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56"/>
  </p:notesMasterIdLst>
  <p:sldIdLst>
    <p:sldId id="423" r:id="rId2"/>
    <p:sldId id="362" r:id="rId3"/>
    <p:sldId id="367" r:id="rId4"/>
    <p:sldId id="366" r:id="rId5"/>
    <p:sldId id="363" r:id="rId6"/>
    <p:sldId id="424" r:id="rId7"/>
    <p:sldId id="425" r:id="rId8"/>
    <p:sldId id="368" r:id="rId9"/>
    <p:sldId id="372" r:id="rId10"/>
    <p:sldId id="373" r:id="rId11"/>
    <p:sldId id="374" r:id="rId12"/>
    <p:sldId id="377" r:id="rId13"/>
    <p:sldId id="375" r:id="rId14"/>
    <p:sldId id="376" r:id="rId15"/>
    <p:sldId id="262" r:id="rId16"/>
    <p:sldId id="412" r:id="rId17"/>
    <p:sldId id="378" r:id="rId18"/>
    <p:sldId id="379" r:id="rId19"/>
    <p:sldId id="382" r:id="rId20"/>
    <p:sldId id="383" r:id="rId21"/>
    <p:sldId id="385" r:id="rId22"/>
    <p:sldId id="413" r:id="rId23"/>
    <p:sldId id="387" r:id="rId24"/>
    <p:sldId id="388" r:id="rId25"/>
    <p:sldId id="389" r:id="rId26"/>
    <p:sldId id="417" r:id="rId27"/>
    <p:sldId id="418" r:id="rId28"/>
    <p:sldId id="419" r:id="rId29"/>
    <p:sldId id="421" r:id="rId30"/>
    <p:sldId id="420" r:id="rId31"/>
    <p:sldId id="414" r:id="rId32"/>
    <p:sldId id="391" r:id="rId33"/>
    <p:sldId id="392" r:id="rId34"/>
    <p:sldId id="394" r:id="rId35"/>
    <p:sldId id="397" r:id="rId36"/>
    <p:sldId id="396" r:id="rId37"/>
    <p:sldId id="427" r:id="rId38"/>
    <p:sldId id="393" r:id="rId39"/>
    <p:sldId id="395" r:id="rId40"/>
    <p:sldId id="398" r:id="rId41"/>
    <p:sldId id="399" r:id="rId42"/>
    <p:sldId id="415" r:id="rId43"/>
    <p:sldId id="426" r:id="rId44"/>
    <p:sldId id="400" r:id="rId45"/>
    <p:sldId id="401" r:id="rId46"/>
    <p:sldId id="402" r:id="rId47"/>
    <p:sldId id="403" r:id="rId48"/>
    <p:sldId id="404" r:id="rId49"/>
    <p:sldId id="405" r:id="rId50"/>
    <p:sldId id="416" r:id="rId51"/>
    <p:sldId id="411" r:id="rId52"/>
    <p:sldId id="407" r:id="rId53"/>
    <p:sldId id="408" r:id="rId54"/>
    <p:sldId id="40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7D7"/>
    <a:srgbClr val="97C592"/>
    <a:srgbClr val="95A7D0"/>
    <a:srgbClr val="0952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8F569-7333-466A-8441-55EA4913765B}" v="9" dt="2023-09-01T20:05:26.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2"/>
    <p:restoredTop sz="96327"/>
  </p:normalViewPr>
  <p:slideViewPr>
    <p:cSldViewPr snapToGrid="0">
      <p:cViewPr varScale="1">
        <p:scale>
          <a:sx n="107" d="100"/>
          <a:sy n="107" d="100"/>
        </p:scale>
        <p:origin x="114" y="21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stin Rodgers" userId="4de77736-16f5-471f-bb57-3063e453934a" providerId="ADAL" clId="{FB48F569-7333-466A-8441-55EA4913765B}"/>
    <pc:docChg chg="undo custSel delSld modSld modMainMaster">
      <pc:chgData name="Dustin Rodgers" userId="4de77736-16f5-471f-bb57-3063e453934a" providerId="ADAL" clId="{FB48F569-7333-466A-8441-55EA4913765B}" dt="2023-09-01T20:17:17.080" v="269" actId="700"/>
      <pc:docMkLst>
        <pc:docMk/>
      </pc:docMkLst>
      <pc:sldChg chg="modSp mod modClrScheme chgLayout">
        <pc:chgData name="Dustin Rodgers" userId="4de77736-16f5-471f-bb57-3063e453934a" providerId="ADAL" clId="{FB48F569-7333-466A-8441-55EA4913765B}" dt="2023-09-01T20:06:27.646" v="170" actId="20577"/>
        <pc:sldMkLst>
          <pc:docMk/>
          <pc:sldMk cId="2211946324" sldId="262"/>
        </pc:sldMkLst>
        <pc:spChg chg="mod ord">
          <ac:chgData name="Dustin Rodgers" userId="4de77736-16f5-471f-bb57-3063e453934a" providerId="ADAL" clId="{FB48F569-7333-466A-8441-55EA4913765B}" dt="2023-09-01T20:06:04.073" v="160" actId="700"/>
          <ac:spMkLst>
            <pc:docMk/>
            <pc:sldMk cId="2211946324" sldId="262"/>
            <ac:spMk id="2" creationId="{00000000-0000-0000-0000-000000000000}"/>
          </ac:spMkLst>
        </pc:spChg>
        <pc:spChg chg="mod ord">
          <ac:chgData name="Dustin Rodgers" userId="4de77736-16f5-471f-bb57-3063e453934a" providerId="ADAL" clId="{FB48F569-7333-466A-8441-55EA4913765B}" dt="2023-09-01T20:06:27.646" v="170" actId="20577"/>
          <ac:spMkLst>
            <pc:docMk/>
            <pc:sldMk cId="2211946324" sldId="262"/>
            <ac:spMk id="3" creationId="{00000000-0000-0000-0000-000000000000}"/>
          </ac:spMkLst>
        </pc:spChg>
        <pc:spChg chg="mod ord">
          <ac:chgData name="Dustin Rodgers" userId="4de77736-16f5-471f-bb57-3063e453934a" providerId="ADAL" clId="{FB48F569-7333-466A-8441-55EA4913765B}" dt="2023-09-01T20:06:04.073" v="160" actId="700"/>
          <ac:spMkLst>
            <pc:docMk/>
            <pc:sldMk cId="2211946324" sldId="262"/>
            <ac:spMk id="4" creationId="{00000000-0000-0000-0000-000000000000}"/>
          </ac:spMkLst>
        </pc:spChg>
      </pc:sldChg>
      <pc:sldChg chg="addSp delSp modSp del mod setBg addAnim delAnim">
        <pc:chgData name="Dustin Rodgers" userId="4de77736-16f5-471f-bb57-3063e453934a" providerId="ADAL" clId="{FB48F569-7333-466A-8441-55EA4913765B}" dt="2023-09-01T20:05:37.567" v="157" actId="47"/>
        <pc:sldMkLst>
          <pc:docMk/>
          <pc:sldMk cId="1573937035" sldId="360"/>
        </pc:sldMkLst>
        <pc:spChg chg="mod">
          <ac:chgData name="Dustin Rodgers" userId="4de77736-16f5-471f-bb57-3063e453934a" providerId="ADAL" clId="{FB48F569-7333-466A-8441-55EA4913765B}" dt="2023-09-01T20:05:26.774" v="92"/>
          <ac:spMkLst>
            <pc:docMk/>
            <pc:sldMk cId="1573937035" sldId="360"/>
            <ac:spMk id="2" creationId="{00000000-0000-0000-0000-000000000000}"/>
          </ac:spMkLst>
        </pc:spChg>
        <pc:spChg chg="add del">
          <ac:chgData name="Dustin Rodgers" userId="4de77736-16f5-471f-bb57-3063e453934a" providerId="ADAL" clId="{FB48F569-7333-466A-8441-55EA4913765B}" dt="2023-09-01T20:04:37.095" v="87" actId="478"/>
          <ac:spMkLst>
            <pc:docMk/>
            <pc:sldMk cId="1573937035" sldId="360"/>
            <ac:spMk id="5" creationId="{6FDB1701-50EC-1F83-2DB0-D463E7B17E27}"/>
          </ac:spMkLst>
        </pc:spChg>
        <pc:spChg chg="mod">
          <ac:chgData name="Dustin Rodgers" userId="4de77736-16f5-471f-bb57-3063e453934a" providerId="ADAL" clId="{FB48F569-7333-466A-8441-55EA4913765B}" dt="2023-09-01T20:05:26.774" v="92"/>
          <ac:spMkLst>
            <pc:docMk/>
            <pc:sldMk cId="1573937035" sldId="360"/>
            <ac:spMk id="8" creationId="{00000000-0000-0000-0000-000000000000}"/>
          </ac:spMkLst>
        </pc:spChg>
        <pc:spChg chg="add del">
          <ac:chgData name="Dustin Rodgers" userId="4de77736-16f5-471f-bb57-3063e453934a" providerId="ADAL" clId="{FB48F569-7333-466A-8441-55EA4913765B}" dt="2023-09-01T20:04:36.929" v="85" actId="478"/>
          <ac:spMkLst>
            <pc:docMk/>
            <pc:sldMk cId="1573937035" sldId="360"/>
            <ac:spMk id="9" creationId="{F9E995C0-5AAE-8DE5-4F26-112418C46368}"/>
          </ac:spMkLst>
        </pc:spChg>
        <pc:picChg chg="add del">
          <ac:chgData name="Dustin Rodgers" userId="4de77736-16f5-471f-bb57-3063e453934a" providerId="ADAL" clId="{FB48F569-7333-466A-8441-55EA4913765B}" dt="2023-09-01T20:04:37.101" v="88" actId="478"/>
          <ac:picMkLst>
            <pc:docMk/>
            <pc:sldMk cId="1573937035" sldId="360"/>
            <ac:picMk id="7" creationId="{5D22E6EE-C1E0-9A9B-1B0C-D609F2675C41}"/>
          </ac:picMkLst>
        </pc:picChg>
        <pc:picChg chg="add del">
          <ac:chgData name="Dustin Rodgers" userId="4de77736-16f5-471f-bb57-3063e453934a" providerId="ADAL" clId="{FB48F569-7333-466A-8441-55EA4913765B}" dt="2023-09-01T20:04:37.001" v="86" actId="478"/>
          <ac:picMkLst>
            <pc:docMk/>
            <pc:sldMk cId="1573937035" sldId="360"/>
            <ac:picMk id="11" creationId="{C124399C-1CE9-642A-8A34-E6A694C8E54B}"/>
          </ac:picMkLst>
        </pc:picChg>
      </pc:sldChg>
      <pc:sldChg chg="modSp mod modClrScheme chgLayout">
        <pc:chgData name="Dustin Rodgers" userId="4de77736-16f5-471f-bb57-3063e453934a" providerId="ADAL" clId="{FB48F569-7333-466A-8441-55EA4913765B}" dt="2023-09-01T20:05:43.975" v="158" actId="700"/>
        <pc:sldMkLst>
          <pc:docMk/>
          <pc:sldMk cId="2475657559" sldId="362"/>
        </pc:sldMkLst>
        <pc:spChg chg="mod ord">
          <ac:chgData name="Dustin Rodgers" userId="4de77736-16f5-471f-bb57-3063e453934a" providerId="ADAL" clId="{FB48F569-7333-466A-8441-55EA4913765B}" dt="2023-09-01T20:05:43.975" v="158" actId="700"/>
          <ac:spMkLst>
            <pc:docMk/>
            <pc:sldMk cId="2475657559" sldId="362"/>
            <ac:spMk id="2" creationId="{C269FC0E-AF5F-6F45-9431-9D68399AD59B}"/>
          </ac:spMkLst>
        </pc:spChg>
        <pc:spChg chg="mod ord">
          <ac:chgData name="Dustin Rodgers" userId="4de77736-16f5-471f-bb57-3063e453934a" providerId="ADAL" clId="{FB48F569-7333-466A-8441-55EA4913765B}" dt="2023-09-01T20:05:43.975" v="158" actId="700"/>
          <ac:spMkLst>
            <pc:docMk/>
            <pc:sldMk cId="2475657559" sldId="362"/>
            <ac:spMk id="3" creationId="{6DFFCF22-E4EF-1B4D-930F-C6F9E135D875}"/>
          </ac:spMkLst>
        </pc:spChg>
        <pc:spChg chg="mod ord">
          <ac:chgData name="Dustin Rodgers" userId="4de77736-16f5-471f-bb57-3063e453934a" providerId="ADAL" clId="{FB48F569-7333-466A-8441-55EA4913765B}" dt="2023-09-01T20:05:43.975" v="158" actId="700"/>
          <ac:spMkLst>
            <pc:docMk/>
            <pc:sldMk cId="2475657559" sldId="362"/>
            <ac:spMk id="4" creationId="{3F13F547-ECFC-0649-A78B-E00EB80B22E4}"/>
          </ac:spMkLst>
        </pc:spChg>
      </pc:sldChg>
      <pc:sldChg chg="modSp mod modClrScheme chgLayout">
        <pc:chgData name="Dustin Rodgers" userId="4de77736-16f5-471f-bb57-3063e453934a" providerId="ADAL" clId="{FB48F569-7333-466A-8441-55EA4913765B}" dt="2023-09-01T20:06:04.073" v="160" actId="700"/>
        <pc:sldMkLst>
          <pc:docMk/>
          <pc:sldMk cId="602490160" sldId="363"/>
        </pc:sldMkLst>
        <pc:spChg chg="mod ord">
          <ac:chgData name="Dustin Rodgers" userId="4de77736-16f5-471f-bb57-3063e453934a" providerId="ADAL" clId="{FB48F569-7333-466A-8441-55EA4913765B}" dt="2023-09-01T20:06:04.073" v="160" actId="700"/>
          <ac:spMkLst>
            <pc:docMk/>
            <pc:sldMk cId="602490160" sldId="363"/>
            <ac:spMk id="2" creationId="{DB50E2E9-A7E8-4D42-99A7-0F6F6BC11532}"/>
          </ac:spMkLst>
        </pc:spChg>
        <pc:spChg chg="mod ord">
          <ac:chgData name="Dustin Rodgers" userId="4de77736-16f5-471f-bb57-3063e453934a" providerId="ADAL" clId="{FB48F569-7333-466A-8441-55EA4913765B}" dt="2023-09-01T20:06:04.073" v="160" actId="700"/>
          <ac:spMkLst>
            <pc:docMk/>
            <pc:sldMk cId="602490160" sldId="363"/>
            <ac:spMk id="3" creationId="{DDCA6376-DAD4-0B43-9607-54E7BF11F5F8}"/>
          </ac:spMkLst>
        </pc:spChg>
        <pc:spChg chg="mod ord">
          <ac:chgData name="Dustin Rodgers" userId="4de77736-16f5-471f-bb57-3063e453934a" providerId="ADAL" clId="{FB48F569-7333-466A-8441-55EA4913765B}" dt="2023-09-01T20:06:04.073" v="160" actId="700"/>
          <ac:spMkLst>
            <pc:docMk/>
            <pc:sldMk cId="602490160" sldId="363"/>
            <ac:spMk id="4" creationId="{E2DD3C88-F400-6A45-A7A6-92039D176E7A}"/>
          </ac:spMkLst>
        </pc:spChg>
      </pc:sldChg>
      <pc:sldChg chg="modSp mod modClrScheme chgLayout">
        <pc:chgData name="Dustin Rodgers" userId="4de77736-16f5-471f-bb57-3063e453934a" providerId="ADAL" clId="{FB48F569-7333-466A-8441-55EA4913765B}" dt="2023-09-01T20:06:04.073" v="160" actId="700"/>
        <pc:sldMkLst>
          <pc:docMk/>
          <pc:sldMk cId="3392543912" sldId="366"/>
        </pc:sldMkLst>
        <pc:spChg chg="mod ord">
          <ac:chgData name="Dustin Rodgers" userId="4de77736-16f5-471f-bb57-3063e453934a" providerId="ADAL" clId="{FB48F569-7333-466A-8441-55EA4913765B}" dt="2023-09-01T20:06:04.073" v="160" actId="700"/>
          <ac:spMkLst>
            <pc:docMk/>
            <pc:sldMk cId="3392543912" sldId="366"/>
            <ac:spMk id="2" creationId="{C269FC0E-AF5F-6F45-9431-9D68399AD59B}"/>
          </ac:spMkLst>
        </pc:spChg>
        <pc:spChg chg="mod ord">
          <ac:chgData name="Dustin Rodgers" userId="4de77736-16f5-471f-bb57-3063e453934a" providerId="ADAL" clId="{FB48F569-7333-466A-8441-55EA4913765B}" dt="2023-09-01T20:06:04.073" v="160" actId="700"/>
          <ac:spMkLst>
            <pc:docMk/>
            <pc:sldMk cId="3392543912" sldId="366"/>
            <ac:spMk id="3" creationId="{6DFFCF22-E4EF-1B4D-930F-C6F9E135D875}"/>
          </ac:spMkLst>
        </pc:spChg>
        <pc:spChg chg="mod ord">
          <ac:chgData name="Dustin Rodgers" userId="4de77736-16f5-471f-bb57-3063e453934a" providerId="ADAL" clId="{FB48F569-7333-466A-8441-55EA4913765B}" dt="2023-09-01T20:06:04.073" v="160" actId="700"/>
          <ac:spMkLst>
            <pc:docMk/>
            <pc:sldMk cId="3392543912" sldId="366"/>
            <ac:spMk id="4" creationId="{3F13F547-ECFC-0649-A78B-E00EB80B22E4}"/>
          </ac:spMkLst>
        </pc:spChg>
      </pc:sldChg>
      <pc:sldChg chg="modSp mod modClrScheme chgLayout">
        <pc:chgData name="Dustin Rodgers" userId="4de77736-16f5-471f-bb57-3063e453934a" providerId="ADAL" clId="{FB48F569-7333-466A-8441-55EA4913765B}" dt="2023-09-01T20:06:04.073" v="160" actId="700"/>
        <pc:sldMkLst>
          <pc:docMk/>
          <pc:sldMk cId="109626717" sldId="367"/>
        </pc:sldMkLst>
        <pc:spChg chg="mod ord">
          <ac:chgData name="Dustin Rodgers" userId="4de77736-16f5-471f-bb57-3063e453934a" providerId="ADAL" clId="{FB48F569-7333-466A-8441-55EA4913765B}" dt="2023-09-01T20:06:04.073" v="160" actId="700"/>
          <ac:spMkLst>
            <pc:docMk/>
            <pc:sldMk cId="109626717" sldId="367"/>
            <ac:spMk id="2" creationId="{C269FC0E-AF5F-6F45-9431-9D68399AD59B}"/>
          </ac:spMkLst>
        </pc:spChg>
        <pc:spChg chg="mod ord">
          <ac:chgData name="Dustin Rodgers" userId="4de77736-16f5-471f-bb57-3063e453934a" providerId="ADAL" clId="{FB48F569-7333-466A-8441-55EA4913765B}" dt="2023-09-01T20:06:04.073" v="160" actId="700"/>
          <ac:spMkLst>
            <pc:docMk/>
            <pc:sldMk cId="109626717" sldId="367"/>
            <ac:spMk id="3" creationId="{6DFFCF22-E4EF-1B4D-930F-C6F9E135D875}"/>
          </ac:spMkLst>
        </pc:spChg>
        <pc:spChg chg="mod ord">
          <ac:chgData name="Dustin Rodgers" userId="4de77736-16f5-471f-bb57-3063e453934a" providerId="ADAL" clId="{FB48F569-7333-466A-8441-55EA4913765B}" dt="2023-09-01T20:06:04.073" v="160" actId="700"/>
          <ac:spMkLst>
            <pc:docMk/>
            <pc:sldMk cId="109626717" sldId="367"/>
            <ac:spMk id="4" creationId="{3F13F547-ECFC-0649-A78B-E00EB80B22E4}"/>
          </ac:spMkLst>
        </pc:spChg>
      </pc:sldChg>
      <pc:sldChg chg="modSp mod modClrScheme chgLayout">
        <pc:chgData name="Dustin Rodgers" userId="4de77736-16f5-471f-bb57-3063e453934a" providerId="ADAL" clId="{FB48F569-7333-466A-8441-55EA4913765B}" dt="2023-09-01T20:06:04.073" v="160" actId="700"/>
        <pc:sldMkLst>
          <pc:docMk/>
          <pc:sldMk cId="1311547291" sldId="368"/>
        </pc:sldMkLst>
        <pc:spChg chg="mod ord">
          <ac:chgData name="Dustin Rodgers" userId="4de77736-16f5-471f-bb57-3063e453934a" providerId="ADAL" clId="{FB48F569-7333-466A-8441-55EA4913765B}" dt="2023-09-01T20:06:04.073" v="160" actId="700"/>
          <ac:spMkLst>
            <pc:docMk/>
            <pc:sldMk cId="1311547291" sldId="368"/>
            <ac:spMk id="2" creationId="{DB50E2E9-A7E8-4D42-99A7-0F6F6BC11532}"/>
          </ac:spMkLst>
        </pc:spChg>
        <pc:spChg chg="mod ord">
          <ac:chgData name="Dustin Rodgers" userId="4de77736-16f5-471f-bb57-3063e453934a" providerId="ADAL" clId="{FB48F569-7333-466A-8441-55EA4913765B}" dt="2023-09-01T20:06:04.073" v="160" actId="700"/>
          <ac:spMkLst>
            <pc:docMk/>
            <pc:sldMk cId="1311547291" sldId="368"/>
            <ac:spMk id="3" creationId="{DDCA6376-DAD4-0B43-9607-54E7BF11F5F8}"/>
          </ac:spMkLst>
        </pc:spChg>
        <pc:spChg chg="mod ord">
          <ac:chgData name="Dustin Rodgers" userId="4de77736-16f5-471f-bb57-3063e453934a" providerId="ADAL" clId="{FB48F569-7333-466A-8441-55EA4913765B}" dt="2023-09-01T20:06:04.073" v="160" actId="700"/>
          <ac:spMkLst>
            <pc:docMk/>
            <pc:sldMk cId="1311547291" sldId="368"/>
            <ac:spMk id="4" creationId="{E2DD3C88-F400-6A45-A7A6-92039D176E7A}"/>
          </ac:spMkLst>
        </pc:spChg>
      </pc:sldChg>
      <pc:sldChg chg="modSp mod modClrScheme chgLayout">
        <pc:chgData name="Dustin Rodgers" userId="4de77736-16f5-471f-bb57-3063e453934a" providerId="ADAL" clId="{FB48F569-7333-466A-8441-55EA4913765B}" dt="2023-09-01T20:06:04.073" v="160" actId="700"/>
        <pc:sldMkLst>
          <pc:docMk/>
          <pc:sldMk cId="2836512324" sldId="372"/>
        </pc:sldMkLst>
        <pc:spChg chg="mod ord">
          <ac:chgData name="Dustin Rodgers" userId="4de77736-16f5-471f-bb57-3063e453934a" providerId="ADAL" clId="{FB48F569-7333-466A-8441-55EA4913765B}" dt="2023-09-01T20:06:04.073" v="160" actId="700"/>
          <ac:spMkLst>
            <pc:docMk/>
            <pc:sldMk cId="2836512324" sldId="372"/>
            <ac:spMk id="2" creationId="{F6BA722F-36B6-354A-AC6D-50DF58B123DF}"/>
          </ac:spMkLst>
        </pc:spChg>
        <pc:spChg chg="mod ord">
          <ac:chgData name="Dustin Rodgers" userId="4de77736-16f5-471f-bb57-3063e453934a" providerId="ADAL" clId="{FB48F569-7333-466A-8441-55EA4913765B}" dt="2023-09-01T20:06:04.073" v="160" actId="700"/>
          <ac:spMkLst>
            <pc:docMk/>
            <pc:sldMk cId="2836512324" sldId="372"/>
            <ac:spMk id="3" creationId="{1C03942B-F631-F34D-9ED8-2C6113C47F83}"/>
          </ac:spMkLst>
        </pc:spChg>
        <pc:spChg chg="mod ord">
          <ac:chgData name="Dustin Rodgers" userId="4de77736-16f5-471f-bb57-3063e453934a" providerId="ADAL" clId="{FB48F569-7333-466A-8441-55EA4913765B}" dt="2023-09-01T20:06:04.073" v="160" actId="700"/>
          <ac:spMkLst>
            <pc:docMk/>
            <pc:sldMk cId="2836512324" sldId="372"/>
            <ac:spMk id="4" creationId="{7584E2A6-6FD1-B848-BF10-13EB74412772}"/>
          </ac:spMkLst>
        </pc:spChg>
      </pc:sldChg>
      <pc:sldChg chg="modSp mod modClrScheme chgLayout">
        <pc:chgData name="Dustin Rodgers" userId="4de77736-16f5-471f-bb57-3063e453934a" providerId="ADAL" clId="{FB48F569-7333-466A-8441-55EA4913765B}" dt="2023-09-01T20:06:04.073" v="160" actId="700"/>
        <pc:sldMkLst>
          <pc:docMk/>
          <pc:sldMk cId="3182952197" sldId="373"/>
        </pc:sldMkLst>
        <pc:spChg chg="mod ord">
          <ac:chgData name="Dustin Rodgers" userId="4de77736-16f5-471f-bb57-3063e453934a" providerId="ADAL" clId="{FB48F569-7333-466A-8441-55EA4913765B}" dt="2023-09-01T20:06:04.073" v="160" actId="700"/>
          <ac:spMkLst>
            <pc:docMk/>
            <pc:sldMk cId="3182952197" sldId="373"/>
            <ac:spMk id="2" creationId="{3B0E2A2B-5C40-0640-86AF-2BBB9A5AC26D}"/>
          </ac:spMkLst>
        </pc:spChg>
        <pc:spChg chg="mod ord">
          <ac:chgData name="Dustin Rodgers" userId="4de77736-16f5-471f-bb57-3063e453934a" providerId="ADAL" clId="{FB48F569-7333-466A-8441-55EA4913765B}" dt="2023-09-01T20:06:04.073" v="160" actId="700"/>
          <ac:spMkLst>
            <pc:docMk/>
            <pc:sldMk cId="3182952197" sldId="373"/>
            <ac:spMk id="3" creationId="{A1E59095-298A-4844-A434-DB9A40D98C5F}"/>
          </ac:spMkLst>
        </pc:spChg>
        <pc:spChg chg="mod ord">
          <ac:chgData name="Dustin Rodgers" userId="4de77736-16f5-471f-bb57-3063e453934a" providerId="ADAL" clId="{FB48F569-7333-466A-8441-55EA4913765B}" dt="2023-09-01T20:06:04.073" v="160" actId="700"/>
          <ac:spMkLst>
            <pc:docMk/>
            <pc:sldMk cId="3182952197" sldId="373"/>
            <ac:spMk id="4" creationId="{80AA4680-DDBA-974D-92CF-FA501CED217F}"/>
          </ac:spMkLst>
        </pc:spChg>
      </pc:sldChg>
      <pc:sldChg chg="modSp mod modClrScheme chgLayout">
        <pc:chgData name="Dustin Rodgers" userId="4de77736-16f5-471f-bb57-3063e453934a" providerId="ADAL" clId="{FB48F569-7333-466A-8441-55EA4913765B}" dt="2023-09-01T20:06:04.073" v="160" actId="700"/>
        <pc:sldMkLst>
          <pc:docMk/>
          <pc:sldMk cId="1296769274" sldId="374"/>
        </pc:sldMkLst>
        <pc:spChg chg="mod ord">
          <ac:chgData name="Dustin Rodgers" userId="4de77736-16f5-471f-bb57-3063e453934a" providerId="ADAL" clId="{FB48F569-7333-466A-8441-55EA4913765B}" dt="2023-09-01T20:06:04.073" v="160" actId="700"/>
          <ac:spMkLst>
            <pc:docMk/>
            <pc:sldMk cId="1296769274" sldId="374"/>
            <ac:spMk id="2" creationId="{D688A2FB-5206-C342-9A3A-B8E665AB9664}"/>
          </ac:spMkLst>
        </pc:spChg>
        <pc:spChg chg="mod ord">
          <ac:chgData name="Dustin Rodgers" userId="4de77736-16f5-471f-bb57-3063e453934a" providerId="ADAL" clId="{FB48F569-7333-466A-8441-55EA4913765B}" dt="2023-09-01T20:06:04.073" v="160" actId="700"/>
          <ac:spMkLst>
            <pc:docMk/>
            <pc:sldMk cId="1296769274" sldId="374"/>
            <ac:spMk id="3" creationId="{1EB08343-08A9-774E-9439-0BB9CA84C020}"/>
          </ac:spMkLst>
        </pc:spChg>
        <pc:spChg chg="mod ord">
          <ac:chgData name="Dustin Rodgers" userId="4de77736-16f5-471f-bb57-3063e453934a" providerId="ADAL" clId="{FB48F569-7333-466A-8441-55EA4913765B}" dt="2023-09-01T20:06:04.073" v="160" actId="700"/>
          <ac:spMkLst>
            <pc:docMk/>
            <pc:sldMk cId="1296769274" sldId="374"/>
            <ac:spMk id="4" creationId="{CAC6FA82-9C12-7842-96CD-05EBBD226408}"/>
          </ac:spMkLst>
        </pc:spChg>
      </pc:sldChg>
      <pc:sldChg chg="modSp mod modClrScheme chgLayout">
        <pc:chgData name="Dustin Rodgers" userId="4de77736-16f5-471f-bb57-3063e453934a" providerId="ADAL" clId="{FB48F569-7333-466A-8441-55EA4913765B}" dt="2023-09-01T20:06:04.073" v="160" actId="700"/>
        <pc:sldMkLst>
          <pc:docMk/>
          <pc:sldMk cId="3690810656" sldId="375"/>
        </pc:sldMkLst>
        <pc:spChg chg="mod ord">
          <ac:chgData name="Dustin Rodgers" userId="4de77736-16f5-471f-bb57-3063e453934a" providerId="ADAL" clId="{FB48F569-7333-466A-8441-55EA4913765B}" dt="2023-09-01T20:06:04.073" v="160" actId="700"/>
          <ac:spMkLst>
            <pc:docMk/>
            <pc:sldMk cId="3690810656" sldId="375"/>
            <ac:spMk id="2" creationId="{D688A2FB-5206-C342-9A3A-B8E665AB9664}"/>
          </ac:spMkLst>
        </pc:spChg>
        <pc:spChg chg="mod ord">
          <ac:chgData name="Dustin Rodgers" userId="4de77736-16f5-471f-bb57-3063e453934a" providerId="ADAL" clId="{FB48F569-7333-466A-8441-55EA4913765B}" dt="2023-09-01T20:06:04.073" v="160" actId="700"/>
          <ac:spMkLst>
            <pc:docMk/>
            <pc:sldMk cId="3690810656" sldId="375"/>
            <ac:spMk id="3" creationId="{1EB08343-08A9-774E-9439-0BB9CA84C020}"/>
          </ac:spMkLst>
        </pc:spChg>
        <pc:spChg chg="mod ord">
          <ac:chgData name="Dustin Rodgers" userId="4de77736-16f5-471f-bb57-3063e453934a" providerId="ADAL" clId="{FB48F569-7333-466A-8441-55EA4913765B}" dt="2023-09-01T20:06:04.073" v="160" actId="700"/>
          <ac:spMkLst>
            <pc:docMk/>
            <pc:sldMk cId="3690810656" sldId="375"/>
            <ac:spMk id="4" creationId="{CAC6FA82-9C12-7842-96CD-05EBBD226408}"/>
          </ac:spMkLst>
        </pc:spChg>
      </pc:sldChg>
      <pc:sldChg chg="modSp mod modClrScheme chgLayout">
        <pc:chgData name="Dustin Rodgers" userId="4de77736-16f5-471f-bb57-3063e453934a" providerId="ADAL" clId="{FB48F569-7333-466A-8441-55EA4913765B}" dt="2023-09-01T20:06:45.781" v="176" actId="167"/>
        <pc:sldMkLst>
          <pc:docMk/>
          <pc:sldMk cId="3479156045" sldId="376"/>
        </pc:sldMkLst>
        <pc:spChg chg="mod ord">
          <ac:chgData name="Dustin Rodgers" userId="4de77736-16f5-471f-bb57-3063e453934a" providerId="ADAL" clId="{FB48F569-7333-466A-8441-55EA4913765B}" dt="2023-09-01T20:06:39.679" v="175" actId="20577"/>
          <ac:spMkLst>
            <pc:docMk/>
            <pc:sldMk cId="3479156045" sldId="376"/>
            <ac:spMk id="2" creationId="{5EF70D51-C430-C940-B967-7FEDE12E2AB8}"/>
          </ac:spMkLst>
        </pc:spChg>
        <pc:spChg chg="mod ord">
          <ac:chgData name="Dustin Rodgers" userId="4de77736-16f5-471f-bb57-3063e453934a" providerId="ADAL" clId="{FB48F569-7333-466A-8441-55EA4913765B}" dt="2023-09-01T20:06:04.073" v="160" actId="700"/>
          <ac:spMkLst>
            <pc:docMk/>
            <pc:sldMk cId="3479156045" sldId="376"/>
            <ac:spMk id="3" creationId="{B6F674D7-93CA-9248-8030-24C7E85FC272}"/>
          </ac:spMkLst>
        </pc:spChg>
        <pc:spChg chg="mod ord">
          <ac:chgData name="Dustin Rodgers" userId="4de77736-16f5-471f-bb57-3063e453934a" providerId="ADAL" clId="{FB48F569-7333-466A-8441-55EA4913765B}" dt="2023-09-01T20:06:04.073" v="160" actId="700"/>
          <ac:spMkLst>
            <pc:docMk/>
            <pc:sldMk cId="3479156045" sldId="376"/>
            <ac:spMk id="4" creationId="{90495E3A-551A-014A-92E8-AC74EE395138}"/>
          </ac:spMkLst>
        </pc:spChg>
        <pc:picChg chg="ord">
          <ac:chgData name="Dustin Rodgers" userId="4de77736-16f5-471f-bb57-3063e453934a" providerId="ADAL" clId="{FB48F569-7333-466A-8441-55EA4913765B}" dt="2023-09-01T20:06:45.781" v="176" actId="167"/>
          <ac:picMkLst>
            <pc:docMk/>
            <pc:sldMk cId="3479156045" sldId="376"/>
            <ac:picMk id="8" creationId="{0241B0AB-64F3-8187-AE82-6C77EAA4B565}"/>
          </ac:picMkLst>
        </pc:picChg>
      </pc:sldChg>
      <pc:sldChg chg="addSp delSp modSp mod modClrScheme chgLayout">
        <pc:chgData name="Dustin Rodgers" userId="4de77736-16f5-471f-bb57-3063e453934a" providerId="ADAL" clId="{FB48F569-7333-466A-8441-55EA4913765B}" dt="2023-09-01T20:07:24.611" v="182" actId="1076"/>
        <pc:sldMkLst>
          <pc:docMk/>
          <pc:sldMk cId="4078558091" sldId="377"/>
        </pc:sldMkLst>
        <pc:spChg chg="add del mod ord">
          <ac:chgData name="Dustin Rodgers" userId="4de77736-16f5-471f-bb57-3063e453934a" providerId="ADAL" clId="{FB48F569-7333-466A-8441-55EA4913765B}" dt="2023-09-01T20:06:53.655" v="177" actId="700"/>
          <ac:spMkLst>
            <pc:docMk/>
            <pc:sldMk cId="4078558091" sldId="377"/>
            <ac:spMk id="2" creationId="{283D1BA1-706A-DB2B-CB78-934E8D9C193E}"/>
          </ac:spMkLst>
        </pc:spChg>
        <pc:spChg chg="add del mod ord">
          <ac:chgData name="Dustin Rodgers" userId="4de77736-16f5-471f-bb57-3063e453934a" providerId="ADAL" clId="{FB48F569-7333-466A-8441-55EA4913765B}" dt="2023-09-01T20:07:13.275" v="179" actId="478"/>
          <ac:spMkLst>
            <pc:docMk/>
            <pc:sldMk cId="4078558091" sldId="377"/>
            <ac:spMk id="3" creationId="{8392266D-9091-39C7-4D3C-042B8AE552E9}"/>
          </ac:spMkLst>
        </pc:spChg>
        <pc:spChg chg="mod ord">
          <ac:chgData name="Dustin Rodgers" userId="4de77736-16f5-471f-bb57-3063e453934a" providerId="ADAL" clId="{FB48F569-7333-466A-8441-55EA4913765B}" dt="2023-09-01T20:06:58.799" v="178" actId="700"/>
          <ac:spMkLst>
            <pc:docMk/>
            <pc:sldMk cId="4078558091" sldId="377"/>
            <ac:spMk id="4" creationId="{147B9D64-65FC-9F4A-9BE0-8367B33F6642}"/>
          </ac:spMkLst>
        </pc:spChg>
        <pc:picChg chg="mod ord">
          <ac:chgData name="Dustin Rodgers" userId="4de77736-16f5-471f-bb57-3063e453934a" providerId="ADAL" clId="{FB48F569-7333-466A-8441-55EA4913765B}" dt="2023-09-01T20:07:24.611" v="182" actId="1076"/>
          <ac:picMkLst>
            <pc:docMk/>
            <pc:sldMk cId="4078558091" sldId="377"/>
            <ac:picMk id="6" creationId="{32D95681-40E5-8148-B7D9-2EBD8A11FE1D}"/>
          </ac:picMkLst>
        </pc:picChg>
      </pc:sldChg>
      <pc:sldChg chg="modSp mod modClrScheme chgLayout">
        <pc:chgData name="Dustin Rodgers" userId="4de77736-16f5-471f-bb57-3063e453934a" providerId="ADAL" clId="{FB48F569-7333-466A-8441-55EA4913765B}" dt="2023-09-01T20:08:41.219" v="221" actId="27636"/>
        <pc:sldMkLst>
          <pc:docMk/>
          <pc:sldMk cId="1775832539" sldId="378"/>
        </pc:sldMkLst>
        <pc:spChg chg="mod ord">
          <ac:chgData name="Dustin Rodgers" userId="4de77736-16f5-471f-bb57-3063e453934a" providerId="ADAL" clId="{FB48F569-7333-466A-8441-55EA4913765B}" dt="2023-09-01T20:08:41.219" v="221" actId="27636"/>
          <ac:spMkLst>
            <pc:docMk/>
            <pc:sldMk cId="1775832539" sldId="378"/>
            <ac:spMk id="2" creationId="{F114BF1A-8C25-B641-96B0-A4BBCA5D51EA}"/>
          </ac:spMkLst>
        </pc:spChg>
        <pc:spChg chg="mod ord">
          <ac:chgData name="Dustin Rodgers" userId="4de77736-16f5-471f-bb57-3063e453934a" providerId="ADAL" clId="{FB48F569-7333-466A-8441-55EA4913765B}" dt="2023-09-01T20:07:49.006" v="186" actId="700"/>
          <ac:spMkLst>
            <pc:docMk/>
            <pc:sldMk cId="1775832539" sldId="378"/>
            <ac:spMk id="3" creationId="{3441DD9B-F7AF-224A-AE75-1E3EFD4C27CA}"/>
          </ac:spMkLst>
        </pc:spChg>
        <pc:spChg chg="mod ord">
          <ac:chgData name="Dustin Rodgers" userId="4de77736-16f5-471f-bb57-3063e453934a" providerId="ADAL" clId="{FB48F569-7333-466A-8441-55EA4913765B}" dt="2023-09-01T20:07:49.006" v="186" actId="700"/>
          <ac:spMkLst>
            <pc:docMk/>
            <pc:sldMk cId="1775832539" sldId="378"/>
            <ac:spMk id="4" creationId="{B3F41F73-01A5-8D46-9B14-6A6E6FD300DF}"/>
          </ac:spMkLst>
        </pc:spChg>
        <pc:picChg chg="ord">
          <ac:chgData name="Dustin Rodgers" userId="4de77736-16f5-471f-bb57-3063e453934a" providerId="ADAL" clId="{FB48F569-7333-466A-8441-55EA4913765B}" dt="2023-09-01T20:08:19.677" v="215" actId="167"/>
          <ac:picMkLst>
            <pc:docMk/>
            <pc:sldMk cId="1775832539" sldId="378"/>
            <ac:picMk id="6" creationId="{EDFCEEB3-EB97-7E4C-981D-27855BECC70E}"/>
          </ac:picMkLst>
        </pc:picChg>
      </pc:sldChg>
      <pc:sldChg chg="modSp mod modClrScheme chgLayout">
        <pc:chgData name="Dustin Rodgers" userId="4de77736-16f5-471f-bb57-3063e453934a" providerId="ADAL" clId="{FB48F569-7333-466A-8441-55EA4913765B}" dt="2023-09-01T20:08:13.521" v="214" actId="1036"/>
        <pc:sldMkLst>
          <pc:docMk/>
          <pc:sldMk cId="2607433811" sldId="379"/>
        </pc:sldMkLst>
        <pc:spChg chg="mod ord">
          <ac:chgData name="Dustin Rodgers" userId="4de77736-16f5-471f-bb57-3063e453934a" providerId="ADAL" clId="{FB48F569-7333-466A-8441-55EA4913765B}" dt="2023-09-01T20:07:49.006" v="186" actId="700"/>
          <ac:spMkLst>
            <pc:docMk/>
            <pc:sldMk cId="2607433811" sldId="379"/>
            <ac:spMk id="2" creationId="{F114BF1A-8C25-B641-96B0-A4BBCA5D51EA}"/>
          </ac:spMkLst>
        </pc:spChg>
        <pc:spChg chg="mod ord">
          <ac:chgData name="Dustin Rodgers" userId="4de77736-16f5-471f-bb57-3063e453934a" providerId="ADAL" clId="{FB48F569-7333-466A-8441-55EA4913765B}" dt="2023-09-01T20:07:49.006" v="186" actId="700"/>
          <ac:spMkLst>
            <pc:docMk/>
            <pc:sldMk cId="2607433811" sldId="379"/>
            <ac:spMk id="3" creationId="{3441DD9B-F7AF-224A-AE75-1E3EFD4C27CA}"/>
          </ac:spMkLst>
        </pc:spChg>
        <pc:spChg chg="mod ord">
          <ac:chgData name="Dustin Rodgers" userId="4de77736-16f5-471f-bb57-3063e453934a" providerId="ADAL" clId="{FB48F569-7333-466A-8441-55EA4913765B}" dt="2023-09-01T20:07:49.006" v="186" actId="700"/>
          <ac:spMkLst>
            <pc:docMk/>
            <pc:sldMk cId="2607433811" sldId="379"/>
            <ac:spMk id="4" creationId="{B3F41F73-01A5-8D46-9B14-6A6E6FD300DF}"/>
          </ac:spMkLst>
        </pc:spChg>
        <pc:picChg chg="mod ord">
          <ac:chgData name="Dustin Rodgers" userId="4de77736-16f5-471f-bb57-3063e453934a" providerId="ADAL" clId="{FB48F569-7333-466A-8441-55EA4913765B}" dt="2023-09-01T20:08:13.521" v="214" actId="1036"/>
          <ac:picMkLst>
            <pc:docMk/>
            <pc:sldMk cId="2607433811" sldId="379"/>
            <ac:picMk id="5" creationId="{64A48F8B-1366-4E47-8FB8-7D280DE6536D}"/>
          </ac:picMkLst>
        </pc:picChg>
      </pc:sldChg>
      <pc:sldChg chg="modSp mod modClrScheme chgLayout">
        <pc:chgData name="Dustin Rodgers" userId="4de77736-16f5-471f-bb57-3063e453934a" providerId="ADAL" clId="{FB48F569-7333-466A-8441-55EA4913765B}" dt="2023-09-01T20:07:49.006" v="186" actId="700"/>
        <pc:sldMkLst>
          <pc:docMk/>
          <pc:sldMk cId="790577852" sldId="382"/>
        </pc:sldMkLst>
        <pc:spChg chg="mod ord">
          <ac:chgData name="Dustin Rodgers" userId="4de77736-16f5-471f-bb57-3063e453934a" providerId="ADAL" clId="{FB48F569-7333-466A-8441-55EA4913765B}" dt="2023-09-01T20:07:49.006" v="186" actId="700"/>
          <ac:spMkLst>
            <pc:docMk/>
            <pc:sldMk cId="790577852" sldId="382"/>
            <ac:spMk id="2" creationId="{F114BF1A-8C25-B641-96B0-A4BBCA5D51EA}"/>
          </ac:spMkLst>
        </pc:spChg>
        <pc:spChg chg="mod ord">
          <ac:chgData name="Dustin Rodgers" userId="4de77736-16f5-471f-bb57-3063e453934a" providerId="ADAL" clId="{FB48F569-7333-466A-8441-55EA4913765B}" dt="2023-09-01T20:07:49.006" v="186" actId="700"/>
          <ac:spMkLst>
            <pc:docMk/>
            <pc:sldMk cId="790577852" sldId="382"/>
            <ac:spMk id="3" creationId="{3441DD9B-F7AF-224A-AE75-1E3EFD4C27CA}"/>
          </ac:spMkLst>
        </pc:spChg>
        <pc:spChg chg="mod ord">
          <ac:chgData name="Dustin Rodgers" userId="4de77736-16f5-471f-bb57-3063e453934a" providerId="ADAL" clId="{FB48F569-7333-466A-8441-55EA4913765B}" dt="2023-09-01T20:07:49.006" v="186" actId="700"/>
          <ac:spMkLst>
            <pc:docMk/>
            <pc:sldMk cId="790577852" sldId="382"/>
            <ac:spMk id="4" creationId="{B3F41F73-01A5-8D46-9B14-6A6E6FD300DF}"/>
          </ac:spMkLst>
        </pc:spChg>
      </pc:sldChg>
      <pc:sldChg chg="modSp mod modClrScheme chgLayout">
        <pc:chgData name="Dustin Rodgers" userId="4de77736-16f5-471f-bb57-3063e453934a" providerId="ADAL" clId="{FB48F569-7333-466A-8441-55EA4913765B}" dt="2023-09-01T20:07:59.171" v="189" actId="14100"/>
        <pc:sldMkLst>
          <pc:docMk/>
          <pc:sldMk cId="215054513" sldId="383"/>
        </pc:sldMkLst>
        <pc:spChg chg="mod ord">
          <ac:chgData name="Dustin Rodgers" userId="4de77736-16f5-471f-bb57-3063e453934a" providerId="ADAL" clId="{FB48F569-7333-466A-8441-55EA4913765B}" dt="2023-09-01T20:07:59.171" v="189" actId="14100"/>
          <ac:spMkLst>
            <pc:docMk/>
            <pc:sldMk cId="215054513" sldId="383"/>
            <ac:spMk id="2" creationId="{CED34D45-904B-A844-ABBC-31C2EC56EAD1}"/>
          </ac:spMkLst>
        </pc:spChg>
        <pc:spChg chg="mod ord">
          <ac:chgData name="Dustin Rodgers" userId="4de77736-16f5-471f-bb57-3063e453934a" providerId="ADAL" clId="{FB48F569-7333-466A-8441-55EA4913765B}" dt="2023-09-01T20:07:49.006" v="186" actId="700"/>
          <ac:spMkLst>
            <pc:docMk/>
            <pc:sldMk cId="215054513" sldId="383"/>
            <ac:spMk id="3" creationId="{8C3748FA-E3BC-DF41-B72E-798F93AFD7C7}"/>
          </ac:spMkLst>
        </pc:spChg>
        <pc:spChg chg="mod ord">
          <ac:chgData name="Dustin Rodgers" userId="4de77736-16f5-471f-bb57-3063e453934a" providerId="ADAL" clId="{FB48F569-7333-466A-8441-55EA4913765B}" dt="2023-09-01T20:07:49.006" v="186" actId="700"/>
          <ac:spMkLst>
            <pc:docMk/>
            <pc:sldMk cId="215054513" sldId="383"/>
            <ac:spMk id="4" creationId="{93B380F8-9D19-0C4E-8E91-8453730D6144}"/>
          </ac:spMkLst>
        </pc:spChg>
        <pc:picChg chg="mod ord">
          <ac:chgData name="Dustin Rodgers" userId="4de77736-16f5-471f-bb57-3063e453934a" providerId="ADAL" clId="{FB48F569-7333-466A-8441-55EA4913765B}" dt="2023-09-01T20:07:49.006" v="186" actId="700"/>
          <ac:picMkLst>
            <pc:docMk/>
            <pc:sldMk cId="215054513" sldId="383"/>
            <ac:picMk id="14" creationId="{DA1042CD-C44E-0E61-A4C1-6CBD58A0DB84}"/>
          </ac:picMkLst>
        </pc:picChg>
      </pc:sldChg>
      <pc:sldChg chg="modSp mod modClrScheme chgLayout">
        <pc:chgData name="Dustin Rodgers" userId="4de77736-16f5-471f-bb57-3063e453934a" providerId="ADAL" clId="{FB48F569-7333-466A-8441-55EA4913765B}" dt="2023-09-01T20:07:54.640" v="188" actId="14100"/>
        <pc:sldMkLst>
          <pc:docMk/>
          <pc:sldMk cId="88492391" sldId="385"/>
        </pc:sldMkLst>
        <pc:spChg chg="mod ord">
          <ac:chgData name="Dustin Rodgers" userId="4de77736-16f5-471f-bb57-3063e453934a" providerId="ADAL" clId="{FB48F569-7333-466A-8441-55EA4913765B}" dt="2023-09-01T20:07:54.640" v="188" actId="14100"/>
          <ac:spMkLst>
            <pc:docMk/>
            <pc:sldMk cId="88492391" sldId="385"/>
            <ac:spMk id="2" creationId="{CED34D45-904B-A844-ABBC-31C2EC56EAD1}"/>
          </ac:spMkLst>
        </pc:spChg>
        <pc:spChg chg="mod ord">
          <ac:chgData name="Dustin Rodgers" userId="4de77736-16f5-471f-bb57-3063e453934a" providerId="ADAL" clId="{FB48F569-7333-466A-8441-55EA4913765B}" dt="2023-09-01T20:07:49.006" v="186" actId="700"/>
          <ac:spMkLst>
            <pc:docMk/>
            <pc:sldMk cId="88492391" sldId="385"/>
            <ac:spMk id="3" creationId="{8C3748FA-E3BC-DF41-B72E-798F93AFD7C7}"/>
          </ac:spMkLst>
        </pc:spChg>
        <pc:spChg chg="mod ord">
          <ac:chgData name="Dustin Rodgers" userId="4de77736-16f5-471f-bb57-3063e453934a" providerId="ADAL" clId="{FB48F569-7333-466A-8441-55EA4913765B}" dt="2023-09-01T20:07:49.006" v="186" actId="700"/>
          <ac:spMkLst>
            <pc:docMk/>
            <pc:sldMk cId="88492391" sldId="385"/>
            <ac:spMk id="4" creationId="{93B380F8-9D19-0C4E-8E91-8453730D6144}"/>
          </ac:spMkLst>
        </pc:spChg>
        <pc:picChg chg="mod ord">
          <ac:chgData name="Dustin Rodgers" userId="4de77736-16f5-471f-bb57-3063e453934a" providerId="ADAL" clId="{FB48F569-7333-466A-8441-55EA4913765B}" dt="2023-09-01T20:07:49.006" v="186" actId="700"/>
          <ac:picMkLst>
            <pc:docMk/>
            <pc:sldMk cId="88492391" sldId="385"/>
            <ac:picMk id="12" creationId="{001833C0-6FAF-BF4B-AABF-0A76C952235B}"/>
          </ac:picMkLst>
        </pc:picChg>
      </pc:sldChg>
      <pc:sldChg chg="modSp mod modClrScheme chgLayout">
        <pc:chgData name="Dustin Rodgers" userId="4de77736-16f5-471f-bb57-3063e453934a" providerId="ADAL" clId="{FB48F569-7333-466A-8441-55EA4913765B}" dt="2023-09-01T20:08:53.011" v="222" actId="700"/>
        <pc:sldMkLst>
          <pc:docMk/>
          <pc:sldMk cId="2094498848" sldId="387"/>
        </pc:sldMkLst>
        <pc:spChg chg="mod ord">
          <ac:chgData name="Dustin Rodgers" userId="4de77736-16f5-471f-bb57-3063e453934a" providerId="ADAL" clId="{FB48F569-7333-466A-8441-55EA4913765B}" dt="2023-09-01T20:08:53.011" v="222" actId="700"/>
          <ac:spMkLst>
            <pc:docMk/>
            <pc:sldMk cId="2094498848" sldId="387"/>
            <ac:spMk id="2" creationId="{D1E20363-1982-C24F-BA10-B1409D4ACE29}"/>
          </ac:spMkLst>
        </pc:spChg>
        <pc:spChg chg="mod ord">
          <ac:chgData name="Dustin Rodgers" userId="4de77736-16f5-471f-bb57-3063e453934a" providerId="ADAL" clId="{FB48F569-7333-466A-8441-55EA4913765B}" dt="2023-09-01T20:08:53.011" v="222" actId="700"/>
          <ac:spMkLst>
            <pc:docMk/>
            <pc:sldMk cId="2094498848" sldId="387"/>
            <ac:spMk id="3" creationId="{6631437D-EE41-B24E-B936-CCC75E28065B}"/>
          </ac:spMkLst>
        </pc:spChg>
        <pc:spChg chg="mod ord">
          <ac:chgData name="Dustin Rodgers" userId="4de77736-16f5-471f-bb57-3063e453934a" providerId="ADAL" clId="{FB48F569-7333-466A-8441-55EA4913765B}" dt="2023-09-01T20:08:53.011" v="222" actId="700"/>
          <ac:spMkLst>
            <pc:docMk/>
            <pc:sldMk cId="2094498848" sldId="387"/>
            <ac:spMk id="4" creationId="{7E69B777-7ACC-3D49-A173-7EDB427DECCC}"/>
          </ac:spMkLst>
        </pc:spChg>
      </pc:sldChg>
      <pc:sldChg chg="addSp delSp modSp mod modClrScheme chgLayout">
        <pc:chgData name="Dustin Rodgers" userId="4de77736-16f5-471f-bb57-3063e453934a" providerId="ADAL" clId="{FB48F569-7333-466A-8441-55EA4913765B}" dt="2023-09-01T20:09:13.655" v="227" actId="478"/>
        <pc:sldMkLst>
          <pc:docMk/>
          <pc:sldMk cId="955617309" sldId="388"/>
        </pc:sldMkLst>
        <pc:spChg chg="add del mod ord">
          <ac:chgData name="Dustin Rodgers" userId="4de77736-16f5-471f-bb57-3063e453934a" providerId="ADAL" clId="{FB48F569-7333-466A-8441-55EA4913765B}" dt="2023-09-01T20:09:13.655" v="227" actId="478"/>
          <ac:spMkLst>
            <pc:docMk/>
            <pc:sldMk cId="955617309" sldId="388"/>
            <ac:spMk id="2" creationId="{56640584-546F-357E-CD10-E439C3E0F5D8}"/>
          </ac:spMkLst>
        </pc:spChg>
        <pc:spChg chg="mod ord">
          <ac:chgData name="Dustin Rodgers" userId="4de77736-16f5-471f-bb57-3063e453934a" providerId="ADAL" clId="{FB48F569-7333-466A-8441-55EA4913765B}" dt="2023-09-01T20:08:53.011" v="222" actId="700"/>
          <ac:spMkLst>
            <pc:docMk/>
            <pc:sldMk cId="955617309" sldId="388"/>
            <ac:spMk id="3" creationId="{6631437D-EE41-B24E-B936-CCC75E28065B}"/>
          </ac:spMkLst>
        </pc:spChg>
        <pc:spChg chg="mod ord">
          <ac:chgData name="Dustin Rodgers" userId="4de77736-16f5-471f-bb57-3063e453934a" providerId="ADAL" clId="{FB48F569-7333-466A-8441-55EA4913765B}" dt="2023-09-01T20:08:53.011" v="222" actId="700"/>
          <ac:spMkLst>
            <pc:docMk/>
            <pc:sldMk cId="955617309" sldId="388"/>
            <ac:spMk id="4" creationId="{7E69B777-7ACC-3D49-A173-7EDB427DECCC}"/>
          </ac:spMkLst>
        </pc:spChg>
      </pc:sldChg>
      <pc:sldChg chg="addSp modSp mod modClrScheme chgLayout">
        <pc:chgData name="Dustin Rodgers" userId="4de77736-16f5-471f-bb57-3063e453934a" providerId="ADAL" clId="{FB48F569-7333-466A-8441-55EA4913765B}" dt="2023-09-01T20:08:53.011" v="222" actId="700"/>
        <pc:sldMkLst>
          <pc:docMk/>
          <pc:sldMk cId="2784788890" sldId="389"/>
        </pc:sldMkLst>
        <pc:spChg chg="add mod ord">
          <ac:chgData name="Dustin Rodgers" userId="4de77736-16f5-471f-bb57-3063e453934a" providerId="ADAL" clId="{FB48F569-7333-466A-8441-55EA4913765B}" dt="2023-09-01T20:08:53.011" v="222" actId="700"/>
          <ac:spMkLst>
            <pc:docMk/>
            <pc:sldMk cId="2784788890" sldId="389"/>
            <ac:spMk id="2" creationId="{81E4D98D-4805-934E-ED96-C4C2CEC7D6CA}"/>
          </ac:spMkLst>
        </pc:spChg>
        <pc:spChg chg="mod ord">
          <ac:chgData name="Dustin Rodgers" userId="4de77736-16f5-471f-bb57-3063e453934a" providerId="ADAL" clId="{FB48F569-7333-466A-8441-55EA4913765B}" dt="2023-09-01T20:08:53.011" v="222" actId="700"/>
          <ac:spMkLst>
            <pc:docMk/>
            <pc:sldMk cId="2784788890" sldId="389"/>
            <ac:spMk id="6" creationId="{D160FFD1-AB94-4041-ADE6-C4BAE18B77B0}"/>
          </ac:spMkLst>
        </pc:spChg>
        <pc:spChg chg="mod ord">
          <ac:chgData name="Dustin Rodgers" userId="4de77736-16f5-471f-bb57-3063e453934a" providerId="ADAL" clId="{FB48F569-7333-466A-8441-55EA4913765B}" dt="2023-09-01T20:08:53.011" v="222" actId="700"/>
          <ac:spMkLst>
            <pc:docMk/>
            <pc:sldMk cId="2784788890" sldId="389"/>
            <ac:spMk id="7" creationId="{DBC59648-E82F-C54D-BB09-5DDC37AF0460}"/>
          </ac:spMkLst>
        </pc:spChg>
      </pc:sldChg>
      <pc:sldChg chg="modSp mod modClrScheme chgLayout">
        <pc:chgData name="Dustin Rodgers" userId="4de77736-16f5-471f-bb57-3063e453934a" providerId="ADAL" clId="{FB48F569-7333-466A-8441-55EA4913765B}" dt="2023-09-01T20:13:54.358" v="241" actId="20577"/>
        <pc:sldMkLst>
          <pc:docMk/>
          <pc:sldMk cId="3672378600" sldId="391"/>
        </pc:sldMkLst>
        <pc:spChg chg="mod ord">
          <ac:chgData name="Dustin Rodgers" userId="4de77736-16f5-471f-bb57-3063e453934a" providerId="ADAL" clId="{FB48F569-7333-466A-8441-55EA4913765B}" dt="2023-09-01T20:13:54.358" v="241" actId="20577"/>
          <ac:spMkLst>
            <pc:docMk/>
            <pc:sldMk cId="3672378600" sldId="391"/>
            <ac:spMk id="2" creationId="{9F2E0E44-9BD7-DC49-A36D-5DFFB60C405E}"/>
          </ac:spMkLst>
        </pc:spChg>
        <pc:spChg chg="mod ord">
          <ac:chgData name="Dustin Rodgers" userId="4de77736-16f5-471f-bb57-3063e453934a" providerId="ADAL" clId="{FB48F569-7333-466A-8441-55EA4913765B}" dt="2023-09-01T20:11:27.067" v="230" actId="700"/>
          <ac:spMkLst>
            <pc:docMk/>
            <pc:sldMk cId="3672378600" sldId="391"/>
            <ac:spMk id="3" creationId="{F9374268-DD3C-AC46-9B2C-8E8873BB2306}"/>
          </ac:spMkLst>
        </pc:spChg>
        <pc:spChg chg="mod ord">
          <ac:chgData name="Dustin Rodgers" userId="4de77736-16f5-471f-bb57-3063e453934a" providerId="ADAL" clId="{FB48F569-7333-466A-8441-55EA4913765B}" dt="2023-09-01T20:11:27.067" v="230" actId="700"/>
          <ac:spMkLst>
            <pc:docMk/>
            <pc:sldMk cId="3672378600" sldId="391"/>
            <ac:spMk id="4" creationId="{4E7E371B-9391-E646-B3C7-50E57CECEBF8}"/>
          </ac:spMkLst>
        </pc:spChg>
        <pc:picChg chg="mod ord">
          <ac:chgData name="Dustin Rodgers" userId="4de77736-16f5-471f-bb57-3063e453934a" providerId="ADAL" clId="{FB48F569-7333-466A-8441-55EA4913765B}" dt="2023-09-01T20:11:27.067" v="230" actId="700"/>
          <ac:picMkLst>
            <pc:docMk/>
            <pc:sldMk cId="3672378600" sldId="391"/>
            <ac:picMk id="7" creationId="{5E549213-5187-FEFA-33DD-C44D0B1DA11C}"/>
          </ac:picMkLst>
        </pc:picChg>
      </pc:sldChg>
      <pc:sldChg chg="modSp mod modClrScheme chgLayout">
        <pc:chgData name="Dustin Rodgers" userId="4de77736-16f5-471f-bb57-3063e453934a" providerId="ADAL" clId="{FB48F569-7333-466A-8441-55EA4913765B}" dt="2023-09-01T20:14:08.482" v="245" actId="20577"/>
        <pc:sldMkLst>
          <pc:docMk/>
          <pc:sldMk cId="3502087145" sldId="392"/>
        </pc:sldMkLst>
        <pc:spChg chg="mod ord">
          <ac:chgData name="Dustin Rodgers" userId="4de77736-16f5-471f-bb57-3063e453934a" providerId="ADAL" clId="{FB48F569-7333-466A-8441-55EA4913765B}" dt="2023-09-01T20:14:08.482" v="245" actId="20577"/>
          <ac:spMkLst>
            <pc:docMk/>
            <pc:sldMk cId="3502087145" sldId="392"/>
            <ac:spMk id="2" creationId="{9F2E0E44-9BD7-DC49-A36D-5DFFB60C405E}"/>
          </ac:spMkLst>
        </pc:spChg>
        <pc:spChg chg="mod ord">
          <ac:chgData name="Dustin Rodgers" userId="4de77736-16f5-471f-bb57-3063e453934a" providerId="ADAL" clId="{FB48F569-7333-466A-8441-55EA4913765B}" dt="2023-09-01T20:11:27.067" v="230" actId="700"/>
          <ac:spMkLst>
            <pc:docMk/>
            <pc:sldMk cId="3502087145" sldId="392"/>
            <ac:spMk id="3" creationId="{F9374268-DD3C-AC46-9B2C-8E8873BB2306}"/>
          </ac:spMkLst>
        </pc:spChg>
        <pc:spChg chg="mod ord">
          <ac:chgData name="Dustin Rodgers" userId="4de77736-16f5-471f-bb57-3063e453934a" providerId="ADAL" clId="{FB48F569-7333-466A-8441-55EA4913765B}" dt="2023-09-01T20:11:27.067" v="230" actId="700"/>
          <ac:spMkLst>
            <pc:docMk/>
            <pc:sldMk cId="3502087145" sldId="392"/>
            <ac:spMk id="4" creationId="{4E7E371B-9391-E646-B3C7-50E57CECEBF8}"/>
          </ac:spMkLst>
        </pc:spChg>
        <pc:picChg chg="mod ord">
          <ac:chgData name="Dustin Rodgers" userId="4de77736-16f5-471f-bb57-3063e453934a" providerId="ADAL" clId="{FB48F569-7333-466A-8441-55EA4913765B}" dt="2023-09-01T20:11:27.067" v="230" actId="700"/>
          <ac:picMkLst>
            <pc:docMk/>
            <pc:sldMk cId="3502087145" sldId="392"/>
            <ac:picMk id="16" creationId="{9265AF46-6B09-E3A7-012A-186F7EA3006C}"/>
          </ac:picMkLst>
        </pc:picChg>
      </pc:sldChg>
      <pc:sldChg chg="modSp mod modClrScheme chgLayout">
        <pc:chgData name="Dustin Rodgers" userId="4de77736-16f5-471f-bb57-3063e453934a" providerId="ADAL" clId="{FB48F569-7333-466A-8441-55EA4913765B}" dt="2023-09-01T20:12:45.111" v="233" actId="14100"/>
        <pc:sldMkLst>
          <pc:docMk/>
          <pc:sldMk cId="1208656329" sldId="393"/>
        </pc:sldMkLst>
        <pc:spChg chg="mod ord">
          <ac:chgData name="Dustin Rodgers" userId="4de77736-16f5-471f-bb57-3063e453934a" providerId="ADAL" clId="{FB48F569-7333-466A-8441-55EA4913765B}" dt="2023-09-01T20:12:45.111" v="233" actId="14100"/>
          <ac:spMkLst>
            <pc:docMk/>
            <pc:sldMk cId="1208656329" sldId="393"/>
            <ac:spMk id="2" creationId="{9F2E0E44-9BD7-DC49-A36D-5DFFB60C405E}"/>
          </ac:spMkLst>
        </pc:spChg>
        <pc:spChg chg="mod ord">
          <ac:chgData name="Dustin Rodgers" userId="4de77736-16f5-471f-bb57-3063e453934a" providerId="ADAL" clId="{FB48F569-7333-466A-8441-55EA4913765B}" dt="2023-09-01T20:11:27.067" v="230" actId="700"/>
          <ac:spMkLst>
            <pc:docMk/>
            <pc:sldMk cId="1208656329" sldId="393"/>
            <ac:spMk id="3" creationId="{F9374268-DD3C-AC46-9B2C-8E8873BB2306}"/>
          </ac:spMkLst>
        </pc:spChg>
        <pc:spChg chg="mod ord">
          <ac:chgData name="Dustin Rodgers" userId="4de77736-16f5-471f-bb57-3063e453934a" providerId="ADAL" clId="{FB48F569-7333-466A-8441-55EA4913765B}" dt="2023-09-01T20:11:27.067" v="230" actId="700"/>
          <ac:spMkLst>
            <pc:docMk/>
            <pc:sldMk cId="1208656329" sldId="393"/>
            <ac:spMk id="4" creationId="{4E7E371B-9391-E646-B3C7-50E57CECEBF8}"/>
          </ac:spMkLst>
        </pc:spChg>
        <pc:picChg chg="mod ord">
          <ac:chgData name="Dustin Rodgers" userId="4de77736-16f5-471f-bb57-3063e453934a" providerId="ADAL" clId="{FB48F569-7333-466A-8441-55EA4913765B}" dt="2023-09-01T20:11:27.067" v="230" actId="700"/>
          <ac:picMkLst>
            <pc:docMk/>
            <pc:sldMk cId="1208656329" sldId="393"/>
            <ac:picMk id="11" creationId="{5F61FD0B-632A-3D0D-52B7-B980BF43853E}"/>
          </ac:picMkLst>
        </pc:picChg>
      </pc:sldChg>
      <pc:sldChg chg="modSp mod modClrScheme chgLayout">
        <pc:chgData name="Dustin Rodgers" userId="4de77736-16f5-471f-bb57-3063e453934a" providerId="ADAL" clId="{FB48F569-7333-466A-8441-55EA4913765B}" dt="2023-09-01T20:14:01.663" v="242" actId="14100"/>
        <pc:sldMkLst>
          <pc:docMk/>
          <pc:sldMk cId="205597667" sldId="394"/>
        </pc:sldMkLst>
        <pc:spChg chg="mod ord">
          <ac:chgData name="Dustin Rodgers" userId="4de77736-16f5-471f-bb57-3063e453934a" providerId="ADAL" clId="{FB48F569-7333-466A-8441-55EA4913765B}" dt="2023-09-01T20:14:01.663" v="242" actId="14100"/>
          <ac:spMkLst>
            <pc:docMk/>
            <pc:sldMk cId="205597667" sldId="394"/>
            <ac:spMk id="2" creationId="{9F2E0E44-9BD7-DC49-A36D-5DFFB60C405E}"/>
          </ac:spMkLst>
        </pc:spChg>
        <pc:spChg chg="mod ord">
          <ac:chgData name="Dustin Rodgers" userId="4de77736-16f5-471f-bb57-3063e453934a" providerId="ADAL" clId="{FB48F569-7333-466A-8441-55EA4913765B}" dt="2023-09-01T20:11:27.067" v="230" actId="700"/>
          <ac:spMkLst>
            <pc:docMk/>
            <pc:sldMk cId="205597667" sldId="394"/>
            <ac:spMk id="3" creationId="{F9374268-DD3C-AC46-9B2C-8E8873BB2306}"/>
          </ac:spMkLst>
        </pc:spChg>
        <pc:spChg chg="mod ord">
          <ac:chgData name="Dustin Rodgers" userId="4de77736-16f5-471f-bb57-3063e453934a" providerId="ADAL" clId="{FB48F569-7333-466A-8441-55EA4913765B}" dt="2023-09-01T20:11:27.067" v="230" actId="700"/>
          <ac:spMkLst>
            <pc:docMk/>
            <pc:sldMk cId="205597667" sldId="394"/>
            <ac:spMk id="4" creationId="{4E7E371B-9391-E646-B3C7-50E57CECEBF8}"/>
          </ac:spMkLst>
        </pc:spChg>
        <pc:picChg chg="mod ord">
          <ac:chgData name="Dustin Rodgers" userId="4de77736-16f5-471f-bb57-3063e453934a" providerId="ADAL" clId="{FB48F569-7333-466A-8441-55EA4913765B}" dt="2023-09-01T20:11:27.067" v="230" actId="700"/>
          <ac:picMkLst>
            <pc:docMk/>
            <pc:sldMk cId="205597667" sldId="394"/>
            <ac:picMk id="9" creationId="{88B52ACC-DF9B-9F75-7A5B-E80F6CE5D083}"/>
          </ac:picMkLst>
        </pc:picChg>
      </pc:sldChg>
      <pc:sldChg chg="modSp mod modClrScheme chgLayout">
        <pc:chgData name="Dustin Rodgers" userId="4de77736-16f5-471f-bb57-3063e453934a" providerId="ADAL" clId="{FB48F569-7333-466A-8441-55EA4913765B}" dt="2023-09-01T20:11:36.663" v="232" actId="14100"/>
        <pc:sldMkLst>
          <pc:docMk/>
          <pc:sldMk cId="3460993692" sldId="395"/>
        </pc:sldMkLst>
        <pc:spChg chg="mod ord">
          <ac:chgData name="Dustin Rodgers" userId="4de77736-16f5-471f-bb57-3063e453934a" providerId="ADAL" clId="{FB48F569-7333-466A-8441-55EA4913765B}" dt="2023-09-01T20:11:36.663" v="232" actId="14100"/>
          <ac:spMkLst>
            <pc:docMk/>
            <pc:sldMk cId="3460993692" sldId="395"/>
            <ac:spMk id="2" creationId="{9F2E0E44-9BD7-DC49-A36D-5DFFB60C405E}"/>
          </ac:spMkLst>
        </pc:spChg>
        <pc:spChg chg="mod ord">
          <ac:chgData name="Dustin Rodgers" userId="4de77736-16f5-471f-bb57-3063e453934a" providerId="ADAL" clId="{FB48F569-7333-466A-8441-55EA4913765B}" dt="2023-09-01T20:11:27.067" v="230" actId="700"/>
          <ac:spMkLst>
            <pc:docMk/>
            <pc:sldMk cId="3460993692" sldId="395"/>
            <ac:spMk id="3" creationId="{F9374268-DD3C-AC46-9B2C-8E8873BB2306}"/>
          </ac:spMkLst>
        </pc:spChg>
        <pc:spChg chg="mod ord">
          <ac:chgData name="Dustin Rodgers" userId="4de77736-16f5-471f-bb57-3063e453934a" providerId="ADAL" clId="{FB48F569-7333-466A-8441-55EA4913765B}" dt="2023-09-01T20:11:27.067" v="230" actId="700"/>
          <ac:spMkLst>
            <pc:docMk/>
            <pc:sldMk cId="3460993692" sldId="395"/>
            <ac:spMk id="4" creationId="{4E7E371B-9391-E646-B3C7-50E57CECEBF8}"/>
          </ac:spMkLst>
        </pc:spChg>
        <pc:picChg chg="mod ord">
          <ac:chgData name="Dustin Rodgers" userId="4de77736-16f5-471f-bb57-3063e453934a" providerId="ADAL" clId="{FB48F569-7333-466A-8441-55EA4913765B}" dt="2023-09-01T20:11:27.067" v="230" actId="700"/>
          <ac:picMkLst>
            <pc:docMk/>
            <pc:sldMk cId="3460993692" sldId="395"/>
            <ac:picMk id="13" creationId="{ECD24F53-854B-357A-CDAB-D5369FBFAFD3}"/>
          </ac:picMkLst>
        </pc:picChg>
      </pc:sldChg>
      <pc:sldChg chg="modSp mod modClrScheme chgLayout">
        <pc:chgData name="Dustin Rodgers" userId="4de77736-16f5-471f-bb57-3063e453934a" providerId="ADAL" clId="{FB48F569-7333-466A-8441-55EA4913765B}" dt="2023-09-01T20:13:12.902" v="238" actId="255"/>
        <pc:sldMkLst>
          <pc:docMk/>
          <pc:sldMk cId="1518329014" sldId="396"/>
        </pc:sldMkLst>
        <pc:spChg chg="mod ord">
          <ac:chgData name="Dustin Rodgers" userId="4de77736-16f5-471f-bb57-3063e453934a" providerId="ADAL" clId="{FB48F569-7333-466A-8441-55EA4913765B}" dt="2023-09-01T20:13:12.902" v="238" actId="255"/>
          <ac:spMkLst>
            <pc:docMk/>
            <pc:sldMk cId="1518329014" sldId="396"/>
            <ac:spMk id="2" creationId="{9F2E0E44-9BD7-DC49-A36D-5DFFB60C405E}"/>
          </ac:spMkLst>
        </pc:spChg>
        <pc:spChg chg="mod ord">
          <ac:chgData name="Dustin Rodgers" userId="4de77736-16f5-471f-bb57-3063e453934a" providerId="ADAL" clId="{FB48F569-7333-466A-8441-55EA4913765B}" dt="2023-09-01T20:11:27.067" v="230" actId="700"/>
          <ac:spMkLst>
            <pc:docMk/>
            <pc:sldMk cId="1518329014" sldId="396"/>
            <ac:spMk id="3" creationId="{F9374268-DD3C-AC46-9B2C-8E8873BB2306}"/>
          </ac:spMkLst>
        </pc:spChg>
        <pc:spChg chg="mod ord">
          <ac:chgData name="Dustin Rodgers" userId="4de77736-16f5-471f-bb57-3063e453934a" providerId="ADAL" clId="{FB48F569-7333-466A-8441-55EA4913765B}" dt="2023-09-01T20:11:27.067" v="230" actId="700"/>
          <ac:spMkLst>
            <pc:docMk/>
            <pc:sldMk cId="1518329014" sldId="396"/>
            <ac:spMk id="4" creationId="{4E7E371B-9391-E646-B3C7-50E57CECEBF8}"/>
          </ac:spMkLst>
        </pc:spChg>
        <pc:picChg chg="mod ord">
          <ac:chgData name="Dustin Rodgers" userId="4de77736-16f5-471f-bb57-3063e453934a" providerId="ADAL" clId="{FB48F569-7333-466A-8441-55EA4913765B}" dt="2023-09-01T20:11:27.067" v="230" actId="700"/>
          <ac:picMkLst>
            <pc:docMk/>
            <pc:sldMk cId="1518329014" sldId="396"/>
            <ac:picMk id="11" creationId="{C2E770D5-F8B1-9038-2A26-0FF5BEAF3711}"/>
          </ac:picMkLst>
        </pc:picChg>
      </pc:sldChg>
      <pc:sldChg chg="modSp mod modClrScheme chgLayout">
        <pc:chgData name="Dustin Rodgers" userId="4de77736-16f5-471f-bb57-3063e453934a" providerId="ADAL" clId="{FB48F569-7333-466A-8441-55EA4913765B}" dt="2023-09-01T20:11:27.067" v="230" actId="700"/>
        <pc:sldMkLst>
          <pc:docMk/>
          <pc:sldMk cId="410494852" sldId="397"/>
        </pc:sldMkLst>
        <pc:spChg chg="mod ord">
          <ac:chgData name="Dustin Rodgers" userId="4de77736-16f5-471f-bb57-3063e453934a" providerId="ADAL" clId="{FB48F569-7333-466A-8441-55EA4913765B}" dt="2023-09-01T20:11:27.067" v="230" actId="700"/>
          <ac:spMkLst>
            <pc:docMk/>
            <pc:sldMk cId="410494852" sldId="397"/>
            <ac:spMk id="2" creationId="{9F2E0E44-9BD7-DC49-A36D-5DFFB60C405E}"/>
          </ac:spMkLst>
        </pc:spChg>
        <pc:spChg chg="mod ord">
          <ac:chgData name="Dustin Rodgers" userId="4de77736-16f5-471f-bb57-3063e453934a" providerId="ADAL" clId="{FB48F569-7333-466A-8441-55EA4913765B}" dt="2023-09-01T20:11:27.067" v="230" actId="700"/>
          <ac:spMkLst>
            <pc:docMk/>
            <pc:sldMk cId="410494852" sldId="397"/>
            <ac:spMk id="3" creationId="{F9374268-DD3C-AC46-9B2C-8E8873BB2306}"/>
          </ac:spMkLst>
        </pc:spChg>
        <pc:spChg chg="mod ord">
          <ac:chgData name="Dustin Rodgers" userId="4de77736-16f5-471f-bb57-3063e453934a" providerId="ADAL" clId="{FB48F569-7333-466A-8441-55EA4913765B}" dt="2023-09-01T20:11:27.067" v="230" actId="700"/>
          <ac:spMkLst>
            <pc:docMk/>
            <pc:sldMk cId="410494852" sldId="397"/>
            <ac:spMk id="4" creationId="{4E7E371B-9391-E646-B3C7-50E57CECEBF8}"/>
          </ac:spMkLst>
        </pc:spChg>
        <pc:picChg chg="mod ord">
          <ac:chgData name="Dustin Rodgers" userId="4de77736-16f5-471f-bb57-3063e453934a" providerId="ADAL" clId="{FB48F569-7333-466A-8441-55EA4913765B}" dt="2023-09-01T20:11:27.067" v="230" actId="700"/>
          <ac:picMkLst>
            <pc:docMk/>
            <pc:sldMk cId="410494852" sldId="397"/>
            <ac:picMk id="11" creationId="{8B8C31F1-F334-D128-9AA9-BC99AB9CEB09}"/>
          </ac:picMkLst>
        </pc:picChg>
      </pc:sldChg>
      <pc:sldChg chg="modSp mod modClrScheme chgLayout">
        <pc:chgData name="Dustin Rodgers" userId="4de77736-16f5-471f-bb57-3063e453934a" providerId="ADAL" clId="{FB48F569-7333-466A-8441-55EA4913765B}" dt="2023-09-01T20:11:27.067" v="230" actId="700"/>
        <pc:sldMkLst>
          <pc:docMk/>
          <pc:sldMk cId="1736009522" sldId="398"/>
        </pc:sldMkLst>
        <pc:spChg chg="mod ord">
          <ac:chgData name="Dustin Rodgers" userId="4de77736-16f5-471f-bb57-3063e453934a" providerId="ADAL" clId="{FB48F569-7333-466A-8441-55EA4913765B}" dt="2023-09-01T20:11:27.067" v="230" actId="700"/>
          <ac:spMkLst>
            <pc:docMk/>
            <pc:sldMk cId="1736009522" sldId="398"/>
            <ac:spMk id="2" creationId="{78E45652-34B5-4340-91F3-0AD4D3DB7324}"/>
          </ac:spMkLst>
        </pc:spChg>
        <pc:spChg chg="mod ord">
          <ac:chgData name="Dustin Rodgers" userId="4de77736-16f5-471f-bb57-3063e453934a" providerId="ADAL" clId="{FB48F569-7333-466A-8441-55EA4913765B}" dt="2023-09-01T20:11:27.067" v="230" actId="700"/>
          <ac:spMkLst>
            <pc:docMk/>
            <pc:sldMk cId="1736009522" sldId="398"/>
            <ac:spMk id="3" creationId="{EF57B5F1-F63A-B045-8AE2-C4B12DADF5A0}"/>
          </ac:spMkLst>
        </pc:spChg>
        <pc:spChg chg="mod ord">
          <ac:chgData name="Dustin Rodgers" userId="4de77736-16f5-471f-bb57-3063e453934a" providerId="ADAL" clId="{FB48F569-7333-466A-8441-55EA4913765B}" dt="2023-09-01T20:11:27.067" v="230" actId="700"/>
          <ac:spMkLst>
            <pc:docMk/>
            <pc:sldMk cId="1736009522" sldId="398"/>
            <ac:spMk id="4" creationId="{19305F27-3AA3-3F4A-8028-9D4FAFA7B40E}"/>
          </ac:spMkLst>
        </pc:spChg>
      </pc:sldChg>
      <pc:sldChg chg="modSp mod modClrScheme chgLayout">
        <pc:chgData name="Dustin Rodgers" userId="4de77736-16f5-471f-bb57-3063e453934a" providerId="ADAL" clId="{FB48F569-7333-466A-8441-55EA4913765B}" dt="2023-09-01T20:11:27.067" v="230" actId="700"/>
        <pc:sldMkLst>
          <pc:docMk/>
          <pc:sldMk cId="3951853477" sldId="399"/>
        </pc:sldMkLst>
        <pc:spChg chg="mod ord">
          <ac:chgData name="Dustin Rodgers" userId="4de77736-16f5-471f-bb57-3063e453934a" providerId="ADAL" clId="{FB48F569-7333-466A-8441-55EA4913765B}" dt="2023-09-01T20:11:27.067" v="230" actId="700"/>
          <ac:spMkLst>
            <pc:docMk/>
            <pc:sldMk cId="3951853477" sldId="399"/>
            <ac:spMk id="2" creationId="{78E45652-34B5-4340-91F3-0AD4D3DB7324}"/>
          </ac:spMkLst>
        </pc:spChg>
        <pc:spChg chg="mod ord">
          <ac:chgData name="Dustin Rodgers" userId="4de77736-16f5-471f-bb57-3063e453934a" providerId="ADAL" clId="{FB48F569-7333-466A-8441-55EA4913765B}" dt="2023-09-01T20:11:27.067" v="230" actId="700"/>
          <ac:spMkLst>
            <pc:docMk/>
            <pc:sldMk cId="3951853477" sldId="399"/>
            <ac:spMk id="3" creationId="{EF57B5F1-F63A-B045-8AE2-C4B12DADF5A0}"/>
          </ac:spMkLst>
        </pc:spChg>
        <pc:spChg chg="mod ord">
          <ac:chgData name="Dustin Rodgers" userId="4de77736-16f5-471f-bb57-3063e453934a" providerId="ADAL" clId="{FB48F569-7333-466A-8441-55EA4913765B}" dt="2023-09-01T20:11:27.067" v="230" actId="700"/>
          <ac:spMkLst>
            <pc:docMk/>
            <pc:sldMk cId="3951853477" sldId="399"/>
            <ac:spMk id="4" creationId="{19305F27-3AA3-3F4A-8028-9D4FAFA7B40E}"/>
          </ac:spMkLst>
        </pc:spChg>
      </pc:sldChg>
      <pc:sldChg chg="modSp mod modClrScheme chgLayout">
        <pc:chgData name="Dustin Rodgers" userId="4de77736-16f5-471f-bb57-3063e453934a" providerId="ADAL" clId="{FB48F569-7333-466A-8441-55EA4913765B}" dt="2023-09-01T20:14:57.337" v="257" actId="1076"/>
        <pc:sldMkLst>
          <pc:docMk/>
          <pc:sldMk cId="82226523" sldId="400"/>
        </pc:sldMkLst>
        <pc:spChg chg="mod ord">
          <ac:chgData name="Dustin Rodgers" userId="4de77736-16f5-471f-bb57-3063e453934a" providerId="ADAL" clId="{FB48F569-7333-466A-8441-55EA4913765B}" dt="2023-09-01T20:14:44.723" v="254" actId="27636"/>
          <ac:spMkLst>
            <pc:docMk/>
            <pc:sldMk cId="82226523" sldId="400"/>
            <ac:spMk id="2" creationId="{9F2E0E44-9BD7-DC49-A36D-5DFFB60C405E}"/>
          </ac:spMkLst>
        </pc:spChg>
        <pc:spChg chg="mod ord">
          <ac:chgData name="Dustin Rodgers" userId="4de77736-16f5-471f-bb57-3063e453934a" providerId="ADAL" clId="{FB48F569-7333-466A-8441-55EA4913765B}" dt="2023-09-01T20:14:26.984" v="248" actId="700"/>
          <ac:spMkLst>
            <pc:docMk/>
            <pc:sldMk cId="82226523" sldId="400"/>
            <ac:spMk id="3" creationId="{F9374268-DD3C-AC46-9B2C-8E8873BB2306}"/>
          </ac:spMkLst>
        </pc:spChg>
        <pc:spChg chg="mod ord">
          <ac:chgData name="Dustin Rodgers" userId="4de77736-16f5-471f-bb57-3063e453934a" providerId="ADAL" clId="{FB48F569-7333-466A-8441-55EA4913765B}" dt="2023-09-01T20:14:26.984" v="248" actId="700"/>
          <ac:spMkLst>
            <pc:docMk/>
            <pc:sldMk cId="82226523" sldId="400"/>
            <ac:spMk id="4" creationId="{4E7E371B-9391-E646-B3C7-50E57CECEBF8}"/>
          </ac:spMkLst>
        </pc:spChg>
        <pc:picChg chg="mod ord modCrop">
          <ac:chgData name="Dustin Rodgers" userId="4de77736-16f5-471f-bb57-3063e453934a" providerId="ADAL" clId="{FB48F569-7333-466A-8441-55EA4913765B}" dt="2023-09-01T20:14:57.337" v="257" actId="1076"/>
          <ac:picMkLst>
            <pc:docMk/>
            <pc:sldMk cId="82226523" sldId="400"/>
            <ac:picMk id="7" creationId="{CE2F0345-3D7F-301E-7795-81CBF3D765B2}"/>
          </ac:picMkLst>
        </pc:picChg>
      </pc:sldChg>
      <pc:sldChg chg="modSp mod modClrScheme chgLayout">
        <pc:chgData name="Dustin Rodgers" userId="4de77736-16f5-471f-bb57-3063e453934a" providerId="ADAL" clId="{FB48F569-7333-466A-8441-55EA4913765B}" dt="2023-09-01T20:16:25.910" v="261" actId="27636"/>
        <pc:sldMkLst>
          <pc:docMk/>
          <pc:sldMk cId="3686121458" sldId="401"/>
        </pc:sldMkLst>
        <pc:spChg chg="mod ord">
          <ac:chgData name="Dustin Rodgers" userId="4de77736-16f5-471f-bb57-3063e453934a" providerId="ADAL" clId="{FB48F569-7333-466A-8441-55EA4913765B}" dt="2023-09-01T20:16:25.910" v="261" actId="27636"/>
          <ac:spMkLst>
            <pc:docMk/>
            <pc:sldMk cId="3686121458" sldId="401"/>
            <ac:spMk id="2" creationId="{9F2E0E44-9BD7-DC49-A36D-5DFFB60C405E}"/>
          </ac:spMkLst>
        </pc:spChg>
        <pc:spChg chg="mod ord">
          <ac:chgData name="Dustin Rodgers" userId="4de77736-16f5-471f-bb57-3063e453934a" providerId="ADAL" clId="{FB48F569-7333-466A-8441-55EA4913765B}" dt="2023-09-01T20:14:26.984" v="248" actId="700"/>
          <ac:spMkLst>
            <pc:docMk/>
            <pc:sldMk cId="3686121458" sldId="401"/>
            <ac:spMk id="3" creationId="{F9374268-DD3C-AC46-9B2C-8E8873BB2306}"/>
          </ac:spMkLst>
        </pc:spChg>
        <pc:spChg chg="mod ord">
          <ac:chgData name="Dustin Rodgers" userId="4de77736-16f5-471f-bb57-3063e453934a" providerId="ADAL" clId="{FB48F569-7333-466A-8441-55EA4913765B}" dt="2023-09-01T20:14:26.984" v="248" actId="700"/>
          <ac:spMkLst>
            <pc:docMk/>
            <pc:sldMk cId="3686121458" sldId="401"/>
            <ac:spMk id="4" creationId="{4E7E371B-9391-E646-B3C7-50E57CECEBF8}"/>
          </ac:spMkLst>
        </pc:spChg>
        <pc:picChg chg="mod ord">
          <ac:chgData name="Dustin Rodgers" userId="4de77736-16f5-471f-bb57-3063e453934a" providerId="ADAL" clId="{FB48F569-7333-466A-8441-55EA4913765B}" dt="2023-09-01T20:14:26.984" v="248" actId="700"/>
          <ac:picMkLst>
            <pc:docMk/>
            <pc:sldMk cId="3686121458" sldId="401"/>
            <ac:picMk id="10" creationId="{68802F26-AB8F-7403-737B-B2BBCF098C77}"/>
          </ac:picMkLst>
        </pc:picChg>
      </pc:sldChg>
      <pc:sldChg chg="modSp mod modClrScheme chgLayout">
        <pc:chgData name="Dustin Rodgers" userId="4de77736-16f5-471f-bb57-3063e453934a" providerId="ADAL" clId="{FB48F569-7333-466A-8441-55EA4913765B}" dt="2023-09-01T20:16:36.145" v="262" actId="14100"/>
        <pc:sldMkLst>
          <pc:docMk/>
          <pc:sldMk cId="2494310533" sldId="402"/>
        </pc:sldMkLst>
        <pc:spChg chg="mod ord">
          <ac:chgData name="Dustin Rodgers" userId="4de77736-16f5-471f-bb57-3063e453934a" providerId="ADAL" clId="{FB48F569-7333-466A-8441-55EA4913765B}" dt="2023-09-01T20:16:36.145" v="262" actId="14100"/>
          <ac:spMkLst>
            <pc:docMk/>
            <pc:sldMk cId="2494310533" sldId="402"/>
            <ac:spMk id="2" creationId="{9F2E0E44-9BD7-DC49-A36D-5DFFB60C405E}"/>
          </ac:spMkLst>
        </pc:spChg>
        <pc:spChg chg="mod ord">
          <ac:chgData name="Dustin Rodgers" userId="4de77736-16f5-471f-bb57-3063e453934a" providerId="ADAL" clId="{FB48F569-7333-466A-8441-55EA4913765B}" dt="2023-09-01T20:14:26.984" v="248" actId="700"/>
          <ac:spMkLst>
            <pc:docMk/>
            <pc:sldMk cId="2494310533" sldId="402"/>
            <ac:spMk id="3" creationId="{F9374268-DD3C-AC46-9B2C-8E8873BB2306}"/>
          </ac:spMkLst>
        </pc:spChg>
        <pc:spChg chg="mod ord">
          <ac:chgData name="Dustin Rodgers" userId="4de77736-16f5-471f-bb57-3063e453934a" providerId="ADAL" clId="{FB48F569-7333-466A-8441-55EA4913765B}" dt="2023-09-01T20:14:26.984" v="248" actId="700"/>
          <ac:spMkLst>
            <pc:docMk/>
            <pc:sldMk cId="2494310533" sldId="402"/>
            <ac:spMk id="4" creationId="{4E7E371B-9391-E646-B3C7-50E57CECEBF8}"/>
          </ac:spMkLst>
        </pc:spChg>
        <pc:picChg chg="mod ord">
          <ac:chgData name="Dustin Rodgers" userId="4de77736-16f5-471f-bb57-3063e453934a" providerId="ADAL" clId="{FB48F569-7333-466A-8441-55EA4913765B}" dt="2023-09-01T20:14:26.984" v="248" actId="700"/>
          <ac:picMkLst>
            <pc:docMk/>
            <pc:sldMk cId="2494310533" sldId="402"/>
            <ac:picMk id="7" creationId="{ECB33E00-44F5-8364-7BE8-1EA2BF169CD3}"/>
          </ac:picMkLst>
        </pc:picChg>
      </pc:sldChg>
      <pc:sldChg chg="modSp mod modClrScheme chgLayout">
        <pc:chgData name="Dustin Rodgers" userId="4de77736-16f5-471f-bb57-3063e453934a" providerId="ADAL" clId="{FB48F569-7333-466A-8441-55EA4913765B}" dt="2023-09-01T20:16:42.637" v="263" actId="14100"/>
        <pc:sldMkLst>
          <pc:docMk/>
          <pc:sldMk cId="866233318" sldId="403"/>
        </pc:sldMkLst>
        <pc:spChg chg="mod ord">
          <ac:chgData name="Dustin Rodgers" userId="4de77736-16f5-471f-bb57-3063e453934a" providerId="ADAL" clId="{FB48F569-7333-466A-8441-55EA4913765B}" dt="2023-09-01T20:16:42.637" v="263" actId="14100"/>
          <ac:spMkLst>
            <pc:docMk/>
            <pc:sldMk cId="866233318" sldId="403"/>
            <ac:spMk id="2" creationId="{9F2E0E44-9BD7-DC49-A36D-5DFFB60C405E}"/>
          </ac:spMkLst>
        </pc:spChg>
        <pc:spChg chg="mod ord">
          <ac:chgData name="Dustin Rodgers" userId="4de77736-16f5-471f-bb57-3063e453934a" providerId="ADAL" clId="{FB48F569-7333-466A-8441-55EA4913765B}" dt="2023-09-01T20:14:26.984" v="248" actId="700"/>
          <ac:spMkLst>
            <pc:docMk/>
            <pc:sldMk cId="866233318" sldId="403"/>
            <ac:spMk id="3" creationId="{F9374268-DD3C-AC46-9B2C-8E8873BB2306}"/>
          </ac:spMkLst>
        </pc:spChg>
        <pc:spChg chg="mod ord">
          <ac:chgData name="Dustin Rodgers" userId="4de77736-16f5-471f-bb57-3063e453934a" providerId="ADAL" clId="{FB48F569-7333-466A-8441-55EA4913765B}" dt="2023-09-01T20:14:26.984" v="248" actId="700"/>
          <ac:spMkLst>
            <pc:docMk/>
            <pc:sldMk cId="866233318" sldId="403"/>
            <ac:spMk id="4" creationId="{4E7E371B-9391-E646-B3C7-50E57CECEBF8}"/>
          </ac:spMkLst>
        </pc:spChg>
        <pc:picChg chg="mod ord">
          <ac:chgData name="Dustin Rodgers" userId="4de77736-16f5-471f-bb57-3063e453934a" providerId="ADAL" clId="{FB48F569-7333-466A-8441-55EA4913765B}" dt="2023-09-01T20:14:26.984" v="248" actId="700"/>
          <ac:picMkLst>
            <pc:docMk/>
            <pc:sldMk cId="866233318" sldId="403"/>
            <ac:picMk id="8" creationId="{C0044140-FB78-E1A5-24DE-DF270269DDB2}"/>
          </ac:picMkLst>
        </pc:picChg>
      </pc:sldChg>
      <pc:sldChg chg="modSp mod modClrScheme chgLayout">
        <pc:chgData name="Dustin Rodgers" userId="4de77736-16f5-471f-bb57-3063e453934a" providerId="ADAL" clId="{FB48F569-7333-466A-8441-55EA4913765B}" dt="2023-09-01T20:16:50.907" v="265" actId="14100"/>
        <pc:sldMkLst>
          <pc:docMk/>
          <pc:sldMk cId="3438035658" sldId="404"/>
        </pc:sldMkLst>
        <pc:spChg chg="mod ord">
          <ac:chgData name="Dustin Rodgers" userId="4de77736-16f5-471f-bb57-3063e453934a" providerId="ADAL" clId="{FB48F569-7333-466A-8441-55EA4913765B}" dt="2023-09-01T20:16:50.907" v="265" actId="14100"/>
          <ac:spMkLst>
            <pc:docMk/>
            <pc:sldMk cId="3438035658" sldId="404"/>
            <ac:spMk id="2" creationId="{9F2E0E44-9BD7-DC49-A36D-5DFFB60C405E}"/>
          </ac:spMkLst>
        </pc:spChg>
        <pc:spChg chg="mod ord">
          <ac:chgData name="Dustin Rodgers" userId="4de77736-16f5-471f-bb57-3063e453934a" providerId="ADAL" clId="{FB48F569-7333-466A-8441-55EA4913765B}" dt="2023-09-01T20:14:26.984" v="248" actId="700"/>
          <ac:spMkLst>
            <pc:docMk/>
            <pc:sldMk cId="3438035658" sldId="404"/>
            <ac:spMk id="3" creationId="{F9374268-DD3C-AC46-9B2C-8E8873BB2306}"/>
          </ac:spMkLst>
        </pc:spChg>
        <pc:spChg chg="mod ord">
          <ac:chgData name="Dustin Rodgers" userId="4de77736-16f5-471f-bb57-3063e453934a" providerId="ADAL" clId="{FB48F569-7333-466A-8441-55EA4913765B}" dt="2023-09-01T20:14:26.984" v="248" actId="700"/>
          <ac:spMkLst>
            <pc:docMk/>
            <pc:sldMk cId="3438035658" sldId="404"/>
            <ac:spMk id="4" creationId="{4E7E371B-9391-E646-B3C7-50E57CECEBF8}"/>
          </ac:spMkLst>
        </pc:spChg>
        <pc:picChg chg="mod ord">
          <ac:chgData name="Dustin Rodgers" userId="4de77736-16f5-471f-bb57-3063e453934a" providerId="ADAL" clId="{FB48F569-7333-466A-8441-55EA4913765B}" dt="2023-09-01T20:14:26.984" v="248" actId="700"/>
          <ac:picMkLst>
            <pc:docMk/>
            <pc:sldMk cId="3438035658" sldId="404"/>
            <ac:picMk id="8" creationId="{FBF5901E-5D00-9699-2EF9-8835D8F8BCA8}"/>
          </ac:picMkLst>
        </pc:picChg>
      </pc:sldChg>
      <pc:sldChg chg="modSp mod modClrScheme chgLayout">
        <pc:chgData name="Dustin Rodgers" userId="4de77736-16f5-471f-bb57-3063e453934a" providerId="ADAL" clId="{FB48F569-7333-466A-8441-55EA4913765B}" dt="2023-09-01T20:16:56.480" v="266" actId="14100"/>
        <pc:sldMkLst>
          <pc:docMk/>
          <pc:sldMk cId="751001959" sldId="405"/>
        </pc:sldMkLst>
        <pc:spChg chg="mod ord">
          <ac:chgData name="Dustin Rodgers" userId="4de77736-16f5-471f-bb57-3063e453934a" providerId="ADAL" clId="{FB48F569-7333-466A-8441-55EA4913765B}" dt="2023-09-01T20:14:26.984" v="248" actId="700"/>
          <ac:spMkLst>
            <pc:docMk/>
            <pc:sldMk cId="751001959" sldId="405"/>
            <ac:spMk id="3" creationId="{F9374268-DD3C-AC46-9B2C-8E8873BB2306}"/>
          </ac:spMkLst>
        </pc:spChg>
        <pc:spChg chg="mod ord">
          <ac:chgData name="Dustin Rodgers" userId="4de77736-16f5-471f-bb57-3063e453934a" providerId="ADAL" clId="{FB48F569-7333-466A-8441-55EA4913765B}" dt="2023-09-01T20:14:26.984" v="248" actId="700"/>
          <ac:spMkLst>
            <pc:docMk/>
            <pc:sldMk cId="751001959" sldId="405"/>
            <ac:spMk id="4" creationId="{4E7E371B-9391-E646-B3C7-50E57CECEBF8}"/>
          </ac:spMkLst>
        </pc:spChg>
        <pc:spChg chg="mod ord">
          <ac:chgData name="Dustin Rodgers" userId="4de77736-16f5-471f-bb57-3063e453934a" providerId="ADAL" clId="{FB48F569-7333-466A-8441-55EA4913765B}" dt="2023-09-01T20:16:56.480" v="266" actId="14100"/>
          <ac:spMkLst>
            <pc:docMk/>
            <pc:sldMk cId="751001959" sldId="405"/>
            <ac:spMk id="23" creationId="{7D3FC7B2-0ECC-9294-52DA-3D23B242C51A}"/>
          </ac:spMkLst>
        </pc:spChg>
        <pc:picChg chg="mod ord">
          <ac:chgData name="Dustin Rodgers" userId="4de77736-16f5-471f-bb57-3063e453934a" providerId="ADAL" clId="{FB48F569-7333-466A-8441-55EA4913765B}" dt="2023-09-01T20:14:26.984" v="248" actId="700"/>
          <ac:picMkLst>
            <pc:docMk/>
            <pc:sldMk cId="751001959" sldId="405"/>
            <ac:picMk id="19" creationId="{38A42912-E31E-5F73-3DEA-7CA88E0C2D5D}"/>
          </ac:picMkLst>
        </pc:picChg>
      </pc:sldChg>
      <pc:sldChg chg="modSp mod modClrScheme chgLayout">
        <pc:chgData name="Dustin Rodgers" userId="4de77736-16f5-471f-bb57-3063e453934a" providerId="ADAL" clId="{FB48F569-7333-466A-8441-55EA4913765B}" dt="2023-09-01T20:17:17.080" v="269" actId="700"/>
        <pc:sldMkLst>
          <pc:docMk/>
          <pc:sldMk cId="397176572" sldId="407"/>
        </pc:sldMkLst>
        <pc:spChg chg="mod ord">
          <ac:chgData name="Dustin Rodgers" userId="4de77736-16f5-471f-bb57-3063e453934a" providerId="ADAL" clId="{FB48F569-7333-466A-8441-55EA4913765B}" dt="2023-09-01T20:17:17.080" v="269" actId="700"/>
          <ac:spMkLst>
            <pc:docMk/>
            <pc:sldMk cId="397176572" sldId="407"/>
            <ac:spMk id="2" creationId="{9F2E0E44-9BD7-DC49-A36D-5DFFB60C405E}"/>
          </ac:spMkLst>
        </pc:spChg>
        <pc:spChg chg="mod ord">
          <ac:chgData name="Dustin Rodgers" userId="4de77736-16f5-471f-bb57-3063e453934a" providerId="ADAL" clId="{FB48F569-7333-466A-8441-55EA4913765B}" dt="2023-09-01T20:17:17.080" v="269" actId="700"/>
          <ac:spMkLst>
            <pc:docMk/>
            <pc:sldMk cId="397176572" sldId="407"/>
            <ac:spMk id="3" creationId="{F9374268-DD3C-AC46-9B2C-8E8873BB2306}"/>
          </ac:spMkLst>
        </pc:spChg>
        <pc:spChg chg="mod ord">
          <ac:chgData name="Dustin Rodgers" userId="4de77736-16f5-471f-bb57-3063e453934a" providerId="ADAL" clId="{FB48F569-7333-466A-8441-55EA4913765B}" dt="2023-09-01T20:17:17.080" v="269" actId="700"/>
          <ac:spMkLst>
            <pc:docMk/>
            <pc:sldMk cId="397176572" sldId="407"/>
            <ac:spMk id="4" creationId="{4E7E371B-9391-E646-B3C7-50E57CECEBF8}"/>
          </ac:spMkLst>
        </pc:spChg>
      </pc:sldChg>
      <pc:sldChg chg="modSp mod modClrScheme chgLayout">
        <pc:chgData name="Dustin Rodgers" userId="4de77736-16f5-471f-bb57-3063e453934a" providerId="ADAL" clId="{FB48F569-7333-466A-8441-55EA4913765B}" dt="2023-09-01T20:17:17.080" v="269" actId="700"/>
        <pc:sldMkLst>
          <pc:docMk/>
          <pc:sldMk cId="1792268482" sldId="408"/>
        </pc:sldMkLst>
        <pc:spChg chg="mod ord">
          <ac:chgData name="Dustin Rodgers" userId="4de77736-16f5-471f-bb57-3063e453934a" providerId="ADAL" clId="{FB48F569-7333-466A-8441-55EA4913765B}" dt="2023-09-01T20:17:17.080" v="269" actId="700"/>
          <ac:spMkLst>
            <pc:docMk/>
            <pc:sldMk cId="1792268482" sldId="408"/>
            <ac:spMk id="2" creationId="{9F2E0E44-9BD7-DC49-A36D-5DFFB60C405E}"/>
          </ac:spMkLst>
        </pc:spChg>
        <pc:spChg chg="mod ord">
          <ac:chgData name="Dustin Rodgers" userId="4de77736-16f5-471f-bb57-3063e453934a" providerId="ADAL" clId="{FB48F569-7333-466A-8441-55EA4913765B}" dt="2023-09-01T20:17:17.080" v="269" actId="700"/>
          <ac:spMkLst>
            <pc:docMk/>
            <pc:sldMk cId="1792268482" sldId="408"/>
            <ac:spMk id="3" creationId="{F9374268-DD3C-AC46-9B2C-8E8873BB2306}"/>
          </ac:spMkLst>
        </pc:spChg>
        <pc:spChg chg="mod ord">
          <ac:chgData name="Dustin Rodgers" userId="4de77736-16f5-471f-bb57-3063e453934a" providerId="ADAL" clId="{FB48F569-7333-466A-8441-55EA4913765B}" dt="2023-09-01T20:17:17.080" v="269" actId="700"/>
          <ac:spMkLst>
            <pc:docMk/>
            <pc:sldMk cId="1792268482" sldId="408"/>
            <ac:spMk id="4" creationId="{4E7E371B-9391-E646-B3C7-50E57CECEBF8}"/>
          </ac:spMkLst>
        </pc:spChg>
      </pc:sldChg>
      <pc:sldChg chg="modSp mod modClrScheme chgLayout">
        <pc:chgData name="Dustin Rodgers" userId="4de77736-16f5-471f-bb57-3063e453934a" providerId="ADAL" clId="{FB48F569-7333-466A-8441-55EA4913765B}" dt="2023-09-01T20:17:17.080" v="269" actId="700"/>
        <pc:sldMkLst>
          <pc:docMk/>
          <pc:sldMk cId="2249716389" sldId="409"/>
        </pc:sldMkLst>
        <pc:spChg chg="mod ord">
          <ac:chgData name="Dustin Rodgers" userId="4de77736-16f5-471f-bb57-3063e453934a" providerId="ADAL" clId="{FB48F569-7333-466A-8441-55EA4913765B}" dt="2023-09-01T20:17:17.080" v="269" actId="700"/>
          <ac:spMkLst>
            <pc:docMk/>
            <pc:sldMk cId="2249716389" sldId="409"/>
            <ac:spMk id="2" creationId="{9F2E0E44-9BD7-DC49-A36D-5DFFB60C405E}"/>
          </ac:spMkLst>
        </pc:spChg>
        <pc:spChg chg="mod ord">
          <ac:chgData name="Dustin Rodgers" userId="4de77736-16f5-471f-bb57-3063e453934a" providerId="ADAL" clId="{FB48F569-7333-466A-8441-55EA4913765B}" dt="2023-09-01T20:17:17.080" v="269" actId="700"/>
          <ac:spMkLst>
            <pc:docMk/>
            <pc:sldMk cId="2249716389" sldId="409"/>
            <ac:spMk id="3" creationId="{F9374268-DD3C-AC46-9B2C-8E8873BB2306}"/>
          </ac:spMkLst>
        </pc:spChg>
        <pc:spChg chg="mod ord">
          <ac:chgData name="Dustin Rodgers" userId="4de77736-16f5-471f-bb57-3063e453934a" providerId="ADAL" clId="{FB48F569-7333-466A-8441-55EA4913765B}" dt="2023-09-01T20:17:17.080" v="269" actId="700"/>
          <ac:spMkLst>
            <pc:docMk/>
            <pc:sldMk cId="2249716389" sldId="409"/>
            <ac:spMk id="4" creationId="{4E7E371B-9391-E646-B3C7-50E57CECEBF8}"/>
          </ac:spMkLst>
        </pc:spChg>
      </pc:sldChg>
      <pc:sldChg chg="modSp mod modClrScheme chgLayout">
        <pc:chgData name="Dustin Rodgers" userId="4de77736-16f5-471f-bb57-3063e453934a" providerId="ADAL" clId="{FB48F569-7333-466A-8441-55EA4913765B}" dt="2023-09-01T20:17:17.080" v="269" actId="700"/>
        <pc:sldMkLst>
          <pc:docMk/>
          <pc:sldMk cId="146400242" sldId="411"/>
        </pc:sldMkLst>
        <pc:spChg chg="mod ord">
          <ac:chgData name="Dustin Rodgers" userId="4de77736-16f5-471f-bb57-3063e453934a" providerId="ADAL" clId="{FB48F569-7333-466A-8441-55EA4913765B}" dt="2023-09-01T20:17:17.080" v="269" actId="700"/>
          <ac:spMkLst>
            <pc:docMk/>
            <pc:sldMk cId="146400242" sldId="411"/>
            <ac:spMk id="2" creationId="{9F2E0E44-9BD7-DC49-A36D-5DFFB60C405E}"/>
          </ac:spMkLst>
        </pc:spChg>
        <pc:spChg chg="mod ord">
          <ac:chgData name="Dustin Rodgers" userId="4de77736-16f5-471f-bb57-3063e453934a" providerId="ADAL" clId="{FB48F569-7333-466A-8441-55EA4913765B}" dt="2023-09-01T20:17:17.080" v="269" actId="700"/>
          <ac:spMkLst>
            <pc:docMk/>
            <pc:sldMk cId="146400242" sldId="411"/>
            <ac:spMk id="3" creationId="{F9374268-DD3C-AC46-9B2C-8E8873BB2306}"/>
          </ac:spMkLst>
        </pc:spChg>
        <pc:spChg chg="mod ord">
          <ac:chgData name="Dustin Rodgers" userId="4de77736-16f5-471f-bb57-3063e453934a" providerId="ADAL" clId="{FB48F569-7333-466A-8441-55EA4913765B}" dt="2023-09-01T20:17:17.080" v="269" actId="700"/>
          <ac:spMkLst>
            <pc:docMk/>
            <pc:sldMk cId="146400242" sldId="411"/>
            <ac:spMk id="4" creationId="{4E7E371B-9391-E646-B3C7-50E57CECEBF8}"/>
          </ac:spMkLst>
        </pc:spChg>
      </pc:sldChg>
      <pc:sldChg chg="delSp modSp mod modClrScheme chgLayout">
        <pc:chgData name="Dustin Rodgers" userId="4de77736-16f5-471f-bb57-3063e453934a" providerId="ADAL" clId="{FB48F569-7333-466A-8441-55EA4913765B}" dt="2023-09-01T20:07:34.008" v="183" actId="478"/>
        <pc:sldMkLst>
          <pc:docMk/>
          <pc:sldMk cId="2033264831" sldId="412"/>
        </pc:sldMkLst>
        <pc:spChg chg="mod ord">
          <ac:chgData name="Dustin Rodgers" userId="4de77736-16f5-471f-bb57-3063e453934a" providerId="ADAL" clId="{FB48F569-7333-466A-8441-55EA4913765B}" dt="2023-09-01T20:05:52.590" v="159" actId="700"/>
          <ac:spMkLst>
            <pc:docMk/>
            <pc:sldMk cId="2033264831" sldId="412"/>
            <ac:spMk id="2" creationId="{F3326DBE-C042-784C-BEFE-6292B28120E8}"/>
          </ac:spMkLst>
        </pc:spChg>
        <pc:spChg chg="del mod ord">
          <ac:chgData name="Dustin Rodgers" userId="4de77736-16f5-471f-bb57-3063e453934a" providerId="ADAL" clId="{FB48F569-7333-466A-8441-55EA4913765B}" dt="2023-09-01T20:07:34.008" v="183" actId="478"/>
          <ac:spMkLst>
            <pc:docMk/>
            <pc:sldMk cId="2033264831" sldId="412"/>
            <ac:spMk id="3" creationId="{4E43A4CA-AC37-1B49-8FF0-226C8375AD3E}"/>
          </ac:spMkLst>
        </pc:spChg>
      </pc:sldChg>
      <pc:sldChg chg="delSp modSp mod modClrScheme chgLayout">
        <pc:chgData name="Dustin Rodgers" userId="4de77736-16f5-471f-bb57-3063e453934a" providerId="ADAL" clId="{FB48F569-7333-466A-8441-55EA4913765B}" dt="2023-09-01T20:07:43.694" v="185" actId="478"/>
        <pc:sldMkLst>
          <pc:docMk/>
          <pc:sldMk cId="262737650" sldId="413"/>
        </pc:sldMkLst>
        <pc:spChg chg="mod ord">
          <ac:chgData name="Dustin Rodgers" userId="4de77736-16f5-471f-bb57-3063e453934a" providerId="ADAL" clId="{FB48F569-7333-466A-8441-55EA4913765B}" dt="2023-09-01T20:07:41.883" v="184" actId="700"/>
          <ac:spMkLst>
            <pc:docMk/>
            <pc:sldMk cId="262737650" sldId="413"/>
            <ac:spMk id="2" creationId="{29A1E192-1531-A541-8BF9-6FBB4C057711}"/>
          </ac:spMkLst>
        </pc:spChg>
        <pc:spChg chg="del mod ord">
          <ac:chgData name="Dustin Rodgers" userId="4de77736-16f5-471f-bb57-3063e453934a" providerId="ADAL" clId="{FB48F569-7333-466A-8441-55EA4913765B}" dt="2023-09-01T20:07:43.694" v="185" actId="478"/>
          <ac:spMkLst>
            <pc:docMk/>
            <pc:sldMk cId="262737650" sldId="413"/>
            <ac:spMk id="3" creationId="{DB7A643C-CEDE-0A48-AC57-2CB82CA5A4F6}"/>
          </ac:spMkLst>
        </pc:spChg>
      </pc:sldChg>
      <pc:sldChg chg="delSp modSp mod modClrScheme chgLayout">
        <pc:chgData name="Dustin Rodgers" userId="4de77736-16f5-471f-bb57-3063e453934a" providerId="ADAL" clId="{FB48F569-7333-466A-8441-55EA4913765B}" dt="2023-09-01T20:11:21.330" v="229" actId="478"/>
        <pc:sldMkLst>
          <pc:docMk/>
          <pc:sldMk cId="3805888323" sldId="414"/>
        </pc:sldMkLst>
        <pc:spChg chg="mod ord">
          <ac:chgData name="Dustin Rodgers" userId="4de77736-16f5-471f-bb57-3063e453934a" providerId="ADAL" clId="{FB48F569-7333-466A-8441-55EA4913765B}" dt="2023-09-01T20:11:17.919" v="228" actId="700"/>
          <ac:spMkLst>
            <pc:docMk/>
            <pc:sldMk cId="3805888323" sldId="414"/>
            <ac:spMk id="2" creationId="{601FBCE9-59BE-1F4F-A832-1FE97F5710C3}"/>
          </ac:spMkLst>
        </pc:spChg>
        <pc:spChg chg="del mod ord">
          <ac:chgData name="Dustin Rodgers" userId="4de77736-16f5-471f-bb57-3063e453934a" providerId="ADAL" clId="{FB48F569-7333-466A-8441-55EA4913765B}" dt="2023-09-01T20:11:21.330" v="229" actId="478"/>
          <ac:spMkLst>
            <pc:docMk/>
            <pc:sldMk cId="3805888323" sldId="414"/>
            <ac:spMk id="3" creationId="{D60A9D4A-1F70-A74C-B426-95C1B5633AE9}"/>
          </ac:spMkLst>
        </pc:spChg>
      </pc:sldChg>
      <pc:sldChg chg="delSp modSp mod modClrScheme chgLayout">
        <pc:chgData name="Dustin Rodgers" userId="4de77736-16f5-471f-bb57-3063e453934a" providerId="ADAL" clId="{FB48F569-7333-466A-8441-55EA4913765B}" dt="2023-09-01T20:14:20.607" v="247" actId="478"/>
        <pc:sldMkLst>
          <pc:docMk/>
          <pc:sldMk cId="2573383241" sldId="415"/>
        </pc:sldMkLst>
        <pc:spChg chg="mod ord">
          <ac:chgData name="Dustin Rodgers" userId="4de77736-16f5-471f-bb57-3063e453934a" providerId="ADAL" clId="{FB48F569-7333-466A-8441-55EA4913765B}" dt="2023-09-01T20:14:17.055" v="246" actId="700"/>
          <ac:spMkLst>
            <pc:docMk/>
            <pc:sldMk cId="2573383241" sldId="415"/>
            <ac:spMk id="2" creationId="{B53CD9B4-FE1F-5A46-8FE4-033A3D2D414C}"/>
          </ac:spMkLst>
        </pc:spChg>
        <pc:spChg chg="del mod ord">
          <ac:chgData name="Dustin Rodgers" userId="4de77736-16f5-471f-bb57-3063e453934a" providerId="ADAL" clId="{FB48F569-7333-466A-8441-55EA4913765B}" dt="2023-09-01T20:14:20.607" v="247" actId="478"/>
          <ac:spMkLst>
            <pc:docMk/>
            <pc:sldMk cId="2573383241" sldId="415"/>
            <ac:spMk id="3" creationId="{1E3C88D5-5E3B-C940-83D5-5D19CEA99583}"/>
          </ac:spMkLst>
        </pc:spChg>
      </pc:sldChg>
      <pc:sldChg chg="delSp modSp mod modClrScheme chgLayout">
        <pc:chgData name="Dustin Rodgers" userId="4de77736-16f5-471f-bb57-3063e453934a" providerId="ADAL" clId="{FB48F569-7333-466A-8441-55EA4913765B}" dt="2023-09-01T20:17:10.327" v="268" actId="478"/>
        <pc:sldMkLst>
          <pc:docMk/>
          <pc:sldMk cId="1784178384" sldId="416"/>
        </pc:sldMkLst>
        <pc:spChg chg="mod ord">
          <ac:chgData name="Dustin Rodgers" userId="4de77736-16f5-471f-bb57-3063e453934a" providerId="ADAL" clId="{FB48F569-7333-466A-8441-55EA4913765B}" dt="2023-09-01T20:17:08.266" v="267" actId="700"/>
          <ac:spMkLst>
            <pc:docMk/>
            <pc:sldMk cId="1784178384" sldId="416"/>
            <ac:spMk id="2" creationId="{A86C7C79-28BE-024C-8490-D93E5C7C19A7}"/>
          </ac:spMkLst>
        </pc:spChg>
        <pc:spChg chg="del mod ord">
          <ac:chgData name="Dustin Rodgers" userId="4de77736-16f5-471f-bb57-3063e453934a" providerId="ADAL" clId="{FB48F569-7333-466A-8441-55EA4913765B}" dt="2023-09-01T20:17:10.327" v="268" actId="478"/>
          <ac:spMkLst>
            <pc:docMk/>
            <pc:sldMk cId="1784178384" sldId="416"/>
            <ac:spMk id="3" creationId="{D4807747-A4E5-0340-A775-79792883606B}"/>
          </ac:spMkLst>
        </pc:spChg>
      </pc:sldChg>
      <pc:sldChg chg="addSp delSp modSp mod modClrScheme chgLayout">
        <pc:chgData name="Dustin Rodgers" userId="4de77736-16f5-471f-bb57-3063e453934a" providerId="ADAL" clId="{FB48F569-7333-466A-8441-55EA4913765B}" dt="2023-09-01T20:09:06.779" v="226" actId="478"/>
        <pc:sldMkLst>
          <pc:docMk/>
          <pc:sldMk cId="411172828" sldId="417"/>
        </pc:sldMkLst>
        <pc:spChg chg="add del mod ord">
          <ac:chgData name="Dustin Rodgers" userId="4de77736-16f5-471f-bb57-3063e453934a" providerId="ADAL" clId="{FB48F569-7333-466A-8441-55EA4913765B}" dt="2023-09-01T20:09:06.779" v="226" actId="478"/>
          <ac:spMkLst>
            <pc:docMk/>
            <pc:sldMk cId="411172828" sldId="417"/>
            <ac:spMk id="2" creationId="{7C1B8305-AF81-ADB3-6F94-97AF6D85ED72}"/>
          </ac:spMkLst>
        </pc:spChg>
        <pc:spChg chg="mod ord">
          <ac:chgData name="Dustin Rodgers" userId="4de77736-16f5-471f-bb57-3063e453934a" providerId="ADAL" clId="{FB48F569-7333-466A-8441-55EA4913765B}" dt="2023-09-01T20:08:53.011" v="222" actId="700"/>
          <ac:spMkLst>
            <pc:docMk/>
            <pc:sldMk cId="411172828" sldId="417"/>
            <ac:spMk id="5" creationId="{B3F167FA-7066-530A-2340-26D34DF65D11}"/>
          </ac:spMkLst>
        </pc:spChg>
        <pc:spChg chg="mod ord">
          <ac:chgData name="Dustin Rodgers" userId="4de77736-16f5-471f-bb57-3063e453934a" providerId="ADAL" clId="{FB48F569-7333-466A-8441-55EA4913765B}" dt="2023-09-01T20:08:53.011" v="222" actId="700"/>
          <ac:spMkLst>
            <pc:docMk/>
            <pc:sldMk cId="411172828" sldId="417"/>
            <ac:spMk id="7" creationId="{3838A612-BCD6-2E4D-7529-315CAE9A8F11}"/>
          </ac:spMkLst>
        </pc:spChg>
      </pc:sldChg>
      <pc:sldChg chg="addSp delSp modSp mod modClrScheme chgLayout">
        <pc:chgData name="Dustin Rodgers" userId="4de77736-16f5-471f-bb57-3063e453934a" providerId="ADAL" clId="{FB48F569-7333-466A-8441-55EA4913765B}" dt="2023-09-01T20:09:03.944" v="225" actId="478"/>
        <pc:sldMkLst>
          <pc:docMk/>
          <pc:sldMk cId="1141839603" sldId="418"/>
        </pc:sldMkLst>
        <pc:spChg chg="add del mod ord">
          <ac:chgData name="Dustin Rodgers" userId="4de77736-16f5-471f-bb57-3063e453934a" providerId="ADAL" clId="{FB48F569-7333-466A-8441-55EA4913765B}" dt="2023-09-01T20:09:03.944" v="225" actId="478"/>
          <ac:spMkLst>
            <pc:docMk/>
            <pc:sldMk cId="1141839603" sldId="418"/>
            <ac:spMk id="2" creationId="{3C95B245-FBFB-EF02-60CC-D306B66C804E}"/>
          </ac:spMkLst>
        </pc:spChg>
        <pc:spChg chg="mod ord">
          <ac:chgData name="Dustin Rodgers" userId="4de77736-16f5-471f-bb57-3063e453934a" providerId="ADAL" clId="{FB48F569-7333-466A-8441-55EA4913765B}" dt="2023-09-01T20:08:53.011" v="222" actId="700"/>
          <ac:spMkLst>
            <pc:docMk/>
            <pc:sldMk cId="1141839603" sldId="418"/>
            <ac:spMk id="5" creationId="{B3F167FA-7066-530A-2340-26D34DF65D11}"/>
          </ac:spMkLst>
        </pc:spChg>
        <pc:spChg chg="mod ord">
          <ac:chgData name="Dustin Rodgers" userId="4de77736-16f5-471f-bb57-3063e453934a" providerId="ADAL" clId="{FB48F569-7333-466A-8441-55EA4913765B}" dt="2023-09-01T20:08:53.011" v="222" actId="700"/>
          <ac:spMkLst>
            <pc:docMk/>
            <pc:sldMk cId="1141839603" sldId="418"/>
            <ac:spMk id="7" creationId="{3838A612-BCD6-2E4D-7529-315CAE9A8F11}"/>
          </ac:spMkLst>
        </pc:spChg>
      </pc:sldChg>
      <pc:sldChg chg="addSp delSp modSp mod modClrScheme chgLayout">
        <pc:chgData name="Dustin Rodgers" userId="4de77736-16f5-471f-bb57-3063e453934a" providerId="ADAL" clId="{FB48F569-7333-466A-8441-55EA4913765B}" dt="2023-09-01T20:09:01.824" v="224" actId="478"/>
        <pc:sldMkLst>
          <pc:docMk/>
          <pc:sldMk cId="3014091572" sldId="419"/>
        </pc:sldMkLst>
        <pc:spChg chg="add del mod ord">
          <ac:chgData name="Dustin Rodgers" userId="4de77736-16f5-471f-bb57-3063e453934a" providerId="ADAL" clId="{FB48F569-7333-466A-8441-55EA4913765B}" dt="2023-09-01T20:09:01.824" v="224" actId="478"/>
          <ac:spMkLst>
            <pc:docMk/>
            <pc:sldMk cId="3014091572" sldId="419"/>
            <ac:spMk id="2" creationId="{C7055D90-B884-EA13-CD11-1B8489FC33AD}"/>
          </ac:spMkLst>
        </pc:spChg>
        <pc:spChg chg="mod ord">
          <ac:chgData name="Dustin Rodgers" userId="4de77736-16f5-471f-bb57-3063e453934a" providerId="ADAL" clId="{FB48F569-7333-466A-8441-55EA4913765B}" dt="2023-09-01T20:08:53.011" v="222" actId="700"/>
          <ac:spMkLst>
            <pc:docMk/>
            <pc:sldMk cId="3014091572" sldId="419"/>
            <ac:spMk id="5" creationId="{B3F167FA-7066-530A-2340-26D34DF65D11}"/>
          </ac:spMkLst>
        </pc:spChg>
        <pc:spChg chg="mod ord">
          <ac:chgData name="Dustin Rodgers" userId="4de77736-16f5-471f-bb57-3063e453934a" providerId="ADAL" clId="{FB48F569-7333-466A-8441-55EA4913765B}" dt="2023-09-01T20:08:53.011" v="222" actId="700"/>
          <ac:spMkLst>
            <pc:docMk/>
            <pc:sldMk cId="3014091572" sldId="419"/>
            <ac:spMk id="7" creationId="{3838A612-BCD6-2E4D-7529-315CAE9A8F11}"/>
          </ac:spMkLst>
        </pc:spChg>
      </pc:sldChg>
      <pc:sldChg chg="addSp modSp mod modClrScheme chgLayout">
        <pc:chgData name="Dustin Rodgers" userId="4de77736-16f5-471f-bb57-3063e453934a" providerId="ADAL" clId="{FB48F569-7333-466A-8441-55EA4913765B}" dt="2023-09-01T20:08:53.011" v="222" actId="700"/>
        <pc:sldMkLst>
          <pc:docMk/>
          <pc:sldMk cId="3479212703" sldId="420"/>
        </pc:sldMkLst>
        <pc:spChg chg="add mod ord">
          <ac:chgData name="Dustin Rodgers" userId="4de77736-16f5-471f-bb57-3063e453934a" providerId="ADAL" clId="{FB48F569-7333-466A-8441-55EA4913765B}" dt="2023-09-01T20:08:53.011" v="222" actId="700"/>
          <ac:spMkLst>
            <pc:docMk/>
            <pc:sldMk cId="3479212703" sldId="420"/>
            <ac:spMk id="2" creationId="{AD5B51F2-06D2-1487-7814-8D39E19F9FD8}"/>
          </ac:spMkLst>
        </pc:spChg>
        <pc:spChg chg="mod ord">
          <ac:chgData name="Dustin Rodgers" userId="4de77736-16f5-471f-bb57-3063e453934a" providerId="ADAL" clId="{FB48F569-7333-466A-8441-55EA4913765B}" dt="2023-09-01T20:08:53.011" v="222" actId="700"/>
          <ac:spMkLst>
            <pc:docMk/>
            <pc:sldMk cId="3479212703" sldId="420"/>
            <ac:spMk id="5" creationId="{B3F167FA-7066-530A-2340-26D34DF65D11}"/>
          </ac:spMkLst>
        </pc:spChg>
        <pc:spChg chg="mod ord">
          <ac:chgData name="Dustin Rodgers" userId="4de77736-16f5-471f-bb57-3063e453934a" providerId="ADAL" clId="{FB48F569-7333-466A-8441-55EA4913765B}" dt="2023-09-01T20:08:53.011" v="222" actId="700"/>
          <ac:spMkLst>
            <pc:docMk/>
            <pc:sldMk cId="3479212703" sldId="420"/>
            <ac:spMk id="7" creationId="{3838A612-BCD6-2E4D-7529-315CAE9A8F11}"/>
          </ac:spMkLst>
        </pc:spChg>
      </pc:sldChg>
      <pc:sldChg chg="addSp delSp modSp mod modClrScheme chgLayout">
        <pc:chgData name="Dustin Rodgers" userId="4de77736-16f5-471f-bb57-3063e453934a" providerId="ADAL" clId="{FB48F569-7333-466A-8441-55EA4913765B}" dt="2023-09-01T20:08:59.443" v="223" actId="478"/>
        <pc:sldMkLst>
          <pc:docMk/>
          <pc:sldMk cId="1485096409" sldId="421"/>
        </pc:sldMkLst>
        <pc:spChg chg="add del mod ord">
          <ac:chgData name="Dustin Rodgers" userId="4de77736-16f5-471f-bb57-3063e453934a" providerId="ADAL" clId="{FB48F569-7333-466A-8441-55EA4913765B}" dt="2023-09-01T20:08:59.443" v="223" actId="478"/>
          <ac:spMkLst>
            <pc:docMk/>
            <pc:sldMk cId="1485096409" sldId="421"/>
            <ac:spMk id="2" creationId="{0168CCD4-9EE2-2E0C-E789-A65439ACD9D7}"/>
          </ac:spMkLst>
        </pc:spChg>
        <pc:spChg chg="mod ord">
          <ac:chgData name="Dustin Rodgers" userId="4de77736-16f5-471f-bb57-3063e453934a" providerId="ADAL" clId="{FB48F569-7333-466A-8441-55EA4913765B}" dt="2023-09-01T20:08:53.011" v="222" actId="700"/>
          <ac:spMkLst>
            <pc:docMk/>
            <pc:sldMk cId="1485096409" sldId="421"/>
            <ac:spMk id="5" creationId="{B3F167FA-7066-530A-2340-26D34DF65D11}"/>
          </ac:spMkLst>
        </pc:spChg>
        <pc:spChg chg="mod ord">
          <ac:chgData name="Dustin Rodgers" userId="4de77736-16f5-471f-bb57-3063e453934a" providerId="ADAL" clId="{FB48F569-7333-466A-8441-55EA4913765B}" dt="2023-09-01T20:08:53.011" v="222" actId="700"/>
          <ac:spMkLst>
            <pc:docMk/>
            <pc:sldMk cId="1485096409" sldId="421"/>
            <ac:spMk id="7" creationId="{3838A612-BCD6-2E4D-7529-315CAE9A8F11}"/>
          </ac:spMkLst>
        </pc:spChg>
      </pc:sldChg>
      <pc:sldChg chg="addSp delSp modSp del mod modClrScheme chgLayout">
        <pc:chgData name="Dustin Rodgers" userId="4de77736-16f5-471f-bb57-3063e453934a" providerId="ADAL" clId="{FB48F569-7333-466A-8441-55EA4913765B}" dt="2023-09-01T20:05:36.944" v="156" actId="47"/>
        <pc:sldMkLst>
          <pc:docMk/>
          <pc:sldMk cId="3842310778" sldId="422"/>
        </pc:sldMkLst>
        <pc:spChg chg="mod ord">
          <ac:chgData name="Dustin Rodgers" userId="4de77736-16f5-471f-bb57-3063e453934a" providerId="ADAL" clId="{FB48F569-7333-466A-8441-55EA4913765B}" dt="2023-09-01T20:05:26.774" v="92"/>
          <ac:spMkLst>
            <pc:docMk/>
            <pc:sldMk cId="3842310778" sldId="422"/>
            <ac:spMk id="2" creationId="{00000000-0000-0000-0000-000000000000}"/>
          </ac:spMkLst>
        </pc:spChg>
        <pc:spChg chg="add del">
          <ac:chgData name="Dustin Rodgers" userId="4de77736-16f5-471f-bb57-3063e453934a" providerId="ADAL" clId="{FB48F569-7333-466A-8441-55EA4913765B}" dt="2023-09-01T20:04:36.899" v="83" actId="478"/>
          <ac:spMkLst>
            <pc:docMk/>
            <pc:sldMk cId="3842310778" sldId="422"/>
            <ac:spMk id="5" creationId="{6FDB1701-50EC-1F83-2DB0-D463E7B17E27}"/>
          </ac:spMkLst>
        </pc:spChg>
        <pc:spChg chg="mod ord">
          <ac:chgData name="Dustin Rodgers" userId="4de77736-16f5-471f-bb57-3063e453934a" providerId="ADAL" clId="{FB48F569-7333-466A-8441-55EA4913765B}" dt="2023-09-01T20:05:26.774" v="92"/>
          <ac:spMkLst>
            <pc:docMk/>
            <pc:sldMk cId="3842310778" sldId="422"/>
            <ac:spMk id="8" creationId="{00000000-0000-0000-0000-000000000000}"/>
          </ac:spMkLst>
        </pc:spChg>
        <pc:spChg chg="add del">
          <ac:chgData name="Dustin Rodgers" userId="4de77736-16f5-471f-bb57-3063e453934a" providerId="ADAL" clId="{FB48F569-7333-466A-8441-55EA4913765B}" dt="2023-09-01T20:04:36.894" v="82" actId="478"/>
          <ac:spMkLst>
            <pc:docMk/>
            <pc:sldMk cId="3842310778" sldId="422"/>
            <ac:spMk id="9" creationId="{F9E995C0-5AAE-8DE5-4F26-112418C46368}"/>
          </ac:spMkLst>
        </pc:spChg>
        <pc:picChg chg="add del">
          <ac:chgData name="Dustin Rodgers" userId="4de77736-16f5-471f-bb57-3063e453934a" providerId="ADAL" clId="{FB48F569-7333-466A-8441-55EA4913765B}" dt="2023-09-01T20:04:36.903" v="84" actId="478"/>
          <ac:picMkLst>
            <pc:docMk/>
            <pc:sldMk cId="3842310778" sldId="422"/>
            <ac:picMk id="7" creationId="{5D22E6EE-C1E0-9A9B-1B0C-D609F2675C41}"/>
          </ac:picMkLst>
        </pc:picChg>
        <pc:picChg chg="add del">
          <ac:chgData name="Dustin Rodgers" userId="4de77736-16f5-471f-bb57-3063e453934a" providerId="ADAL" clId="{FB48F569-7333-466A-8441-55EA4913765B}" dt="2023-09-01T20:04:36.885" v="81" actId="478"/>
          <ac:picMkLst>
            <pc:docMk/>
            <pc:sldMk cId="3842310778" sldId="422"/>
            <ac:picMk id="11" creationId="{C124399C-1CE9-642A-8A34-E6A694C8E54B}"/>
          </ac:picMkLst>
        </pc:picChg>
      </pc:sldChg>
      <pc:sldChg chg="addSp delSp modSp mod">
        <pc:chgData name="Dustin Rodgers" userId="4de77736-16f5-471f-bb57-3063e453934a" providerId="ADAL" clId="{FB48F569-7333-466A-8441-55EA4913765B}" dt="2023-09-01T20:05:34.950" v="155" actId="478"/>
        <pc:sldMkLst>
          <pc:docMk/>
          <pc:sldMk cId="486690810" sldId="423"/>
        </pc:sldMkLst>
        <pc:spChg chg="mod">
          <ac:chgData name="Dustin Rodgers" userId="4de77736-16f5-471f-bb57-3063e453934a" providerId="ADAL" clId="{FB48F569-7333-466A-8441-55EA4913765B}" dt="2023-09-01T20:05:26.774" v="92"/>
          <ac:spMkLst>
            <pc:docMk/>
            <pc:sldMk cId="486690810" sldId="423"/>
            <ac:spMk id="2" creationId="{00000000-0000-0000-0000-000000000000}"/>
          </ac:spMkLst>
        </pc:spChg>
        <pc:spChg chg="add del">
          <ac:chgData name="Dustin Rodgers" userId="4de77736-16f5-471f-bb57-3063e453934a" providerId="ADAL" clId="{FB48F569-7333-466A-8441-55EA4913765B}" dt="2023-09-01T20:05:34.950" v="155" actId="478"/>
          <ac:spMkLst>
            <pc:docMk/>
            <pc:sldMk cId="486690810" sldId="423"/>
            <ac:spMk id="5" creationId="{6FDB1701-50EC-1F83-2DB0-D463E7B17E27}"/>
          </ac:spMkLst>
        </pc:spChg>
        <pc:spChg chg="mod">
          <ac:chgData name="Dustin Rodgers" userId="4de77736-16f5-471f-bb57-3063e453934a" providerId="ADAL" clId="{FB48F569-7333-466A-8441-55EA4913765B}" dt="2023-09-01T20:05:26.774" v="92"/>
          <ac:spMkLst>
            <pc:docMk/>
            <pc:sldMk cId="486690810" sldId="423"/>
            <ac:spMk id="8" creationId="{00000000-0000-0000-0000-000000000000}"/>
          </ac:spMkLst>
        </pc:spChg>
        <pc:spChg chg="add del">
          <ac:chgData name="Dustin Rodgers" userId="4de77736-16f5-471f-bb57-3063e453934a" providerId="ADAL" clId="{FB48F569-7333-466A-8441-55EA4913765B}" dt="2023-09-01T20:05:32.861" v="153" actId="478"/>
          <ac:spMkLst>
            <pc:docMk/>
            <pc:sldMk cId="486690810" sldId="423"/>
            <ac:spMk id="9" creationId="{F9E995C0-5AAE-8DE5-4F26-112418C46368}"/>
          </ac:spMkLst>
        </pc:spChg>
        <pc:picChg chg="add del">
          <ac:chgData name="Dustin Rodgers" userId="4de77736-16f5-471f-bb57-3063e453934a" providerId="ADAL" clId="{FB48F569-7333-466A-8441-55EA4913765B}" dt="2023-09-01T20:05:30.401" v="152" actId="478"/>
          <ac:picMkLst>
            <pc:docMk/>
            <pc:sldMk cId="486690810" sldId="423"/>
            <ac:picMk id="7" creationId="{5D22E6EE-C1E0-9A9B-1B0C-D609F2675C41}"/>
          </ac:picMkLst>
        </pc:picChg>
        <pc:picChg chg="add del">
          <ac:chgData name="Dustin Rodgers" userId="4de77736-16f5-471f-bb57-3063e453934a" providerId="ADAL" clId="{FB48F569-7333-466A-8441-55EA4913765B}" dt="2023-09-01T20:05:33.759" v="154" actId="478"/>
          <ac:picMkLst>
            <pc:docMk/>
            <pc:sldMk cId="486690810" sldId="423"/>
            <ac:picMk id="11" creationId="{C124399C-1CE9-642A-8A34-E6A694C8E54B}"/>
          </ac:picMkLst>
        </pc:picChg>
      </pc:sldChg>
      <pc:sldChg chg="modSp mod modClrScheme chgLayout">
        <pc:chgData name="Dustin Rodgers" userId="4de77736-16f5-471f-bb57-3063e453934a" providerId="ADAL" clId="{FB48F569-7333-466A-8441-55EA4913765B}" dt="2023-09-01T20:06:04.134" v="161" actId="27636"/>
        <pc:sldMkLst>
          <pc:docMk/>
          <pc:sldMk cId="2472496838" sldId="424"/>
        </pc:sldMkLst>
        <pc:spChg chg="mod ord">
          <ac:chgData name="Dustin Rodgers" userId="4de77736-16f5-471f-bb57-3063e453934a" providerId="ADAL" clId="{FB48F569-7333-466A-8441-55EA4913765B}" dt="2023-09-01T20:06:04.073" v="160" actId="700"/>
          <ac:spMkLst>
            <pc:docMk/>
            <pc:sldMk cId="2472496838" sldId="424"/>
            <ac:spMk id="2" creationId="{EE865C58-AFEB-792A-BA5D-ACC60BBE6C19}"/>
          </ac:spMkLst>
        </pc:spChg>
        <pc:spChg chg="mod ord">
          <ac:chgData name="Dustin Rodgers" userId="4de77736-16f5-471f-bb57-3063e453934a" providerId="ADAL" clId="{FB48F569-7333-466A-8441-55EA4913765B}" dt="2023-09-01T20:06:04.073" v="160" actId="700"/>
          <ac:spMkLst>
            <pc:docMk/>
            <pc:sldMk cId="2472496838" sldId="424"/>
            <ac:spMk id="4" creationId="{0BAB4D55-6728-B27B-FA58-8447A1E1D266}"/>
          </ac:spMkLst>
        </pc:spChg>
        <pc:spChg chg="mod ord">
          <ac:chgData name="Dustin Rodgers" userId="4de77736-16f5-471f-bb57-3063e453934a" providerId="ADAL" clId="{FB48F569-7333-466A-8441-55EA4913765B}" dt="2023-09-01T20:06:04.134" v="161" actId="27636"/>
          <ac:spMkLst>
            <pc:docMk/>
            <pc:sldMk cId="2472496838" sldId="424"/>
            <ac:spMk id="7" creationId="{29F9C44F-6564-7E81-7A17-74C7CF538DB0}"/>
          </ac:spMkLst>
        </pc:spChg>
      </pc:sldChg>
      <pc:sldChg chg="modSp mod modClrScheme chgLayout">
        <pc:chgData name="Dustin Rodgers" userId="4de77736-16f5-471f-bb57-3063e453934a" providerId="ADAL" clId="{FB48F569-7333-466A-8441-55EA4913765B}" dt="2023-09-01T20:06:04.145" v="162" actId="27636"/>
        <pc:sldMkLst>
          <pc:docMk/>
          <pc:sldMk cId="2256108294" sldId="425"/>
        </pc:sldMkLst>
        <pc:spChg chg="mod ord">
          <ac:chgData name="Dustin Rodgers" userId="4de77736-16f5-471f-bb57-3063e453934a" providerId="ADAL" clId="{FB48F569-7333-466A-8441-55EA4913765B}" dt="2023-09-01T20:06:04.073" v="160" actId="700"/>
          <ac:spMkLst>
            <pc:docMk/>
            <pc:sldMk cId="2256108294" sldId="425"/>
            <ac:spMk id="2" creationId="{EE865C58-AFEB-792A-BA5D-ACC60BBE6C19}"/>
          </ac:spMkLst>
        </pc:spChg>
        <pc:spChg chg="mod ord">
          <ac:chgData name="Dustin Rodgers" userId="4de77736-16f5-471f-bb57-3063e453934a" providerId="ADAL" clId="{FB48F569-7333-466A-8441-55EA4913765B}" dt="2023-09-01T20:06:04.073" v="160" actId="700"/>
          <ac:spMkLst>
            <pc:docMk/>
            <pc:sldMk cId="2256108294" sldId="425"/>
            <ac:spMk id="4" creationId="{0BAB4D55-6728-B27B-FA58-8447A1E1D266}"/>
          </ac:spMkLst>
        </pc:spChg>
        <pc:spChg chg="mod ord">
          <ac:chgData name="Dustin Rodgers" userId="4de77736-16f5-471f-bb57-3063e453934a" providerId="ADAL" clId="{FB48F569-7333-466A-8441-55EA4913765B}" dt="2023-09-01T20:06:04.145" v="162" actId="27636"/>
          <ac:spMkLst>
            <pc:docMk/>
            <pc:sldMk cId="2256108294" sldId="425"/>
            <ac:spMk id="7" creationId="{29F9C44F-6564-7E81-7A17-74C7CF538DB0}"/>
          </ac:spMkLst>
        </pc:spChg>
      </pc:sldChg>
      <pc:sldChg chg="modSp mod modClrScheme chgLayout">
        <pc:chgData name="Dustin Rodgers" userId="4de77736-16f5-471f-bb57-3063e453934a" providerId="ADAL" clId="{FB48F569-7333-466A-8441-55EA4913765B}" dt="2023-09-01T20:14:32.277" v="252" actId="14100"/>
        <pc:sldMkLst>
          <pc:docMk/>
          <pc:sldMk cId="3581284661" sldId="426"/>
        </pc:sldMkLst>
        <pc:spChg chg="mod ord">
          <ac:chgData name="Dustin Rodgers" userId="4de77736-16f5-471f-bb57-3063e453934a" providerId="ADAL" clId="{FB48F569-7333-466A-8441-55EA4913765B}" dt="2023-09-01T20:14:32.277" v="252" actId="14100"/>
          <ac:spMkLst>
            <pc:docMk/>
            <pc:sldMk cId="3581284661" sldId="426"/>
            <ac:spMk id="2" creationId="{9F2E0E44-9BD7-DC49-A36D-5DFFB60C405E}"/>
          </ac:spMkLst>
        </pc:spChg>
        <pc:spChg chg="mod ord">
          <ac:chgData name="Dustin Rodgers" userId="4de77736-16f5-471f-bb57-3063e453934a" providerId="ADAL" clId="{FB48F569-7333-466A-8441-55EA4913765B}" dt="2023-09-01T20:14:26.984" v="248" actId="700"/>
          <ac:spMkLst>
            <pc:docMk/>
            <pc:sldMk cId="3581284661" sldId="426"/>
            <ac:spMk id="3" creationId="{F9374268-DD3C-AC46-9B2C-8E8873BB2306}"/>
          </ac:spMkLst>
        </pc:spChg>
        <pc:spChg chg="mod ord">
          <ac:chgData name="Dustin Rodgers" userId="4de77736-16f5-471f-bb57-3063e453934a" providerId="ADAL" clId="{FB48F569-7333-466A-8441-55EA4913765B}" dt="2023-09-01T20:14:26.984" v="248" actId="700"/>
          <ac:spMkLst>
            <pc:docMk/>
            <pc:sldMk cId="3581284661" sldId="426"/>
            <ac:spMk id="4" creationId="{4E7E371B-9391-E646-B3C7-50E57CECEBF8}"/>
          </ac:spMkLst>
        </pc:spChg>
        <pc:picChg chg="mod ord">
          <ac:chgData name="Dustin Rodgers" userId="4de77736-16f5-471f-bb57-3063e453934a" providerId="ADAL" clId="{FB48F569-7333-466A-8441-55EA4913765B}" dt="2023-09-01T20:14:26.984" v="248" actId="700"/>
          <ac:picMkLst>
            <pc:docMk/>
            <pc:sldMk cId="3581284661" sldId="426"/>
            <ac:picMk id="7" creationId="{CE2F0345-3D7F-301E-7795-81CBF3D765B2}"/>
          </ac:picMkLst>
        </pc:picChg>
      </pc:sldChg>
      <pc:sldChg chg="modSp mod modClrScheme chgLayout">
        <pc:chgData name="Dustin Rodgers" userId="4de77736-16f5-471f-bb57-3063e453934a" providerId="ADAL" clId="{FB48F569-7333-466A-8441-55EA4913765B}" dt="2023-09-01T20:12:53.659" v="236" actId="20577"/>
        <pc:sldMkLst>
          <pc:docMk/>
          <pc:sldMk cId="615688884" sldId="427"/>
        </pc:sldMkLst>
        <pc:spChg chg="mod ord">
          <ac:chgData name="Dustin Rodgers" userId="4de77736-16f5-471f-bb57-3063e453934a" providerId="ADAL" clId="{FB48F569-7333-466A-8441-55EA4913765B}" dt="2023-09-01T20:12:53.659" v="236" actId="20577"/>
          <ac:spMkLst>
            <pc:docMk/>
            <pc:sldMk cId="615688884" sldId="427"/>
            <ac:spMk id="2" creationId="{9F2E0E44-9BD7-DC49-A36D-5DFFB60C405E}"/>
          </ac:spMkLst>
        </pc:spChg>
        <pc:spChg chg="mod ord">
          <ac:chgData name="Dustin Rodgers" userId="4de77736-16f5-471f-bb57-3063e453934a" providerId="ADAL" clId="{FB48F569-7333-466A-8441-55EA4913765B}" dt="2023-09-01T20:11:27.067" v="230" actId="700"/>
          <ac:spMkLst>
            <pc:docMk/>
            <pc:sldMk cId="615688884" sldId="427"/>
            <ac:spMk id="3" creationId="{F9374268-DD3C-AC46-9B2C-8E8873BB2306}"/>
          </ac:spMkLst>
        </pc:spChg>
        <pc:spChg chg="mod ord">
          <ac:chgData name="Dustin Rodgers" userId="4de77736-16f5-471f-bb57-3063e453934a" providerId="ADAL" clId="{FB48F569-7333-466A-8441-55EA4913765B}" dt="2023-09-01T20:11:27.067" v="230" actId="700"/>
          <ac:spMkLst>
            <pc:docMk/>
            <pc:sldMk cId="615688884" sldId="427"/>
            <ac:spMk id="4" creationId="{4E7E371B-9391-E646-B3C7-50E57CECEBF8}"/>
          </ac:spMkLst>
        </pc:spChg>
        <pc:picChg chg="mod ord">
          <ac:chgData name="Dustin Rodgers" userId="4de77736-16f5-471f-bb57-3063e453934a" providerId="ADAL" clId="{FB48F569-7333-466A-8441-55EA4913765B}" dt="2023-09-01T20:11:27.067" v="230" actId="700"/>
          <ac:picMkLst>
            <pc:docMk/>
            <pc:sldMk cId="615688884" sldId="427"/>
            <ac:picMk id="11" creationId="{C2E770D5-F8B1-9038-2A26-0FF5BEAF3711}"/>
          </ac:picMkLst>
        </pc:picChg>
      </pc:sldChg>
      <pc:sldMasterChg chg="modTransition modSldLayout">
        <pc:chgData name="Dustin Rodgers" userId="4de77736-16f5-471f-bb57-3063e453934a" providerId="ADAL" clId="{FB48F569-7333-466A-8441-55EA4913765B}" dt="2023-09-01T20:04:37.386" v="91"/>
        <pc:sldMasterMkLst>
          <pc:docMk/>
          <pc:sldMasterMk cId="365512962" sldId="2147483657"/>
        </pc:sldMasterMkLst>
        <pc:sldLayoutChg chg="modTransition">
          <pc:chgData name="Dustin Rodgers" userId="4de77736-16f5-471f-bb57-3063e453934a" providerId="ADAL" clId="{FB48F569-7333-466A-8441-55EA4913765B}" dt="2023-09-01T20:04:37.386" v="91"/>
          <pc:sldLayoutMkLst>
            <pc:docMk/>
            <pc:sldMasterMk cId="365512962" sldId="2147483657"/>
            <pc:sldLayoutMk cId="2722449610" sldId="2147483658"/>
          </pc:sldLayoutMkLst>
        </pc:sldLayoutChg>
      </pc:sldMasterChg>
      <pc:sldMasterChg chg="modTransition modSldLayout">
        <pc:chgData name="Dustin Rodgers" userId="4de77736-16f5-471f-bb57-3063e453934a" providerId="ADAL" clId="{FB48F569-7333-466A-8441-55EA4913765B}" dt="2023-09-01T20:05:26.774" v="92"/>
        <pc:sldMasterMkLst>
          <pc:docMk/>
          <pc:sldMasterMk cId="1626103708" sldId="2147483657"/>
        </pc:sldMasterMkLst>
        <pc:sldLayoutChg chg="modTransition">
          <pc:chgData name="Dustin Rodgers" userId="4de77736-16f5-471f-bb57-3063e453934a" providerId="ADAL" clId="{FB48F569-7333-466A-8441-55EA4913765B}" dt="2023-09-01T20:05:26.774" v="92"/>
          <pc:sldLayoutMkLst>
            <pc:docMk/>
            <pc:sldMasterMk cId="1626103708" sldId="2147483657"/>
            <pc:sldLayoutMk cId="3708582912"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14C31-9EB2-F24A-8598-B4F3EC39FDED}"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64E75-A72D-2944-B409-1B80F9EE9F0F}" type="slidenum">
              <a:rPr lang="en-US" smtClean="0"/>
              <a:t>‹#›</a:t>
            </a:fld>
            <a:endParaRPr lang="en-US"/>
          </a:p>
        </p:txBody>
      </p:sp>
    </p:spTree>
    <p:extLst>
      <p:ext uri="{BB962C8B-B14F-4D97-AF65-F5344CB8AC3E}">
        <p14:creationId xmlns:p14="http://schemas.microsoft.com/office/powerpoint/2010/main" val="1228525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864E75-A72D-2944-B409-1B80F9EE9F0F}" type="slidenum">
              <a:rPr lang="en-US" smtClean="0"/>
              <a:t>1</a:t>
            </a:fld>
            <a:endParaRPr lang="en-US"/>
          </a:p>
        </p:txBody>
      </p:sp>
    </p:spTree>
    <p:extLst>
      <p:ext uri="{BB962C8B-B14F-4D97-AF65-F5344CB8AC3E}">
        <p14:creationId xmlns:p14="http://schemas.microsoft.com/office/powerpoint/2010/main" val="299702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r>
              <a:rPr lang="en-US"/>
              <a:t>Version 00/00/00</a:t>
            </a:r>
            <a:endParaRPr lang="en-US" dirty="0"/>
          </a:p>
        </p:txBody>
      </p:sp>
      <p:sp>
        <p:nvSpPr>
          <p:cNvPr id="6" name="Footer Placeholder 5"/>
          <p:cNvSpPr>
            <a:spLocks noGrp="1"/>
          </p:cNvSpPr>
          <p:nvPr>
            <p:ph type="ftr" sz="quarter" idx="4"/>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5"/>
          </p:nvPr>
        </p:nvSpPr>
        <p:spPr/>
        <p:txBody>
          <a:bodyPr/>
          <a:lstStyle/>
          <a:p>
            <a:fld id="{7502939D-9985-5B47-98D9-51F38303520B}" type="slidenum">
              <a:rPr lang="en-US" smtClean="0"/>
              <a:pPr/>
              <a:t>17</a:t>
            </a:fld>
            <a:endParaRPr lang="en-US" dirty="0"/>
          </a:p>
        </p:txBody>
      </p:sp>
    </p:spTree>
    <p:extLst>
      <p:ext uri="{BB962C8B-B14F-4D97-AF65-F5344CB8AC3E}">
        <p14:creationId xmlns:p14="http://schemas.microsoft.com/office/powerpoint/2010/main" val="2584152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r>
              <a:rPr lang="en-US"/>
              <a:t>Version 00/00/00</a:t>
            </a:r>
            <a:endParaRPr lang="en-US" dirty="0"/>
          </a:p>
        </p:txBody>
      </p:sp>
      <p:sp>
        <p:nvSpPr>
          <p:cNvPr id="6" name="Footer Placeholder 5"/>
          <p:cNvSpPr>
            <a:spLocks noGrp="1"/>
          </p:cNvSpPr>
          <p:nvPr>
            <p:ph type="ftr" sz="quarter" idx="4"/>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5"/>
          </p:nvPr>
        </p:nvSpPr>
        <p:spPr/>
        <p:txBody>
          <a:bodyPr/>
          <a:lstStyle/>
          <a:p>
            <a:fld id="{7502939D-9985-5B47-98D9-51F38303520B}" type="slidenum">
              <a:rPr lang="en-US" smtClean="0"/>
              <a:pPr/>
              <a:t>18</a:t>
            </a:fld>
            <a:endParaRPr lang="en-US" dirty="0"/>
          </a:p>
        </p:txBody>
      </p:sp>
    </p:spTree>
    <p:extLst>
      <p:ext uri="{BB962C8B-B14F-4D97-AF65-F5344CB8AC3E}">
        <p14:creationId xmlns:p14="http://schemas.microsoft.com/office/powerpoint/2010/main" val="49875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r>
              <a:rPr lang="en-US"/>
              <a:t>Version 00/00/00</a:t>
            </a:r>
            <a:endParaRPr lang="en-US" dirty="0"/>
          </a:p>
        </p:txBody>
      </p:sp>
      <p:sp>
        <p:nvSpPr>
          <p:cNvPr id="6" name="Footer Placeholder 5"/>
          <p:cNvSpPr>
            <a:spLocks noGrp="1"/>
          </p:cNvSpPr>
          <p:nvPr>
            <p:ph type="ftr" sz="quarter" idx="4"/>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5"/>
          </p:nvPr>
        </p:nvSpPr>
        <p:spPr/>
        <p:txBody>
          <a:bodyPr/>
          <a:lstStyle/>
          <a:p>
            <a:fld id="{7502939D-9985-5B47-98D9-51F38303520B}" type="slidenum">
              <a:rPr lang="en-US" smtClean="0"/>
              <a:pPr/>
              <a:t>19</a:t>
            </a:fld>
            <a:endParaRPr lang="en-US" dirty="0"/>
          </a:p>
        </p:txBody>
      </p:sp>
    </p:spTree>
    <p:extLst>
      <p:ext uri="{BB962C8B-B14F-4D97-AF65-F5344CB8AC3E}">
        <p14:creationId xmlns:p14="http://schemas.microsoft.com/office/powerpoint/2010/main" val="247757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r>
              <a:rPr lang="en-US"/>
              <a:t>Version 00/00/00</a:t>
            </a:r>
            <a:endParaRPr lang="en-US" dirty="0"/>
          </a:p>
        </p:txBody>
      </p:sp>
      <p:sp>
        <p:nvSpPr>
          <p:cNvPr id="6" name="Footer Placeholder 5"/>
          <p:cNvSpPr>
            <a:spLocks noGrp="1"/>
          </p:cNvSpPr>
          <p:nvPr>
            <p:ph type="ftr" sz="quarter" idx="4"/>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5"/>
          </p:nvPr>
        </p:nvSpPr>
        <p:spPr/>
        <p:txBody>
          <a:bodyPr/>
          <a:lstStyle/>
          <a:p>
            <a:fld id="{7502939D-9985-5B47-98D9-51F38303520B}" type="slidenum">
              <a:rPr lang="en-US" smtClean="0"/>
              <a:pPr/>
              <a:t>32</a:t>
            </a:fld>
            <a:endParaRPr lang="en-US" dirty="0"/>
          </a:p>
        </p:txBody>
      </p:sp>
    </p:spTree>
    <p:extLst>
      <p:ext uri="{BB962C8B-B14F-4D97-AF65-F5344CB8AC3E}">
        <p14:creationId xmlns:p14="http://schemas.microsoft.com/office/powerpoint/2010/main" val="844006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6A763-CE00-CB48-AF68-87FD071D2D0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DEA3D2-FEF2-0E40-A8E8-218E1B905AF0}"/>
              </a:ext>
            </a:extLst>
          </p:cNvPr>
          <p:cNvSpPr>
            <a:spLocks noGrp="1"/>
          </p:cNvSpPr>
          <p:nvPr>
            <p:ph type="ctrTitle" hasCustomPrompt="1"/>
          </p:nvPr>
        </p:nvSpPr>
        <p:spPr>
          <a:xfrm>
            <a:off x="557846" y="1225880"/>
            <a:ext cx="6576199" cy="2387600"/>
          </a:xfrm>
        </p:spPr>
        <p:txBody>
          <a:bodyPr anchor="b">
            <a:normAutofit/>
          </a:bodyPr>
          <a:lstStyle>
            <a:lvl1pPr algn="l">
              <a:defRPr sz="42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5E2E1AD-B62E-094B-B8D6-21CAFB7A1475}"/>
              </a:ext>
            </a:extLst>
          </p:cNvPr>
          <p:cNvSpPr>
            <a:spLocks noGrp="1"/>
          </p:cNvSpPr>
          <p:nvPr>
            <p:ph type="subTitle" idx="1" hasCustomPrompt="1"/>
          </p:nvPr>
        </p:nvSpPr>
        <p:spPr>
          <a:xfrm>
            <a:off x="557846" y="3507147"/>
            <a:ext cx="657619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Date</a:t>
            </a:r>
          </a:p>
        </p:txBody>
      </p:sp>
    </p:spTree>
    <p:extLst>
      <p:ext uri="{BB962C8B-B14F-4D97-AF65-F5344CB8AC3E}">
        <p14:creationId xmlns:p14="http://schemas.microsoft.com/office/powerpoint/2010/main" val="3708582912"/>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8EDF-8BF8-CD48-A7AC-7B8E21B46AC1}"/>
              </a:ext>
            </a:extLst>
          </p:cNvPr>
          <p:cNvSpPr>
            <a:spLocks noGrp="1"/>
          </p:cNvSpPr>
          <p:nvPr>
            <p:ph type="title" hasCustomPrompt="1"/>
          </p:nvPr>
        </p:nvSpPr>
        <p:spPr/>
        <p:txBody>
          <a:bodyPr/>
          <a:lstStyle/>
          <a:p>
            <a:r>
              <a:rPr lang="en-US" dirty="0"/>
              <a:t>Section Title</a:t>
            </a:r>
          </a:p>
        </p:txBody>
      </p:sp>
      <p:sp>
        <p:nvSpPr>
          <p:cNvPr id="3" name="Content Placeholder 2">
            <a:extLst>
              <a:ext uri="{FF2B5EF4-FFF2-40B4-BE49-F238E27FC236}">
                <a16:creationId xmlns:a16="http://schemas.microsoft.com/office/drawing/2014/main" id="{A048D28D-4DC1-464D-9445-B5317BC34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BACE59C-6120-E145-8131-DB6EB42CACA5}"/>
              </a:ext>
            </a:extLst>
          </p:cNvPr>
          <p:cNvSpPr>
            <a:spLocks noGrp="1"/>
          </p:cNvSpPr>
          <p:nvPr>
            <p:ph type="body" sz="quarter" idx="13" hasCustomPrompt="1"/>
          </p:nvPr>
        </p:nvSpPr>
        <p:spPr>
          <a:xfrm>
            <a:off x="536575" y="1052125"/>
            <a:ext cx="8589963" cy="496888"/>
          </a:xfrm>
        </p:spPr>
        <p:txBody>
          <a:bodyPr/>
          <a:lstStyle>
            <a:lvl1pPr marL="0" indent="0">
              <a:buNone/>
              <a:defRPr sz="2400">
                <a:solidFill>
                  <a:srgbClr val="554640"/>
                </a:solidFill>
              </a:defRPr>
            </a:lvl1pPr>
            <a:lvl2pPr marL="457200" indent="0">
              <a:buNone/>
              <a:defRPr/>
            </a:lvl2pPr>
          </a:lstStyle>
          <a:p>
            <a:pPr lvl="0"/>
            <a:r>
              <a:rPr lang="en-US" dirty="0"/>
              <a:t>Page Title</a:t>
            </a:r>
          </a:p>
        </p:txBody>
      </p:sp>
    </p:spTree>
    <p:extLst>
      <p:ext uri="{BB962C8B-B14F-4D97-AF65-F5344CB8AC3E}">
        <p14:creationId xmlns:p14="http://schemas.microsoft.com/office/powerpoint/2010/main" val="18503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52D41-766A-C249-8B9D-04933A220599}"/>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90A97F-58BB-6F48-9DA0-64A40C1A1562}"/>
              </a:ext>
            </a:extLst>
          </p:cNvPr>
          <p:cNvSpPr>
            <a:spLocks noGrp="1"/>
          </p:cNvSpPr>
          <p:nvPr>
            <p:ph type="title" hasCustomPrompt="1"/>
          </p:nvPr>
        </p:nvSpPr>
        <p:spPr>
          <a:xfrm>
            <a:off x="1449238" y="2037540"/>
            <a:ext cx="9898212" cy="2852737"/>
          </a:xfrm>
        </p:spPr>
        <p:txBody>
          <a:bodyPr anchor="ctr" anchorCtr="0">
            <a:normAutofit/>
          </a:bodyPr>
          <a:lstStyle>
            <a:lvl1pPr>
              <a:defRPr sz="4000">
                <a:solidFill>
                  <a:schemeClr val="bg1"/>
                </a:solidFill>
              </a:defRPr>
            </a:lvl1pPr>
          </a:lstStyle>
          <a:p>
            <a:r>
              <a:rPr lang="en-US" dirty="0"/>
              <a:t>Section Title</a:t>
            </a:r>
          </a:p>
        </p:txBody>
      </p:sp>
    </p:spTree>
    <p:extLst>
      <p:ext uri="{BB962C8B-B14F-4D97-AF65-F5344CB8AC3E}">
        <p14:creationId xmlns:p14="http://schemas.microsoft.com/office/powerpoint/2010/main" val="105905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DA7B-E6A3-A6A4-5C4E-AAB7A830D55D}"/>
              </a:ext>
            </a:extLst>
          </p:cNvPr>
          <p:cNvSpPr>
            <a:spLocks noGrp="1"/>
          </p:cNvSpPr>
          <p:nvPr>
            <p:ph type="title" hasCustomPrompt="1"/>
          </p:nvPr>
        </p:nvSpPr>
        <p:spPr/>
        <p:txBody>
          <a:bodyPr/>
          <a:lstStyle/>
          <a:p>
            <a:r>
              <a:rPr lang="en-US" dirty="0"/>
              <a:t>Title</a:t>
            </a:r>
          </a:p>
        </p:txBody>
      </p:sp>
      <p:sp>
        <p:nvSpPr>
          <p:cNvPr id="3" name="Content Placeholder 2">
            <a:extLst>
              <a:ext uri="{FF2B5EF4-FFF2-40B4-BE49-F238E27FC236}">
                <a16:creationId xmlns:a16="http://schemas.microsoft.com/office/drawing/2014/main" id="{890E0B5B-4169-4406-7BD2-3EBAD030C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FD1DCC6E-BA60-CD08-D5D4-B3AD382E902F}"/>
              </a:ext>
            </a:extLst>
          </p:cNvPr>
          <p:cNvSpPr>
            <a:spLocks noGrp="1"/>
          </p:cNvSpPr>
          <p:nvPr>
            <p:ph type="body" sz="quarter" idx="10" hasCustomPrompt="1"/>
          </p:nvPr>
        </p:nvSpPr>
        <p:spPr>
          <a:xfrm>
            <a:off x="639041" y="800826"/>
            <a:ext cx="11018837" cy="315912"/>
          </a:xfrm>
        </p:spPr>
        <p:txBody>
          <a:bodyPr lIns="0" tIns="0" rIns="0" bIns="0">
            <a:noAutofit/>
          </a:bodyPr>
          <a:lstStyle>
            <a:lvl1pPr marL="0" indent="0">
              <a:buNone/>
              <a:defRPr sz="1900">
                <a:solidFill>
                  <a:schemeClr val="tx1">
                    <a:lumMod val="85000"/>
                    <a:lumOff val="15000"/>
                  </a:schemeClr>
                </a:solidFill>
              </a:defRPr>
            </a:lvl1pPr>
            <a:lvl2pPr marL="457200" indent="0">
              <a:buNone/>
              <a:defRPr sz="1900">
                <a:solidFill>
                  <a:schemeClr val="tx1">
                    <a:lumMod val="85000"/>
                    <a:lumOff val="15000"/>
                  </a:schemeClr>
                </a:solidFill>
              </a:defRPr>
            </a:lvl2pPr>
            <a:lvl3pPr marL="914400" indent="0">
              <a:buNone/>
              <a:defRPr sz="1900">
                <a:solidFill>
                  <a:schemeClr val="tx1">
                    <a:lumMod val="85000"/>
                    <a:lumOff val="15000"/>
                  </a:schemeClr>
                </a:solidFill>
              </a:defRPr>
            </a:lvl3pPr>
            <a:lvl4pPr marL="1371600" indent="0">
              <a:buNone/>
              <a:defRPr sz="1900">
                <a:solidFill>
                  <a:schemeClr val="tx1">
                    <a:lumMod val="85000"/>
                    <a:lumOff val="15000"/>
                  </a:schemeClr>
                </a:solidFill>
              </a:defRPr>
            </a:lvl4pPr>
            <a:lvl5pPr marL="1828800" indent="0">
              <a:buNone/>
              <a:defRPr sz="1900">
                <a:solidFill>
                  <a:schemeClr val="tx1">
                    <a:lumMod val="85000"/>
                    <a:lumOff val="15000"/>
                  </a:schemeClr>
                </a:solidFill>
              </a:defRPr>
            </a:lvl5pPr>
          </a:lstStyle>
          <a:p>
            <a:pPr lvl="0"/>
            <a:r>
              <a:rPr lang="en-US" dirty="0"/>
              <a:t>Subtitle</a:t>
            </a:r>
          </a:p>
        </p:txBody>
      </p:sp>
    </p:spTree>
    <p:extLst>
      <p:ext uri="{BB962C8B-B14F-4D97-AF65-F5344CB8AC3E}">
        <p14:creationId xmlns:p14="http://schemas.microsoft.com/office/powerpoint/2010/main" val="2194503954"/>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3903-477E-A975-56E2-EA37F8D5DC9C}"/>
              </a:ext>
            </a:extLst>
          </p:cNvPr>
          <p:cNvSpPr>
            <a:spLocks noGrp="1"/>
          </p:cNvSpPr>
          <p:nvPr>
            <p:ph type="title"/>
          </p:nvPr>
        </p:nvSpPr>
        <p:spPr>
          <a:xfrm>
            <a:off x="1060450" y="1316749"/>
            <a:ext cx="10515600" cy="2852737"/>
          </a:xfrm>
        </p:spPr>
        <p:txBody>
          <a:bodyPr anchor="b">
            <a:normAutofit/>
          </a:bodyPr>
          <a:lstStyle>
            <a:lvl1pPr algn="r">
              <a:defRPr sz="2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F919676-9985-67F0-DDDA-A587EFEB71E2}"/>
              </a:ext>
            </a:extLst>
          </p:cNvPr>
          <p:cNvSpPr>
            <a:spLocks noGrp="1"/>
          </p:cNvSpPr>
          <p:nvPr>
            <p:ph type="body" idx="1"/>
          </p:nvPr>
        </p:nvSpPr>
        <p:spPr>
          <a:xfrm>
            <a:off x="1148246" y="4582787"/>
            <a:ext cx="10515600" cy="1500187"/>
          </a:xfrm>
        </p:spPr>
        <p:txBody>
          <a:bodyPr>
            <a:normAutofit/>
          </a:bodyPr>
          <a:lstStyle>
            <a:lvl1pPr marL="0" indent="0" algn="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6924331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ubtitle and Content,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149B230-9A97-D8BB-2608-AB3948B27F39}"/>
              </a:ext>
            </a:extLst>
          </p:cNvPr>
          <p:cNvSpPr>
            <a:spLocks noGrp="1"/>
          </p:cNvSpPr>
          <p:nvPr>
            <p:ph type="pic" sz="quarter" idx="11"/>
          </p:nvPr>
        </p:nvSpPr>
        <p:spPr>
          <a:xfrm>
            <a:off x="5156200" y="0"/>
            <a:ext cx="7035166" cy="6858000"/>
          </a:xfrm>
          <a:custGeom>
            <a:avLst/>
            <a:gdLst>
              <a:gd name="connsiteX0" fmla="*/ 3370079 w 7035166"/>
              <a:gd name="connsiteY0" fmla="*/ 0 h 6858000"/>
              <a:gd name="connsiteX1" fmla="*/ 7035166 w 7035166"/>
              <a:gd name="connsiteY1" fmla="*/ 0 h 6858000"/>
              <a:gd name="connsiteX2" fmla="*/ 7035166 w 7035166"/>
              <a:gd name="connsiteY2" fmla="*/ 6858000 h 6858000"/>
              <a:gd name="connsiteX3" fmla="*/ 3370079 w 7035166"/>
              <a:gd name="connsiteY3" fmla="*/ 6858000 h 6858000"/>
              <a:gd name="connsiteX4" fmla="*/ 0 w 7035166"/>
              <a:gd name="connsiteY4" fmla="*/ 3429000 h 6858000"/>
              <a:gd name="connsiteX5" fmla="*/ 3370079 w 703516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166" h="6858000">
                <a:moveTo>
                  <a:pt x="3370079" y="0"/>
                </a:moveTo>
                <a:lnTo>
                  <a:pt x="7035166" y="0"/>
                </a:lnTo>
                <a:lnTo>
                  <a:pt x="7035166" y="6858000"/>
                </a:lnTo>
                <a:lnTo>
                  <a:pt x="3370079" y="6858000"/>
                </a:lnTo>
                <a:cubicBezTo>
                  <a:pt x="1508668" y="6858000"/>
                  <a:pt x="0" y="5322570"/>
                  <a:pt x="0" y="3429000"/>
                </a:cubicBezTo>
                <a:cubicBezTo>
                  <a:pt x="0" y="1535430"/>
                  <a:pt x="1508668" y="0"/>
                  <a:pt x="3370079"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7F2DA7B-E6A3-A6A4-5C4E-AAB7A830D55D}"/>
              </a:ext>
            </a:extLst>
          </p:cNvPr>
          <p:cNvSpPr>
            <a:spLocks noGrp="1"/>
          </p:cNvSpPr>
          <p:nvPr>
            <p:ph type="title" hasCustomPrompt="1"/>
          </p:nvPr>
        </p:nvSpPr>
        <p:spPr/>
        <p:txBody>
          <a:bodyPr/>
          <a:lstStyle/>
          <a:p>
            <a:r>
              <a:rPr lang="en-US" dirty="0"/>
              <a:t>Title</a:t>
            </a:r>
          </a:p>
        </p:txBody>
      </p:sp>
      <p:sp>
        <p:nvSpPr>
          <p:cNvPr id="3" name="Content Placeholder 2">
            <a:extLst>
              <a:ext uri="{FF2B5EF4-FFF2-40B4-BE49-F238E27FC236}">
                <a16:creationId xmlns:a16="http://schemas.microsoft.com/office/drawing/2014/main" id="{890E0B5B-4169-4406-7BD2-3EBAD030C028}"/>
              </a:ext>
            </a:extLst>
          </p:cNvPr>
          <p:cNvSpPr>
            <a:spLocks noGrp="1"/>
          </p:cNvSpPr>
          <p:nvPr>
            <p:ph idx="1"/>
          </p:nvPr>
        </p:nvSpPr>
        <p:spPr>
          <a:xfrm>
            <a:off x="639042" y="1752889"/>
            <a:ext cx="48800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FD1DCC6E-BA60-CD08-D5D4-B3AD382E902F}"/>
              </a:ext>
            </a:extLst>
          </p:cNvPr>
          <p:cNvSpPr>
            <a:spLocks noGrp="1"/>
          </p:cNvSpPr>
          <p:nvPr>
            <p:ph type="body" sz="quarter" idx="10" hasCustomPrompt="1"/>
          </p:nvPr>
        </p:nvSpPr>
        <p:spPr>
          <a:xfrm>
            <a:off x="639041" y="800826"/>
            <a:ext cx="11018837" cy="315912"/>
          </a:xfrm>
        </p:spPr>
        <p:txBody>
          <a:bodyPr lIns="0" tIns="0" rIns="0" bIns="0">
            <a:noAutofit/>
          </a:bodyPr>
          <a:lstStyle>
            <a:lvl1pPr marL="0" indent="0">
              <a:buNone/>
              <a:defRPr sz="1900">
                <a:solidFill>
                  <a:schemeClr val="tx1">
                    <a:lumMod val="85000"/>
                    <a:lumOff val="15000"/>
                  </a:schemeClr>
                </a:solidFill>
              </a:defRPr>
            </a:lvl1pPr>
            <a:lvl2pPr marL="457200" indent="0">
              <a:buNone/>
              <a:defRPr sz="1900">
                <a:solidFill>
                  <a:schemeClr val="tx1">
                    <a:lumMod val="85000"/>
                    <a:lumOff val="15000"/>
                  </a:schemeClr>
                </a:solidFill>
              </a:defRPr>
            </a:lvl2pPr>
            <a:lvl3pPr marL="914400" indent="0">
              <a:buNone/>
              <a:defRPr sz="1900">
                <a:solidFill>
                  <a:schemeClr val="tx1">
                    <a:lumMod val="85000"/>
                    <a:lumOff val="15000"/>
                  </a:schemeClr>
                </a:solidFill>
              </a:defRPr>
            </a:lvl3pPr>
            <a:lvl4pPr marL="1371600" indent="0">
              <a:buNone/>
              <a:defRPr sz="1900">
                <a:solidFill>
                  <a:schemeClr val="tx1">
                    <a:lumMod val="85000"/>
                    <a:lumOff val="15000"/>
                  </a:schemeClr>
                </a:solidFill>
              </a:defRPr>
            </a:lvl4pPr>
            <a:lvl5pPr marL="1828800" indent="0">
              <a:buNone/>
              <a:defRPr sz="1900">
                <a:solidFill>
                  <a:schemeClr val="tx1">
                    <a:lumMod val="85000"/>
                    <a:lumOff val="15000"/>
                  </a:schemeClr>
                </a:solidFill>
              </a:defRPr>
            </a:lvl5pPr>
          </a:lstStyle>
          <a:p>
            <a:pPr lvl="0"/>
            <a:r>
              <a:rPr lang="en-US" dirty="0"/>
              <a:t>Subtitle</a:t>
            </a:r>
          </a:p>
        </p:txBody>
      </p:sp>
    </p:spTree>
    <p:extLst>
      <p:ext uri="{BB962C8B-B14F-4D97-AF65-F5344CB8AC3E}">
        <p14:creationId xmlns:p14="http://schemas.microsoft.com/office/powerpoint/2010/main" val="3492977851"/>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roduc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DA7B-E6A3-A6A4-5C4E-AAB7A830D55D}"/>
              </a:ext>
            </a:extLst>
          </p:cNvPr>
          <p:cNvSpPr>
            <a:spLocks noGrp="1"/>
          </p:cNvSpPr>
          <p:nvPr>
            <p:ph type="title" hasCustomPrompt="1"/>
          </p:nvPr>
        </p:nvSpPr>
        <p:spPr/>
        <p:txBody>
          <a:bodyPr/>
          <a:lstStyle/>
          <a:p>
            <a:r>
              <a:rPr lang="en-US" dirty="0"/>
              <a:t>Title</a:t>
            </a:r>
          </a:p>
        </p:txBody>
      </p:sp>
      <p:sp>
        <p:nvSpPr>
          <p:cNvPr id="10" name="Text Placeholder 9">
            <a:extLst>
              <a:ext uri="{FF2B5EF4-FFF2-40B4-BE49-F238E27FC236}">
                <a16:creationId xmlns:a16="http://schemas.microsoft.com/office/drawing/2014/main" id="{FD1DCC6E-BA60-CD08-D5D4-B3AD382E902F}"/>
              </a:ext>
            </a:extLst>
          </p:cNvPr>
          <p:cNvSpPr>
            <a:spLocks noGrp="1"/>
          </p:cNvSpPr>
          <p:nvPr>
            <p:ph type="body" sz="quarter" idx="10" hasCustomPrompt="1"/>
          </p:nvPr>
        </p:nvSpPr>
        <p:spPr>
          <a:xfrm>
            <a:off x="639041" y="800826"/>
            <a:ext cx="11018837" cy="315912"/>
          </a:xfrm>
        </p:spPr>
        <p:txBody>
          <a:bodyPr lIns="0" tIns="0" rIns="0" bIns="0">
            <a:noAutofit/>
          </a:bodyPr>
          <a:lstStyle>
            <a:lvl1pPr marL="0" indent="0">
              <a:buNone/>
              <a:defRPr sz="1900">
                <a:solidFill>
                  <a:schemeClr val="tx1">
                    <a:lumMod val="85000"/>
                    <a:lumOff val="15000"/>
                  </a:schemeClr>
                </a:solidFill>
              </a:defRPr>
            </a:lvl1pPr>
            <a:lvl2pPr marL="457200" indent="0">
              <a:buNone/>
              <a:defRPr sz="1900">
                <a:solidFill>
                  <a:schemeClr val="tx1">
                    <a:lumMod val="85000"/>
                    <a:lumOff val="15000"/>
                  </a:schemeClr>
                </a:solidFill>
              </a:defRPr>
            </a:lvl2pPr>
            <a:lvl3pPr marL="914400" indent="0">
              <a:buNone/>
              <a:defRPr sz="1900">
                <a:solidFill>
                  <a:schemeClr val="tx1">
                    <a:lumMod val="85000"/>
                    <a:lumOff val="15000"/>
                  </a:schemeClr>
                </a:solidFill>
              </a:defRPr>
            </a:lvl3pPr>
            <a:lvl4pPr marL="1371600" indent="0">
              <a:buNone/>
              <a:defRPr sz="1900">
                <a:solidFill>
                  <a:schemeClr val="tx1">
                    <a:lumMod val="85000"/>
                    <a:lumOff val="15000"/>
                  </a:schemeClr>
                </a:solidFill>
              </a:defRPr>
            </a:lvl4pPr>
            <a:lvl5pPr marL="1828800" indent="0">
              <a:buNone/>
              <a:defRPr sz="1900">
                <a:solidFill>
                  <a:schemeClr val="tx1">
                    <a:lumMod val="85000"/>
                    <a:lumOff val="15000"/>
                  </a:schemeClr>
                </a:solidFill>
              </a:defRPr>
            </a:lvl5pPr>
          </a:lstStyle>
          <a:p>
            <a:pPr lvl="0"/>
            <a:r>
              <a:rPr lang="en-US" dirty="0"/>
              <a:t>Subtitle</a:t>
            </a:r>
          </a:p>
        </p:txBody>
      </p:sp>
      <p:sp>
        <p:nvSpPr>
          <p:cNvPr id="7" name="Text Placeholder 6">
            <a:extLst>
              <a:ext uri="{FF2B5EF4-FFF2-40B4-BE49-F238E27FC236}">
                <a16:creationId xmlns:a16="http://schemas.microsoft.com/office/drawing/2014/main" id="{C49E0DDA-5625-F0AE-188F-455AE3E84F37}"/>
              </a:ext>
            </a:extLst>
          </p:cNvPr>
          <p:cNvSpPr>
            <a:spLocks noGrp="1"/>
          </p:cNvSpPr>
          <p:nvPr>
            <p:ph type="body" sz="quarter" idx="12"/>
          </p:nvPr>
        </p:nvSpPr>
        <p:spPr>
          <a:xfrm>
            <a:off x="639763" y="1753286"/>
            <a:ext cx="5456237" cy="3247631"/>
          </a:xfrm>
        </p:spPr>
        <p:txBody>
          <a:bodyPr lIns="0" tIns="0" rIns="0" bIns="0"/>
          <a:lstStyle>
            <a:lvl1pPr marL="0" indent="0">
              <a:buNone/>
              <a:defRPr sz="2200" b="1" i="0">
                <a:latin typeface="Trade Gothic LT Std Bold" pitchFamily="2" charset="0"/>
              </a:defRPr>
            </a:lvl1pPr>
            <a:lvl2pPr marL="0">
              <a:defRPr sz="1800" b="1" i="0">
                <a:latin typeface="Trade Gothic LT Std Bold" pitchFamily="2" charset="0"/>
              </a:defRPr>
            </a:lvl2pPr>
            <a:lvl3pPr marL="428400">
              <a:defRPr/>
            </a:lvl3pPr>
          </a:lstStyle>
          <a:p>
            <a:pPr lvl="0"/>
            <a:r>
              <a:rPr lang="en-US" dirty="0"/>
              <a:t>Click to edit Master text styles</a:t>
            </a:r>
          </a:p>
          <a:p>
            <a:pPr lvl="1"/>
            <a:r>
              <a:rPr lang="en-US" dirty="0"/>
              <a:t>Second level</a:t>
            </a:r>
          </a:p>
          <a:p>
            <a:pPr lvl="2"/>
            <a:r>
              <a:rPr lang="en-US" dirty="0"/>
              <a:t>Third level</a:t>
            </a:r>
          </a:p>
        </p:txBody>
      </p:sp>
      <p:sp>
        <p:nvSpPr>
          <p:cNvPr id="13" name="Picture Placeholder 12">
            <a:extLst>
              <a:ext uri="{FF2B5EF4-FFF2-40B4-BE49-F238E27FC236}">
                <a16:creationId xmlns:a16="http://schemas.microsoft.com/office/drawing/2014/main" id="{6727687D-5E8D-176B-A842-27AD2932D4A9}"/>
              </a:ext>
            </a:extLst>
          </p:cNvPr>
          <p:cNvSpPr>
            <a:spLocks noGrp="1"/>
          </p:cNvSpPr>
          <p:nvPr>
            <p:ph type="pic" sz="quarter" idx="14"/>
          </p:nvPr>
        </p:nvSpPr>
        <p:spPr>
          <a:xfrm>
            <a:off x="6462713" y="1235075"/>
            <a:ext cx="5729287" cy="5018088"/>
          </a:xfrm>
        </p:spPr>
        <p:txBody>
          <a:bodyPr/>
          <a:lstStyle/>
          <a:p>
            <a:endParaRPr lang="en-US"/>
          </a:p>
        </p:txBody>
      </p:sp>
    </p:spTree>
    <p:extLst>
      <p:ext uri="{BB962C8B-B14F-4D97-AF65-F5344CB8AC3E}">
        <p14:creationId xmlns:p14="http://schemas.microsoft.com/office/powerpoint/2010/main" val="2001391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30493-1457-3A4F-9444-DC0D3CAD53E5}"/>
              </a:ext>
            </a:extLst>
          </p:cNvPr>
          <p:cNvPicPr>
            <a:picLocks noChangeAspect="1"/>
          </p:cNvPicPr>
          <p:nvPr/>
        </p:nvPicPr>
        <p:blipFill>
          <a:blip r:embed="rId9"/>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D78755-A4F7-CD49-8FB6-06869A5F4974}"/>
              </a:ext>
            </a:extLst>
          </p:cNvPr>
          <p:cNvSpPr>
            <a:spLocks noGrp="1"/>
          </p:cNvSpPr>
          <p:nvPr>
            <p:ph type="title"/>
          </p:nvPr>
        </p:nvSpPr>
        <p:spPr>
          <a:xfrm>
            <a:off x="536278" y="365125"/>
            <a:ext cx="10515600" cy="7794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B215F8E-06DA-AB43-B1B6-EB6837C83A64}"/>
              </a:ext>
            </a:extLst>
          </p:cNvPr>
          <p:cNvSpPr>
            <a:spLocks noGrp="1"/>
          </p:cNvSpPr>
          <p:nvPr>
            <p:ph type="body" idx="1"/>
          </p:nvPr>
        </p:nvSpPr>
        <p:spPr>
          <a:xfrm>
            <a:off x="536278" y="171348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610370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ransition spd="slow">
    <p:push/>
  </p:transition>
  <p:txStyles>
    <p:titleStyle>
      <a:lvl1pPr algn="l" defTabSz="914400" rtl="0" eaLnBrk="1" latinLnBrk="0" hangingPunct="1">
        <a:lnSpc>
          <a:spcPct val="90000"/>
        </a:lnSpc>
        <a:spcBef>
          <a:spcPct val="0"/>
        </a:spcBef>
        <a:buNone/>
        <a:defRPr sz="3600" kern="1200">
          <a:solidFill>
            <a:srgbClr val="FE5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High Performance Air Systems</a:t>
            </a:r>
          </a:p>
        </p:txBody>
      </p:sp>
      <p:sp>
        <p:nvSpPr>
          <p:cNvPr id="8" name="Text Placeholder 7"/>
          <p:cNvSpPr>
            <a:spLocks noGrp="1"/>
          </p:cNvSpPr>
          <p:nvPr>
            <p:ph type="subTitle" idx="1"/>
          </p:nvPr>
        </p:nvSpPr>
        <p:spPr/>
        <p:txBody>
          <a:bodyPr/>
          <a:lstStyle/>
          <a:p>
            <a:r>
              <a:rPr lang="en-US" dirty="0"/>
              <a:t>Variable Air Volume Diffusers</a:t>
            </a:r>
          </a:p>
        </p:txBody>
      </p:sp>
    </p:spTree>
    <p:extLst>
      <p:ext uri="{BB962C8B-B14F-4D97-AF65-F5344CB8AC3E}">
        <p14:creationId xmlns:p14="http://schemas.microsoft.com/office/powerpoint/2010/main" val="486690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A4680-DDBA-974D-92CF-FA501CED217F}"/>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3B0E2A2B-5C40-0640-86AF-2BBB9A5AC26D}"/>
              </a:ext>
            </a:extLst>
          </p:cNvPr>
          <p:cNvSpPr>
            <a:spLocks noGrp="1"/>
          </p:cNvSpPr>
          <p:nvPr>
            <p:ph idx="1"/>
          </p:nvPr>
        </p:nvSpPr>
        <p:spPr/>
        <p:txBody>
          <a:bodyPr/>
          <a:lstStyle/>
          <a:p>
            <a:pPr marL="0" indent="0">
              <a:buNone/>
            </a:pPr>
            <a:r>
              <a:rPr lang="en-CA" dirty="0"/>
              <a:t>Comfort is maintained over full VAV range of operation from full flow through low flow turndown</a:t>
            </a:r>
            <a:r>
              <a:rPr lang="en-US" dirty="0"/>
              <a:t>. </a:t>
            </a:r>
          </a:p>
        </p:txBody>
      </p:sp>
      <p:sp>
        <p:nvSpPr>
          <p:cNvPr id="3" name="Text Placeholder 2">
            <a:extLst>
              <a:ext uri="{FF2B5EF4-FFF2-40B4-BE49-F238E27FC236}">
                <a16:creationId xmlns:a16="http://schemas.microsoft.com/office/drawing/2014/main" id="{A1E59095-298A-4844-A434-DB9A40D98C5F}"/>
              </a:ext>
            </a:extLst>
          </p:cNvPr>
          <p:cNvSpPr>
            <a:spLocks noGrp="1"/>
          </p:cNvSpPr>
          <p:nvPr>
            <p:ph type="body" sz="quarter" idx="13"/>
          </p:nvPr>
        </p:nvSpPr>
        <p:spPr/>
        <p:txBody>
          <a:bodyPr>
            <a:normAutofit/>
          </a:bodyPr>
          <a:lstStyle/>
          <a:p>
            <a:r>
              <a:rPr lang="en-US" dirty="0"/>
              <a:t>Comfort</a:t>
            </a:r>
          </a:p>
        </p:txBody>
      </p:sp>
      <p:pic>
        <p:nvPicPr>
          <p:cNvPr id="11" name="Picture 10" descr="A picture containing bicycle, screenshot, text&#10;&#10;Description automatically generated">
            <a:extLst>
              <a:ext uri="{FF2B5EF4-FFF2-40B4-BE49-F238E27FC236}">
                <a16:creationId xmlns:a16="http://schemas.microsoft.com/office/drawing/2014/main" id="{AA1D3E79-098F-1C9D-290B-27CF22E85A54}"/>
              </a:ext>
            </a:extLst>
          </p:cNvPr>
          <p:cNvPicPr>
            <a:picLocks noChangeAspect="1"/>
          </p:cNvPicPr>
          <p:nvPr/>
        </p:nvPicPr>
        <p:blipFill>
          <a:blip r:embed="rId2"/>
          <a:stretch>
            <a:fillRect/>
          </a:stretch>
        </p:blipFill>
        <p:spPr>
          <a:xfrm>
            <a:off x="3962400" y="2000232"/>
            <a:ext cx="7772400" cy="3718148"/>
          </a:xfrm>
          <a:prstGeom prst="rect">
            <a:avLst/>
          </a:prstGeom>
        </p:spPr>
      </p:pic>
      <p:sp>
        <p:nvSpPr>
          <p:cNvPr id="5" name="Content Placeholder 1">
            <a:extLst>
              <a:ext uri="{FF2B5EF4-FFF2-40B4-BE49-F238E27FC236}">
                <a16:creationId xmlns:a16="http://schemas.microsoft.com/office/drawing/2014/main" id="{F24CA72A-C820-CE50-C987-159315557E80}"/>
              </a:ext>
            </a:extLst>
          </p:cNvPr>
          <p:cNvSpPr txBox="1">
            <a:spLocks/>
          </p:cNvSpPr>
          <p:nvPr/>
        </p:nvSpPr>
        <p:spPr>
          <a:xfrm>
            <a:off x="6187281" y="1569926"/>
            <a:ext cx="33226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b="1" dirty="0"/>
              <a:t>CFD analysis at 25% airflow</a:t>
            </a:r>
          </a:p>
          <a:p>
            <a:pPr marL="0" indent="0">
              <a:buFont typeface="Arial" panose="020B0604020202020204" pitchFamily="34" charset="0"/>
              <a:buNone/>
            </a:pPr>
            <a:endParaRPr lang="en-CA" b="1" dirty="0"/>
          </a:p>
        </p:txBody>
      </p:sp>
    </p:spTree>
    <p:extLst>
      <p:ext uri="{BB962C8B-B14F-4D97-AF65-F5344CB8AC3E}">
        <p14:creationId xmlns:p14="http://schemas.microsoft.com/office/powerpoint/2010/main" val="318295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6FA82-9C12-7842-96CD-05EBBD22640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D688A2FB-5206-C342-9A3A-B8E665AB9664}"/>
              </a:ext>
            </a:extLst>
          </p:cNvPr>
          <p:cNvSpPr>
            <a:spLocks noGrp="1"/>
          </p:cNvSpPr>
          <p:nvPr>
            <p:ph idx="1"/>
          </p:nvPr>
        </p:nvSpPr>
        <p:spPr/>
        <p:txBody>
          <a:bodyPr>
            <a:normAutofit fontScale="92500" lnSpcReduction="10000"/>
          </a:bodyPr>
          <a:lstStyle/>
          <a:p>
            <a:pPr marL="0" indent="0">
              <a:buNone/>
            </a:pPr>
            <a:r>
              <a:rPr lang="en-CA" b="1" dirty="0"/>
              <a:t>Savings from Three Sources</a:t>
            </a:r>
          </a:p>
          <a:p>
            <a:pPr marL="0" indent="0">
              <a:buNone/>
            </a:pPr>
            <a:r>
              <a:rPr lang="en-CA" dirty="0"/>
              <a:t>VAV diffusers allow for low-pressure, low-energy consumption systems. The energy savings of systems designed using VAV diffusers can be broken down into three main sources. </a:t>
            </a:r>
          </a:p>
          <a:p>
            <a:pPr marL="0" indent="0">
              <a:buNone/>
            </a:pPr>
            <a:r>
              <a:rPr lang="en-CA" b="1" dirty="0"/>
              <a:t>Small zones</a:t>
            </a:r>
          </a:p>
          <a:p>
            <a:pPr marL="0" indent="0">
              <a:buNone/>
            </a:pPr>
            <a:r>
              <a:rPr lang="en-CA" dirty="0"/>
              <a:t>Many small zones provide individual temperature control to prevent overcooling or overheating when spaces are unoccupied.</a:t>
            </a:r>
          </a:p>
          <a:p>
            <a:pPr marL="0" indent="0">
              <a:buNone/>
            </a:pPr>
            <a:r>
              <a:rPr lang="en-CA" b="1" dirty="0"/>
              <a:t>Low turndown and pressure drop</a:t>
            </a:r>
          </a:p>
          <a:p>
            <a:pPr marL="0" indent="0">
              <a:buNone/>
            </a:pPr>
            <a:r>
              <a:rPr lang="en-CA" dirty="0"/>
              <a:t>VAV diffuser systems do not have a velocity limitation because pressure independence is achieved by measuring only static pressure. The static pressure damper in a VAV diffuser system may be oversized to minimize pressure drop without the penalty of increasing minimum flow.</a:t>
            </a:r>
          </a:p>
          <a:p>
            <a:pPr marL="0" indent="0">
              <a:buNone/>
            </a:pPr>
            <a:r>
              <a:rPr lang="en-CA" b="1" dirty="0"/>
              <a:t>Low system pressure</a:t>
            </a:r>
          </a:p>
          <a:p>
            <a:pPr marL="0" indent="0">
              <a:buNone/>
            </a:pPr>
            <a:r>
              <a:rPr lang="en-CA" dirty="0"/>
              <a:t>VAV diffuser systems require low duct pressure, which reduces the required fan horsepower and, in turn, the energy required to operate the system.</a:t>
            </a:r>
          </a:p>
        </p:txBody>
      </p:sp>
      <p:sp>
        <p:nvSpPr>
          <p:cNvPr id="3" name="Text Placeholder 2">
            <a:extLst>
              <a:ext uri="{FF2B5EF4-FFF2-40B4-BE49-F238E27FC236}">
                <a16:creationId xmlns:a16="http://schemas.microsoft.com/office/drawing/2014/main" id="{1EB08343-08A9-774E-9439-0BB9CA84C020}"/>
              </a:ext>
            </a:extLst>
          </p:cNvPr>
          <p:cNvSpPr>
            <a:spLocks noGrp="1"/>
          </p:cNvSpPr>
          <p:nvPr>
            <p:ph type="body" sz="quarter" idx="13"/>
          </p:nvPr>
        </p:nvSpPr>
        <p:spPr/>
        <p:txBody>
          <a:bodyPr>
            <a:normAutofit/>
          </a:bodyPr>
          <a:lstStyle/>
          <a:p>
            <a:r>
              <a:rPr lang="en-US" dirty="0"/>
              <a:t>Energy Savings</a:t>
            </a:r>
          </a:p>
        </p:txBody>
      </p:sp>
    </p:spTree>
    <p:extLst>
      <p:ext uri="{BB962C8B-B14F-4D97-AF65-F5344CB8AC3E}">
        <p14:creationId xmlns:p14="http://schemas.microsoft.com/office/powerpoint/2010/main" val="129676927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7B9D64-65FC-9F4A-9BE0-8367B33F6642}"/>
              </a:ext>
            </a:extLst>
          </p:cNvPr>
          <p:cNvSpPr>
            <a:spLocks noGrp="1"/>
          </p:cNvSpPr>
          <p:nvPr>
            <p:ph type="title"/>
          </p:nvPr>
        </p:nvSpPr>
        <p:spPr/>
        <p:txBody>
          <a:bodyPr>
            <a:normAutofit/>
          </a:bodyPr>
          <a:lstStyle/>
          <a:p>
            <a:r>
              <a:rPr lang="en-US" dirty="0" err="1"/>
              <a:t>Acutherm</a:t>
            </a:r>
            <a:r>
              <a:rPr lang="en-US" dirty="0"/>
              <a:t> Capabilities</a:t>
            </a:r>
          </a:p>
        </p:txBody>
      </p:sp>
      <p:pic>
        <p:nvPicPr>
          <p:cNvPr id="6" name="Content Placeholder 5">
            <a:extLst>
              <a:ext uri="{FF2B5EF4-FFF2-40B4-BE49-F238E27FC236}">
                <a16:creationId xmlns:a16="http://schemas.microsoft.com/office/drawing/2014/main" id="{32D95681-40E5-8148-B7D9-2EBD8A11FE1D}"/>
              </a:ext>
            </a:extLst>
          </p:cNvPr>
          <p:cNvPicPr>
            <a:picLocks noGrp="1" noChangeAspect="1"/>
          </p:cNvPicPr>
          <p:nvPr>
            <p:ph idx="1"/>
          </p:nvPr>
        </p:nvPicPr>
        <p:blipFill rotWithShape="1">
          <a:blip r:embed="rId2"/>
          <a:stretch/>
        </p:blipFill>
        <p:spPr>
          <a:xfrm>
            <a:off x="2051243" y="1144588"/>
            <a:ext cx="8089514" cy="4991230"/>
          </a:xfrm>
        </p:spPr>
      </p:pic>
    </p:spTree>
    <p:extLst>
      <p:ext uri="{BB962C8B-B14F-4D97-AF65-F5344CB8AC3E}">
        <p14:creationId xmlns:p14="http://schemas.microsoft.com/office/powerpoint/2010/main" val="407855809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6FA82-9C12-7842-96CD-05EBBD22640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D688A2FB-5206-C342-9A3A-B8E665AB9664}"/>
              </a:ext>
            </a:extLst>
          </p:cNvPr>
          <p:cNvSpPr>
            <a:spLocks noGrp="1"/>
          </p:cNvSpPr>
          <p:nvPr>
            <p:ph idx="1"/>
          </p:nvPr>
        </p:nvSpPr>
        <p:spPr/>
        <p:txBody>
          <a:bodyPr/>
          <a:lstStyle/>
          <a:p>
            <a:pPr marL="0" indent="0">
              <a:buNone/>
            </a:pPr>
            <a:r>
              <a:rPr lang="en-CA" b="1" dirty="0"/>
              <a:t>Enduring Ease-of-Use</a:t>
            </a:r>
          </a:p>
          <a:p>
            <a:pPr marL="0" indent="0">
              <a:buNone/>
            </a:pPr>
            <a:r>
              <a:rPr lang="en-CA" dirty="0"/>
              <a:t>Acutherm by Price VAV diffusers have a long life span and offer simple maintenance. Thermally powered units do not require any wiring and, aside from set point adjustment, are virtually maintenance free with 45+ years of proven operation. Motorized diffusers make use of long-life brushless motors to reduce maintenance requirements and provide near-silent operation.</a:t>
            </a:r>
          </a:p>
          <a:p>
            <a:pPr marL="0" indent="0">
              <a:buNone/>
            </a:pPr>
            <a:endParaRPr lang="en-CA" dirty="0"/>
          </a:p>
          <a:p>
            <a:pPr marL="0" indent="0">
              <a:buNone/>
            </a:pPr>
            <a:r>
              <a:rPr lang="en-CA" b="1" dirty="0"/>
              <a:t>Future-Proof Flexibility</a:t>
            </a:r>
          </a:p>
          <a:p>
            <a:pPr marL="0" indent="0">
              <a:buNone/>
            </a:pPr>
            <a:r>
              <a:rPr lang="en-CA" dirty="0"/>
              <a:t>VAV diffuser systems are exceptionally adaptable to office changes. The modular concept and flexibility provided by a VAV diffuser system means that any changes to the floor plan need not trigger expensive and disruptive changes to the HVAC system.</a:t>
            </a:r>
          </a:p>
        </p:txBody>
      </p:sp>
      <p:sp>
        <p:nvSpPr>
          <p:cNvPr id="3" name="Text Placeholder 2">
            <a:extLst>
              <a:ext uri="{FF2B5EF4-FFF2-40B4-BE49-F238E27FC236}">
                <a16:creationId xmlns:a16="http://schemas.microsoft.com/office/drawing/2014/main" id="{1EB08343-08A9-774E-9439-0BB9CA84C020}"/>
              </a:ext>
            </a:extLst>
          </p:cNvPr>
          <p:cNvSpPr>
            <a:spLocks noGrp="1"/>
          </p:cNvSpPr>
          <p:nvPr>
            <p:ph type="body" sz="quarter" idx="13"/>
          </p:nvPr>
        </p:nvSpPr>
        <p:spPr/>
        <p:txBody>
          <a:bodyPr>
            <a:normAutofit/>
          </a:bodyPr>
          <a:lstStyle/>
          <a:p>
            <a:r>
              <a:rPr lang="en-US" dirty="0"/>
              <a:t>Sustainability</a:t>
            </a:r>
          </a:p>
        </p:txBody>
      </p:sp>
    </p:spTree>
    <p:extLst>
      <p:ext uri="{BB962C8B-B14F-4D97-AF65-F5344CB8AC3E}">
        <p14:creationId xmlns:p14="http://schemas.microsoft.com/office/powerpoint/2010/main" val="369081065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ale model, container, box&#10;&#10;Description automatically generated">
            <a:extLst>
              <a:ext uri="{FF2B5EF4-FFF2-40B4-BE49-F238E27FC236}">
                <a16:creationId xmlns:a16="http://schemas.microsoft.com/office/drawing/2014/main" id="{0241B0AB-64F3-8187-AE82-6C77EAA4B565}"/>
              </a:ext>
            </a:extLst>
          </p:cNvPr>
          <p:cNvPicPr>
            <a:picLocks noChangeAspect="1"/>
          </p:cNvPicPr>
          <p:nvPr/>
        </p:nvPicPr>
        <p:blipFill>
          <a:blip r:embed="rId2"/>
          <a:stretch>
            <a:fillRect/>
          </a:stretch>
        </p:blipFill>
        <p:spPr>
          <a:xfrm>
            <a:off x="2959768" y="375516"/>
            <a:ext cx="8953415" cy="6401022"/>
          </a:xfrm>
          <a:prstGeom prst="rect">
            <a:avLst/>
          </a:prstGeom>
        </p:spPr>
      </p:pic>
      <p:sp>
        <p:nvSpPr>
          <p:cNvPr id="4" name="Title 3">
            <a:extLst>
              <a:ext uri="{FF2B5EF4-FFF2-40B4-BE49-F238E27FC236}">
                <a16:creationId xmlns:a16="http://schemas.microsoft.com/office/drawing/2014/main" id="{90495E3A-551A-014A-92E8-AC74EE395138}"/>
              </a:ext>
            </a:extLst>
          </p:cNvPr>
          <p:cNvSpPr>
            <a:spLocks noGrp="1"/>
          </p:cNvSpPr>
          <p:nvPr>
            <p:ph type="title"/>
          </p:nvPr>
        </p:nvSpPr>
        <p:spPr/>
        <p:txBody>
          <a:bodyPr>
            <a:normAutofit/>
          </a:bodyPr>
          <a:lstStyle/>
          <a:p>
            <a:r>
              <a:rPr lang="en-US"/>
              <a:t>Acutherm Capabilities</a:t>
            </a:r>
            <a:endParaRPr lang="en-US" dirty="0"/>
          </a:p>
        </p:txBody>
      </p:sp>
      <p:sp>
        <p:nvSpPr>
          <p:cNvPr id="2" name="Content Placeholder 1">
            <a:extLst>
              <a:ext uri="{FF2B5EF4-FFF2-40B4-BE49-F238E27FC236}">
                <a16:creationId xmlns:a16="http://schemas.microsoft.com/office/drawing/2014/main" id="{5EF70D51-C430-C940-B967-7FEDE12E2AB8}"/>
              </a:ext>
            </a:extLst>
          </p:cNvPr>
          <p:cNvSpPr>
            <a:spLocks noGrp="1"/>
          </p:cNvSpPr>
          <p:nvPr>
            <p:ph idx="1"/>
          </p:nvPr>
        </p:nvSpPr>
        <p:spPr>
          <a:xfrm>
            <a:off x="536278" y="1713482"/>
            <a:ext cx="3318546" cy="4351338"/>
          </a:xfrm>
        </p:spPr>
        <p:txBody>
          <a:bodyPr/>
          <a:lstStyle/>
          <a:p>
            <a:pPr marL="0" indent="0">
              <a:buNone/>
            </a:pPr>
            <a:r>
              <a:rPr lang="en-CA" dirty="0"/>
              <a:t>Reconfiguration can occur without changes to the HVAC system</a:t>
            </a:r>
          </a:p>
          <a:p>
            <a:pPr marL="0" indent="0">
              <a:buNone/>
            </a:pPr>
            <a:endParaRPr lang="en-CA" dirty="0"/>
          </a:p>
          <a:p>
            <a:pPr marL="0" indent="0">
              <a:buNone/>
            </a:pPr>
            <a:r>
              <a:rPr lang="en-CA" dirty="0"/>
              <a:t>Original floorplan</a:t>
            </a:r>
            <a:br>
              <a:rPr lang="en-CA" dirty="0"/>
            </a:br>
            <a:r>
              <a:rPr lang="en-CA" dirty="0"/>
              <a:t>with seven zones</a:t>
            </a:r>
            <a:br>
              <a:rPr lang="en-CA" dirty="0"/>
            </a:br>
            <a:r>
              <a:rPr lang="en-CA" dirty="0"/>
              <a:t>of control</a:t>
            </a:r>
          </a:p>
        </p:txBody>
      </p:sp>
      <p:sp>
        <p:nvSpPr>
          <p:cNvPr id="3" name="Text Placeholder 2">
            <a:extLst>
              <a:ext uri="{FF2B5EF4-FFF2-40B4-BE49-F238E27FC236}">
                <a16:creationId xmlns:a16="http://schemas.microsoft.com/office/drawing/2014/main" id="{B6F674D7-93CA-9248-8030-24C7E85FC272}"/>
              </a:ext>
            </a:extLst>
          </p:cNvPr>
          <p:cNvSpPr>
            <a:spLocks noGrp="1"/>
          </p:cNvSpPr>
          <p:nvPr>
            <p:ph type="body" sz="quarter" idx="13"/>
          </p:nvPr>
        </p:nvSpPr>
        <p:spPr/>
        <p:txBody>
          <a:bodyPr>
            <a:normAutofit/>
          </a:bodyPr>
          <a:lstStyle/>
          <a:p>
            <a:r>
              <a:rPr lang="en-US"/>
              <a:t>Sustainability</a:t>
            </a:r>
            <a:endParaRPr lang="en-US" dirty="0"/>
          </a:p>
        </p:txBody>
      </p:sp>
    </p:spTree>
    <p:extLst>
      <p:ext uri="{BB962C8B-B14F-4D97-AF65-F5344CB8AC3E}">
        <p14:creationId xmlns:p14="http://schemas.microsoft.com/office/powerpoint/2010/main" val="34791560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Acutherm Capabilities</a:t>
            </a:r>
            <a:endParaRPr lang="en-CA" dirty="0"/>
          </a:p>
        </p:txBody>
      </p:sp>
      <p:sp>
        <p:nvSpPr>
          <p:cNvPr id="3" name="Content Placeholder 2"/>
          <p:cNvSpPr>
            <a:spLocks noGrp="1"/>
          </p:cNvSpPr>
          <p:nvPr>
            <p:ph idx="1"/>
          </p:nvPr>
        </p:nvSpPr>
        <p:spPr>
          <a:xfrm>
            <a:off x="536278" y="1713482"/>
            <a:ext cx="3345440" cy="4351338"/>
          </a:xfrm>
        </p:spPr>
        <p:txBody>
          <a:bodyPr/>
          <a:lstStyle/>
          <a:p>
            <a:pPr marL="0" indent="0">
              <a:buNone/>
            </a:pPr>
            <a:r>
              <a:rPr lang="en-CA" dirty="0"/>
              <a:t>Reconfiguration can occur without changes to the HVAC system</a:t>
            </a:r>
          </a:p>
          <a:p>
            <a:pPr marL="0" indent="0">
              <a:buNone/>
            </a:pPr>
            <a:endParaRPr lang="en-CA" dirty="0"/>
          </a:p>
          <a:p>
            <a:pPr marL="0" indent="0">
              <a:buNone/>
            </a:pPr>
            <a:r>
              <a:rPr lang="en-CA" dirty="0"/>
              <a:t>Modified floorplan</a:t>
            </a:r>
            <a:br>
              <a:rPr lang="en-CA" dirty="0"/>
            </a:br>
            <a:r>
              <a:rPr lang="en-CA" dirty="0"/>
              <a:t>with seven zones </a:t>
            </a:r>
            <a:br>
              <a:rPr lang="en-CA" dirty="0"/>
            </a:br>
            <a:r>
              <a:rPr lang="en-CA" dirty="0"/>
              <a:t>of control</a:t>
            </a:r>
          </a:p>
        </p:txBody>
      </p:sp>
      <p:sp>
        <p:nvSpPr>
          <p:cNvPr id="4" name="Text Placeholder 3"/>
          <p:cNvSpPr>
            <a:spLocks noGrp="1"/>
          </p:cNvSpPr>
          <p:nvPr>
            <p:ph type="body" sz="quarter" idx="13"/>
          </p:nvPr>
        </p:nvSpPr>
        <p:spPr/>
        <p:txBody>
          <a:bodyPr>
            <a:normAutofit/>
          </a:bodyPr>
          <a:lstStyle/>
          <a:p>
            <a:r>
              <a:rPr lang="en-US"/>
              <a:t>Sustainability</a:t>
            </a:r>
            <a:endParaRPr lang="en-CA" dirty="0"/>
          </a:p>
        </p:txBody>
      </p:sp>
      <p:pic>
        <p:nvPicPr>
          <p:cNvPr id="5" name="Picture 4">
            <a:extLst>
              <a:ext uri="{FF2B5EF4-FFF2-40B4-BE49-F238E27FC236}">
                <a16:creationId xmlns:a16="http://schemas.microsoft.com/office/drawing/2014/main" id="{3B50C7A6-1564-A10D-0EDF-E0468DAF3054}"/>
              </a:ext>
            </a:extLst>
          </p:cNvPr>
          <p:cNvPicPr>
            <a:picLocks noChangeAspect="1"/>
          </p:cNvPicPr>
          <p:nvPr/>
        </p:nvPicPr>
        <p:blipFill>
          <a:blip r:embed="rId2"/>
          <a:srcRect/>
          <a:stretch/>
        </p:blipFill>
        <p:spPr>
          <a:xfrm>
            <a:off x="2959769" y="375516"/>
            <a:ext cx="8953412" cy="6401022"/>
          </a:xfrm>
          <a:prstGeom prst="rect">
            <a:avLst/>
          </a:prstGeom>
        </p:spPr>
      </p:pic>
    </p:spTree>
    <p:extLst>
      <p:ext uri="{BB962C8B-B14F-4D97-AF65-F5344CB8AC3E}">
        <p14:creationId xmlns:p14="http://schemas.microsoft.com/office/powerpoint/2010/main" val="221194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26DBE-C042-784C-BEFE-6292B28120E8}"/>
              </a:ext>
            </a:extLst>
          </p:cNvPr>
          <p:cNvSpPr>
            <a:spLocks noGrp="1"/>
          </p:cNvSpPr>
          <p:nvPr>
            <p:ph type="title"/>
          </p:nvPr>
        </p:nvSpPr>
        <p:spPr/>
        <p:txBody>
          <a:bodyPr/>
          <a:lstStyle/>
          <a:p>
            <a:r>
              <a:rPr lang="en-US" dirty="0"/>
              <a:t>High Performance Engineering</a:t>
            </a:r>
          </a:p>
        </p:txBody>
      </p:sp>
    </p:spTree>
    <p:extLst>
      <p:ext uri="{BB962C8B-B14F-4D97-AF65-F5344CB8AC3E}">
        <p14:creationId xmlns:p14="http://schemas.microsoft.com/office/powerpoint/2010/main" val="2033264831"/>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FCEEB3-EB97-7E4C-981D-27855BECC70E}"/>
              </a:ext>
            </a:extLst>
          </p:cNvPr>
          <p:cNvPicPr>
            <a:picLocks noChangeAspect="1"/>
          </p:cNvPicPr>
          <p:nvPr/>
        </p:nvPicPr>
        <p:blipFill>
          <a:blip r:embed="rId3"/>
          <a:stretch>
            <a:fillRect/>
          </a:stretch>
        </p:blipFill>
        <p:spPr>
          <a:xfrm>
            <a:off x="1455283" y="12032"/>
            <a:ext cx="9386352" cy="4693176"/>
          </a:xfrm>
          <a:prstGeom prst="rect">
            <a:avLst/>
          </a:prstGeom>
        </p:spPr>
      </p:pic>
      <p:sp>
        <p:nvSpPr>
          <p:cNvPr id="4" name="Title 3">
            <a:extLst>
              <a:ext uri="{FF2B5EF4-FFF2-40B4-BE49-F238E27FC236}">
                <a16:creationId xmlns:a16="http://schemas.microsoft.com/office/drawing/2014/main" id="{B3F41F73-01A5-8D46-9B14-6A6E6FD300DF}"/>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F114BF1A-8C25-B641-96B0-A4BBCA5D51EA}"/>
              </a:ext>
            </a:extLst>
          </p:cNvPr>
          <p:cNvSpPr>
            <a:spLocks noGrp="1"/>
          </p:cNvSpPr>
          <p:nvPr>
            <p:ph idx="1"/>
          </p:nvPr>
        </p:nvSpPr>
        <p:spPr>
          <a:xfrm>
            <a:off x="536278" y="4392706"/>
            <a:ext cx="10515600" cy="1990165"/>
          </a:xfrm>
        </p:spPr>
        <p:txBody>
          <a:bodyPr>
            <a:normAutofit lnSpcReduction="10000"/>
          </a:bodyPr>
          <a:lstStyle/>
          <a:p>
            <a:pPr marL="0" indent="0">
              <a:buNone/>
            </a:pPr>
            <a:r>
              <a:rPr lang="en-CA" dirty="0"/>
              <a:t>Each VAV diffuser is a ceiling diffuser with an </a:t>
            </a:r>
            <a:r>
              <a:rPr lang="en-CA" b="1" dirty="0">
                <a:latin typeface="Trade Gothic LT Std Bold" pitchFamily="2" charset="0"/>
              </a:rPr>
              <a:t>integrated thermostat and damper</a:t>
            </a:r>
            <a:r>
              <a:rPr lang="en-CA" dirty="0"/>
              <a:t>, allowing it to act as an individual VAV zone of control. The damper is continuously adjusted to vary the volume of airflow (warm or cold) into the room in response to room temperature and setpoint. When supply air is warm, the VAV diffuser operates in heating mode and the damper opens in response to a drop in room temperature. When the supply air is cold, the VAV diffuser operates in cooling mode and the damper opens in response to a rise in room temperature.</a:t>
            </a:r>
          </a:p>
        </p:txBody>
      </p:sp>
      <p:sp>
        <p:nvSpPr>
          <p:cNvPr id="3" name="Text Placeholder 2">
            <a:extLst>
              <a:ext uri="{FF2B5EF4-FFF2-40B4-BE49-F238E27FC236}">
                <a16:creationId xmlns:a16="http://schemas.microsoft.com/office/drawing/2014/main" id="{3441DD9B-F7AF-224A-AE75-1E3EFD4C27CA}"/>
              </a:ext>
            </a:extLst>
          </p:cNvPr>
          <p:cNvSpPr>
            <a:spLocks noGrp="1"/>
          </p:cNvSpPr>
          <p:nvPr>
            <p:ph type="body" sz="quarter" idx="13"/>
          </p:nvPr>
        </p:nvSpPr>
        <p:spPr/>
        <p:txBody>
          <a:bodyPr>
            <a:normAutofit/>
          </a:bodyPr>
          <a:lstStyle/>
          <a:p>
            <a:r>
              <a:rPr lang="en-US" dirty="0"/>
              <a:t>High Performance Engineering</a:t>
            </a:r>
          </a:p>
        </p:txBody>
      </p:sp>
    </p:spTree>
    <p:extLst>
      <p:ext uri="{BB962C8B-B14F-4D97-AF65-F5344CB8AC3E}">
        <p14:creationId xmlns:p14="http://schemas.microsoft.com/office/powerpoint/2010/main" val="17758325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48F8B-1366-4E47-8FB8-7D280DE6536D}"/>
              </a:ext>
            </a:extLst>
          </p:cNvPr>
          <p:cNvPicPr>
            <a:picLocks noChangeAspect="1"/>
          </p:cNvPicPr>
          <p:nvPr/>
        </p:nvPicPr>
        <p:blipFill>
          <a:blip r:embed="rId3"/>
          <a:srcRect t="14471" b="14471"/>
          <a:stretch/>
        </p:blipFill>
        <p:spPr>
          <a:xfrm>
            <a:off x="639039" y="3026589"/>
            <a:ext cx="10355333" cy="3648499"/>
          </a:xfrm>
          <a:prstGeom prst="rect">
            <a:avLst/>
          </a:prstGeom>
        </p:spPr>
      </p:pic>
      <p:sp>
        <p:nvSpPr>
          <p:cNvPr id="4" name="Title 3">
            <a:extLst>
              <a:ext uri="{FF2B5EF4-FFF2-40B4-BE49-F238E27FC236}">
                <a16:creationId xmlns:a16="http://schemas.microsoft.com/office/drawing/2014/main" id="{B3F41F73-01A5-8D46-9B14-6A6E6FD300DF}"/>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F114BF1A-8C25-B641-96B0-A4BBCA5D51EA}"/>
              </a:ext>
            </a:extLst>
          </p:cNvPr>
          <p:cNvSpPr>
            <a:spLocks noGrp="1"/>
          </p:cNvSpPr>
          <p:nvPr>
            <p:ph idx="1"/>
          </p:nvPr>
        </p:nvSpPr>
        <p:spPr/>
        <p:txBody>
          <a:bodyPr>
            <a:normAutofit/>
          </a:bodyPr>
          <a:lstStyle/>
          <a:p>
            <a:pPr marL="0" indent="0">
              <a:buNone/>
            </a:pPr>
            <a:r>
              <a:rPr lang="en-CA" dirty="0"/>
              <a:t>The high velocity discharge from the diffuser entrains room air into the supply air resulting in a rising column of room air under the diffuser. A small amount of supply air passed through a venturi nozzle creates an area of low pressure in the diffuser that induces a sample of room air over the thermostat. Room air is positively induced over the thermostat independent of diffuser damper position.</a:t>
            </a:r>
          </a:p>
        </p:txBody>
      </p:sp>
      <p:sp>
        <p:nvSpPr>
          <p:cNvPr id="3" name="Text Placeholder 2">
            <a:extLst>
              <a:ext uri="{FF2B5EF4-FFF2-40B4-BE49-F238E27FC236}">
                <a16:creationId xmlns:a16="http://schemas.microsoft.com/office/drawing/2014/main" id="{3441DD9B-F7AF-224A-AE75-1E3EFD4C27CA}"/>
              </a:ext>
            </a:extLst>
          </p:cNvPr>
          <p:cNvSpPr>
            <a:spLocks noGrp="1"/>
          </p:cNvSpPr>
          <p:nvPr>
            <p:ph type="body" sz="quarter" idx="13"/>
          </p:nvPr>
        </p:nvSpPr>
        <p:spPr/>
        <p:txBody>
          <a:bodyPr>
            <a:normAutofit/>
          </a:bodyPr>
          <a:lstStyle/>
          <a:p>
            <a:r>
              <a:rPr lang="en-US" dirty="0"/>
              <a:t>High Performance Engineering</a:t>
            </a:r>
          </a:p>
        </p:txBody>
      </p:sp>
    </p:spTree>
    <p:extLst>
      <p:ext uri="{BB962C8B-B14F-4D97-AF65-F5344CB8AC3E}">
        <p14:creationId xmlns:p14="http://schemas.microsoft.com/office/powerpoint/2010/main" val="260743381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F41F73-01A5-8D46-9B14-6A6E6FD300DF}"/>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F114BF1A-8C25-B641-96B0-A4BBCA5D51EA}"/>
              </a:ext>
            </a:extLst>
          </p:cNvPr>
          <p:cNvSpPr>
            <a:spLocks noGrp="1"/>
          </p:cNvSpPr>
          <p:nvPr>
            <p:ph idx="1"/>
          </p:nvPr>
        </p:nvSpPr>
        <p:spPr/>
        <p:txBody>
          <a:bodyPr/>
          <a:lstStyle/>
          <a:p>
            <a:pPr marL="0" indent="0">
              <a:buNone/>
            </a:pPr>
            <a:r>
              <a:rPr lang="en-CA" dirty="0"/>
              <a:t>As with all diffusers, air circulates around the room in a circular motion. Secondary air rises under the diffuser, passes beneath the diffuser plaque and entrains with the primary air at the outside edge of the diffuser. This secondary air best represents average room temperature.</a:t>
            </a:r>
          </a:p>
          <a:p>
            <a:pPr marL="0" indent="0">
              <a:buNone/>
            </a:pPr>
            <a:r>
              <a:rPr lang="en-CA" dirty="0"/>
              <a:t>To monitor average room temperature, a continuous sample of secondary air is drawn around the plaque past the room thermostat(s). This is accomplished by feeding primary air through </a:t>
            </a:r>
            <a:r>
              <a:rPr lang="en-CA" dirty="0" err="1"/>
              <a:t>venturi</a:t>
            </a:r>
            <a:r>
              <a:rPr lang="en-CA" dirty="0"/>
              <a:t> nozzle(s). Primary air blowing through the nozzle(s) creates just enough vacuum to draw some secondary air around the plaque, over the thermostat(s) and out the other side.</a:t>
            </a:r>
          </a:p>
        </p:txBody>
      </p:sp>
      <p:sp>
        <p:nvSpPr>
          <p:cNvPr id="3" name="Text Placeholder 2">
            <a:extLst>
              <a:ext uri="{FF2B5EF4-FFF2-40B4-BE49-F238E27FC236}">
                <a16:creationId xmlns:a16="http://schemas.microsoft.com/office/drawing/2014/main" id="{3441DD9B-F7AF-224A-AE75-1E3EFD4C27CA}"/>
              </a:ext>
            </a:extLst>
          </p:cNvPr>
          <p:cNvSpPr>
            <a:spLocks noGrp="1"/>
          </p:cNvSpPr>
          <p:nvPr>
            <p:ph type="body" sz="quarter" idx="13"/>
          </p:nvPr>
        </p:nvSpPr>
        <p:spPr/>
        <p:txBody>
          <a:bodyPr>
            <a:normAutofit/>
          </a:bodyPr>
          <a:lstStyle/>
          <a:p>
            <a:r>
              <a:rPr lang="en-US" dirty="0"/>
              <a:t>High Performance Engineering</a:t>
            </a:r>
          </a:p>
        </p:txBody>
      </p:sp>
    </p:spTree>
    <p:extLst>
      <p:ext uri="{BB962C8B-B14F-4D97-AF65-F5344CB8AC3E}">
        <p14:creationId xmlns:p14="http://schemas.microsoft.com/office/powerpoint/2010/main" val="79057785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3F547-ECFC-0649-A78B-E00EB80B22E4}"/>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C269FC0E-AF5F-6F45-9431-9D68399AD59B}"/>
              </a:ext>
            </a:extLst>
          </p:cNvPr>
          <p:cNvSpPr>
            <a:spLocks noGrp="1"/>
          </p:cNvSpPr>
          <p:nvPr>
            <p:ph idx="1"/>
          </p:nvPr>
        </p:nvSpPr>
        <p:spPr/>
        <p:txBody>
          <a:bodyPr>
            <a:normAutofit fontScale="70000" lnSpcReduction="20000"/>
          </a:bodyPr>
          <a:lstStyle/>
          <a:p>
            <a:pPr marL="0" indent="0">
              <a:buNone/>
            </a:pPr>
            <a:r>
              <a:rPr lang="en-CA" dirty="0"/>
              <a:t>High performance air systems demand modern design approaches with leading-edge products and technology in order to optimize comfort and reduce energy consumption. A comfortable environment is achieved by providing the smallest possible zones of temperature control, allowing for individual temperature distribution and better air movement. Reduction in energy is realized by designing a low-pressure HVAC system that allows for maximum turn-down while maintaining temperatures.</a:t>
            </a:r>
          </a:p>
          <a:p>
            <a:pPr marL="0" indent="0">
              <a:buNone/>
            </a:pPr>
            <a:r>
              <a:rPr lang="en-CA" b="1" dirty="0"/>
              <a:t>Comfort</a:t>
            </a:r>
          </a:p>
          <a:p>
            <a:pPr marL="0" indent="0">
              <a:buNone/>
            </a:pPr>
            <a:r>
              <a:rPr lang="en-CA" dirty="0"/>
              <a:t>With each VAV diffuser acting as an individual zone of control, every area of a building can have separate, optimized temperature settings. The individual occupant selects a personal comfort setting, and average temperature is maintained within 1.5°F/0.9°C. Acutherm by Price VAV diffusers provide a constant discharge velocity with improved comfort as a result of higher throw, no dumping, improved room air movement and uniform temperature distribution.</a:t>
            </a:r>
          </a:p>
          <a:p>
            <a:pPr marL="0" indent="0">
              <a:buNone/>
            </a:pPr>
            <a:r>
              <a:rPr lang="en-CA" b="1" dirty="0"/>
              <a:t>Energy Savings </a:t>
            </a:r>
          </a:p>
          <a:p>
            <a:pPr marL="0" indent="0">
              <a:buNone/>
            </a:pPr>
            <a:r>
              <a:rPr lang="en-CA" dirty="0"/>
              <a:t>Acutherm by Price VAV diffusers allow for low-pressure, low-energy consumption systems. Our energy-efficient VAV diffuser systems prevent overcooling and overheating – resulting in 10%–47% energy savings when compared to other HVAC systems. Energy savings is produced from three sources: small zones, low turndown and pressure drop and low system pressure.</a:t>
            </a:r>
          </a:p>
          <a:p>
            <a:pPr marL="0" indent="0">
              <a:buNone/>
            </a:pPr>
            <a:r>
              <a:rPr lang="en-CA" b="1" dirty="0"/>
              <a:t>Sustainability</a:t>
            </a:r>
          </a:p>
          <a:p>
            <a:pPr marL="0" indent="0">
              <a:buNone/>
            </a:pPr>
            <a:r>
              <a:rPr lang="en-CA" dirty="0"/>
              <a:t>Sustainable buildings are designed to be environmentally responsible and resource efficient throughout their life cycle. For sustaining long-term usefulness, Acutherm by Price’s VAV diffuser systems are exceptionally adaptable to office changes. No diffuser zone is split when office walls are put up or moved. The modular concept and flexibility provided by a VAV diffuser system guarantees that any changes in the floor plan need not trigger expensive and disruptive changes to the HVAC system.</a:t>
            </a:r>
          </a:p>
        </p:txBody>
      </p:sp>
      <p:sp>
        <p:nvSpPr>
          <p:cNvPr id="3" name="Text Placeholder 2">
            <a:extLst>
              <a:ext uri="{FF2B5EF4-FFF2-40B4-BE49-F238E27FC236}">
                <a16:creationId xmlns:a16="http://schemas.microsoft.com/office/drawing/2014/main" id="{6DFFCF22-E4EF-1B4D-930F-C6F9E135D875}"/>
              </a:ext>
            </a:extLst>
          </p:cNvPr>
          <p:cNvSpPr>
            <a:spLocks noGrp="1"/>
          </p:cNvSpPr>
          <p:nvPr>
            <p:ph type="body" sz="quarter" idx="13"/>
          </p:nvPr>
        </p:nvSpPr>
        <p:spPr/>
        <p:txBody>
          <a:bodyPr>
            <a:normAutofit/>
          </a:bodyPr>
          <a:lstStyle/>
          <a:p>
            <a:r>
              <a:rPr lang="en-US" dirty="0"/>
              <a:t>High Performance Air Systems</a:t>
            </a:r>
          </a:p>
        </p:txBody>
      </p:sp>
    </p:spTree>
    <p:extLst>
      <p:ext uri="{BB962C8B-B14F-4D97-AF65-F5344CB8AC3E}">
        <p14:creationId xmlns:p14="http://schemas.microsoft.com/office/powerpoint/2010/main" val="247565755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B380F8-9D19-0C4E-8E91-8453730D6144}"/>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CED34D45-904B-A844-ABBC-31C2EC56EAD1}"/>
              </a:ext>
            </a:extLst>
          </p:cNvPr>
          <p:cNvSpPr>
            <a:spLocks noGrp="1"/>
          </p:cNvSpPr>
          <p:nvPr>
            <p:ph idx="1"/>
          </p:nvPr>
        </p:nvSpPr>
        <p:spPr>
          <a:xfrm>
            <a:off x="536278" y="1713482"/>
            <a:ext cx="4349487" cy="4351338"/>
          </a:xfrm>
        </p:spPr>
        <p:txBody>
          <a:bodyPr/>
          <a:lstStyle/>
          <a:p>
            <a:pPr marL="0" indent="0">
              <a:buNone/>
            </a:pPr>
            <a:r>
              <a:rPr lang="en-CA" dirty="0"/>
              <a:t>Thermostat and actuator - contains a blend of petroleum distillate waxes; the waxes melt and expand, driving a piston with a precise movement per degree temperature change.</a:t>
            </a:r>
          </a:p>
        </p:txBody>
      </p:sp>
      <p:sp>
        <p:nvSpPr>
          <p:cNvPr id="3" name="Text Placeholder 2">
            <a:extLst>
              <a:ext uri="{FF2B5EF4-FFF2-40B4-BE49-F238E27FC236}">
                <a16:creationId xmlns:a16="http://schemas.microsoft.com/office/drawing/2014/main" id="{8C3748FA-E3BC-DF41-B72E-798F93AFD7C7}"/>
              </a:ext>
            </a:extLst>
          </p:cNvPr>
          <p:cNvSpPr>
            <a:spLocks noGrp="1"/>
          </p:cNvSpPr>
          <p:nvPr>
            <p:ph type="body" sz="quarter" idx="13"/>
          </p:nvPr>
        </p:nvSpPr>
        <p:spPr/>
        <p:txBody>
          <a:bodyPr>
            <a:normAutofit/>
          </a:bodyPr>
          <a:lstStyle/>
          <a:p>
            <a:r>
              <a:rPr lang="en-US"/>
              <a:t>High Performance Engineering</a:t>
            </a:r>
            <a:endParaRPr lang="en-US" dirty="0"/>
          </a:p>
        </p:txBody>
      </p:sp>
      <p:pic>
        <p:nvPicPr>
          <p:cNvPr id="14" name="Picture Placeholder 13" descr="A picture containing metal, plane, indoor&#10;&#10;Description automatically generated">
            <a:extLst>
              <a:ext uri="{FF2B5EF4-FFF2-40B4-BE49-F238E27FC236}">
                <a16:creationId xmlns:a16="http://schemas.microsoft.com/office/drawing/2014/main" id="{DA1042CD-C44E-0E61-A4C1-6CBD58A0DB84}"/>
              </a:ext>
            </a:extLst>
          </p:cNvPr>
          <p:cNvPicPr>
            <a:picLocks noGrp="1" noChangeAspect="1"/>
          </p:cNvPicPr>
          <p:nvPr>
            <p:ph type="pic" sz="quarter" idx="4294967295"/>
          </p:nvPr>
        </p:nvPicPr>
        <p:blipFill>
          <a:blip r:embed="rId2"/>
          <a:srcRect t="1264" b="1264"/>
          <a:stretch>
            <a:fillRect/>
          </a:stretch>
        </p:blipFill>
        <p:spPr>
          <a:xfrm>
            <a:off x="5156200" y="0"/>
            <a:ext cx="7035800" cy="6858000"/>
          </a:xfrm>
        </p:spPr>
      </p:pic>
    </p:spTree>
    <p:extLst>
      <p:ext uri="{BB962C8B-B14F-4D97-AF65-F5344CB8AC3E}">
        <p14:creationId xmlns:p14="http://schemas.microsoft.com/office/powerpoint/2010/main" val="21505451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B380F8-9D19-0C4E-8E91-8453730D6144}"/>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CED34D45-904B-A844-ABBC-31C2EC56EAD1}"/>
              </a:ext>
            </a:extLst>
          </p:cNvPr>
          <p:cNvSpPr>
            <a:spLocks noGrp="1"/>
          </p:cNvSpPr>
          <p:nvPr>
            <p:ph idx="1"/>
          </p:nvPr>
        </p:nvSpPr>
        <p:spPr>
          <a:xfrm>
            <a:off x="536278" y="1713482"/>
            <a:ext cx="4474993" cy="4351338"/>
          </a:xfrm>
        </p:spPr>
        <p:txBody>
          <a:bodyPr/>
          <a:lstStyle/>
          <a:p>
            <a:pPr marL="0" indent="0">
              <a:buNone/>
            </a:pPr>
            <a:r>
              <a:rPr lang="en-CA" dirty="0"/>
              <a:t>For electric diffusers, quiet, long-life, brushless motors provide repeatable and reliable control.</a:t>
            </a:r>
          </a:p>
        </p:txBody>
      </p:sp>
      <p:sp>
        <p:nvSpPr>
          <p:cNvPr id="3" name="Text Placeholder 2">
            <a:extLst>
              <a:ext uri="{FF2B5EF4-FFF2-40B4-BE49-F238E27FC236}">
                <a16:creationId xmlns:a16="http://schemas.microsoft.com/office/drawing/2014/main" id="{8C3748FA-E3BC-DF41-B72E-798F93AFD7C7}"/>
              </a:ext>
            </a:extLst>
          </p:cNvPr>
          <p:cNvSpPr>
            <a:spLocks noGrp="1"/>
          </p:cNvSpPr>
          <p:nvPr>
            <p:ph type="body" sz="quarter" idx="13"/>
          </p:nvPr>
        </p:nvSpPr>
        <p:spPr/>
        <p:txBody>
          <a:bodyPr>
            <a:normAutofit/>
          </a:bodyPr>
          <a:lstStyle/>
          <a:p>
            <a:r>
              <a:rPr lang="en-US"/>
              <a:t>High Performance Engineering</a:t>
            </a:r>
            <a:endParaRPr lang="en-US" dirty="0"/>
          </a:p>
        </p:txBody>
      </p:sp>
      <p:pic>
        <p:nvPicPr>
          <p:cNvPr id="12" name="Picture Placeholder 11" descr="A picture containing metalware&#10;&#10;Description automatically generated">
            <a:extLst>
              <a:ext uri="{FF2B5EF4-FFF2-40B4-BE49-F238E27FC236}">
                <a16:creationId xmlns:a16="http://schemas.microsoft.com/office/drawing/2014/main" id="{001833C0-6FAF-BF4B-AABF-0A76C952235B}"/>
              </a:ext>
            </a:extLst>
          </p:cNvPr>
          <p:cNvPicPr>
            <a:picLocks noGrp="1" noChangeAspect="1"/>
          </p:cNvPicPr>
          <p:nvPr>
            <p:ph type="pic" sz="quarter" idx="4294967295"/>
          </p:nvPr>
        </p:nvPicPr>
        <p:blipFill>
          <a:blip r:embed="rId2"/>
          <a:srcRect l="11528" r="11528"/>
          <a:stretch>
            <a:fillRect/>
          </a:stretch>
        </p:blipFill>
        <p:spPr>
          <a:xfrm>
            <a:off x="5156200" y="0"/>
            <a:ext cx="7035800" cy="6858000"/>
          </a:xfrm>
        </p:spPr>
      </p:pic>
    </p:spTree>
    <p:extLst>
      <p:ext uri="{BB962C8B-B14F-4D97-AF65-F5344CB8AC3E}">
        <p14:creationId xmlns:p14="http://schemas.microsoft.com/office/powerpoint/2010/main" val="884923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E192-1531-A541-8BF9-6FBB4C057711}"/>
              </a:ext>
            </a:extLst>
          </p:cNvPr>
          <p:cNvSpPr>
            <a:spLocks noGrp="1"/>
          </p:cNvSpPr>
          <p:nvPr>
            <p:ph type="title"/>
          </p:nvPr>
        </p:nvSpPr>
        <p:spPr/>
        <p:txBody>
          <a:bodyPr/>
          <a:lstStyle/>
          <a:p>
            <a:r>
              <a:rPr lang="en-US" dirty="0"/>
              <a:t>VAV Diffuser System Options </a:t>
            </a:r>
          </a:p>
        </p:txBody>
      </p:sp>
    </p:spTree>
    <p:extLst>
      <p:ext uri="{BB962C8B-B14F-4D97-AF65-F5344CB8AC3E}">
        <p14:creationId xmlns:p14="http://schemas.microsoft.com/office/powerpoint/2010/main" val="262737650"/>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69B777-7ACC-3D49-A173-7EDB427DECCC}"/>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D1E20363-1982-C24F-BA10-B1409D4ACE29}"/>
              </a:ext>
            </a:extLst>
          </p:cNvPr>
          <p:cNvSpPr>
            <a:spLocks noGrp="1"/>
          </p:cNvSpPr>
          <p:nvPr>
            <p:ph idx="1"/>
          </p:nvPr>
        </p:nvSpPr>
        <p:spPr/>
        <p:txBody>
          <a:bodyPr>
            <a:normAutofit/>
          </a:bodyPr>
          <a:lstStyle/>
          <a:p>
            <a:pPr marL="0" indent="0">
              <a:buNone/>
            </a:pPr>
            <a:r>
              <a:rPr lang="en-CA" dirty="0"/>
              <a:t>As energy costs continue to rise, managing energy while balancing tenant comfort and operational costs is a significant challenge for commercial building owners and managers. A building automation system (BAS) is an option that provides monitoring of entire building systems with single-source control and troubleshooting.</a:t>
            </a:r>
          </a:p>
          <a:p>
            <a:pPr marL="0" indent="0">
              <a:buNone/>
            </a:pPr>
            <a:r>
              <a:rPr lang="en-CA" dirty="0"/>
              <a:t>Acutherm by Price’s VAV diffuser system is designed to work cooperatively with a wide range of BAS options. Whether you're looking for simple individual temperature control with no energy required for operation or full-scale networking for system scheduling, monitoring, reporting, troubleshooting and more, this guide will help you determine what is best for your building needs and budget.</a:t>
            </a:r>
          </a:p>
        </p:txBody>
      </p:sp>
      <p:sp>
        <p:nvSpPr>
          <p:cNvPr id="3" name="Text Placeholder 2">
            <a:extLst>
              <a:ext uri="{FF2B5EF4-FFF2-40B4-BE49-F238E27FC236}">
                <a16:creationId xmlns:a16="http://schemas.microsoft.com/office/drawing/2014/main" id="{6631437D-EE41-B24E-B936-CCC75E28065B}"/>
              </a:ext>
            </a:extLst>
          </p:cNvPr>
          <p:cNvSpPr>
            <a:spLocks noGrp="1"/>
          </p:cNvSpPr>
          <p:nvPr>
            <p:ph type="body" sz="quarter" idx="13"/>
          </p:nvPr>
        </p:nvSpPr>
        <p:spPr/>
        <p:txBody>
          <a:bodyPr>
            <a:normAutofit/>
          </a:bodyPr>
          <a:lstStyle/>
          <a:p>
            <a:r>
              <a:rPr lang="en-US" dirty="0"/>
              <a:t>VAV Diffuser System Options</a:t>
            </a:r>
          </a:p>
        </p:txBody>
      </p:sp>
    </p:spTree>
    <p:extLst>
      <p:ext uri="{BB962C8B-B14F-4D97-AF65-F5344CB8AC3E}">
        <p14:creationId xmlns:p14="http://schemas.microsoft.com/office/powerpoint/2010/main" val="2094498848"/>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69B777-7ACC-3D49-A173-7EDB427DECCC}"/>
              </a:ext>
            </a:extLst>
          </p:cNvPr>
          <p:cNvSpPr>
            <a:spLocks noGrp="1"/>
          </p:cNvSpPr>
          <p:nvPr>
            <p:ph type="title"/>
          </p:nvPr>
        </p:nvSpPr>
        <p:spPr/>
        <p:txBody>
          <a:bodyPr>
            <a:normAutofit/>
          </a:bodyPr>
          <a:lstStyle/>
          <a:p>
            <a:r>
              <a:rPr lang="en-US" dirty="0" err="1"/>
              <a:t>Acutherm</a:t>
            </a:r>
            <a:r>
              <a:rPr lang="en-US" dirty="0"/>
              <a:t> Capabilities</a:t>
            </a:r>
          </a:p>
        </p:txBody>
      </p:sp>
      <p:sp>
        <p:nvSpPr>
          <p:cNvPr id="3" name="Text Placeholder 2">
            <a:extLst>
              <a:ext uri="{FF2B5EF4-FFF2-40B4-BE49-F238E27FC236}">
                <a16:creationId xmlns:a16="http://schemas.microsoft.com/office/drawing/2014/main" id="{6631437D-EE41-B24E-B936-CCC75E28065B}"/>
              </a:ext>
            </a:extLst>
          </p:cNvPr>
          <p:cNvSpPr>
            <a:spLocks noGrp="1"/>
          </p:cNvSpPr>
          <p:nvPr>
            <p:ph type="body" sz="quarter" idx="13"/>
          </p:nvPr>
        </p:nvSpPr>
        <p:spPr/>
        <p:txBody>
          <a:bodyPr>
            <a:normAutofit/>
          </a:bodyPr>
          <a:lstStyle/>
          <a:p>
            <a:r>
              <a:rPr lang="en-US" dirty="0"/>
              <a:t>VAV Diffuser System Options</a:t>
            </a:r>
          </a:p>
        </p:txBody>
      </p:sp>
      <p:sp>
        <p:nvSpPr>
          <p:cNvPr id="8" name="Content Placeholder 1">
            <a:extLst>
              <a:ext uri="{FF2B5EF4-FFF2-40B4-BE49-F238E27FC236}">
                <a16:creationId xmlns:a16="http://schemas.microsoft.com/office/drawing/2014/main" id="{9219E06C-19A5-3E81-3FDD-E32212EB6810}"/>
              </a:ext>
            </a:extLst>
          </p:cNvPr>
          <p:cNvSpPr txBox="1">
            <a:spLocks/>
          </p:cNvSpPr>
          <p:nvPr/>
        </p:nvSpPr>
        <p:spPr>
          <a:xfrm>
            <a:off x="4314940" y="2989728"/>
            <a:ext cx="3562121" cy="3868271"/>
          </a:xfrm>
          <a:prstGeom prst="rect">
            <a:avLst/>
          </a:prstGeom>
          <a:solidFill>
            <a:srgbClr val="85B7D7">
              <a:alpha val="20000"/>
            </a:srgbClr>
          </a:solidFill>
        </p:spPr>
        <p:txBody>
          <a:bodyPr vert="horz" lIns="216000" tIns="216000" rIns="216000" bIns="216000" numCol="1"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rgbClr val="85B7D7"/>
                </a:solidFill>
                <a:latin typeface="Trade Gothic LT Std Bold" pitchFamily="2" charset="0"/>
              </a:rPr>
              <a:t>Advantage </a:t>
            </a:r>
            <a:br>
              <a:rPr lang="en-CA" sz="2400" b="1" dirty="0">
                <a:solidFill>
                  <a:srgbClr val="85B7D7"/>
                </a:solidFill>
                <a:latin typeface="Trade Gothic LT Std Bold" pitchFamily="2" charset="0"/>
              </a:rPr>
            </a:br>
            <a:r>
              <a:rPr lang="en-CA" sz="2400" b="1" dirty="0">
                <a:solidFill>
                  <a:srgbClr val="85B7D7"/>
                </a:solidFill>
                <a:latin typeface="Trade Gothic LT Std Bold" pitchFamily="2" charset="0"/>
              </a:rPr>
              <a:t>Series</a:t>
            </a:r>
          </a:p>
          <a:p>
            <a:pPr marL="0" indent="0">
              <a:buNone/>
            </a:pPr>
            <a:r>
              <a:rPr lang="en-CA" dirty="0"/>
              <a:t>Our digital electric VAV diffusers use a controller and electric motor, allowing for an increased range of set points, and are available for both stand-alone and BACnet networking applications.</a:t>
            </a:r>
          </a:p>
        </p:txBody>
      </p:sp>
      <p:sp>
        <p:nvSpPr>
          <p:cNvPr id="9" name="Content Placeholder 1">
            <a:extLst>
              <a:ext uri="{FF2B5EF4-FFF2-40B4-BE49-F238E27FC236}">
                <a16:creationId xmlns:a16="http://schemas.microsoft.com/office/drawing/2014/main" id="{0D53681C-0019-99F9-4C21-C70485C84F7F}"/>
              </a:ext>
            </a:extLst>
          </p:cNvPr>
          <p:cNvSpPr txBox="1">
            <a:spLocks/>
          </p:cNvSpPr>
          <p:nvPr/>
        </p:nvSpPr>
        <p:spPr>
          <a:xfrm>
            <a:off x="4314939" y="1752600"/>
            <a:ext cx="3562121" cy="1237128"/>
          </a:xfrm>
          <a:prstGeom prst="rect">
            <a:avLst/>
          </a:prstGeom>
          <a:solidFill>
            <a:srgbClr val="95A7D0">
              <a:alpha val="20000"/>
            </a:srgbClr>
          </a:solidFill>
        </p:spPr>
        <p:txBody>
          <a:bodyPr vert="horz" lIns="216000" tIns="216000" rIns="216000" bIns="216000" numCol="1" spcCol="18000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latin typeface="Trade Gothic LT Std Bold" pitchFamily="2" charset="0"/>
              </a:rPr>
              <a:t>Digital Electric VAV Diffusers</a:t>
            </a:r>
          </a:p>
          <a:p>
            <a:pPr marL="0" indent="0">
              <a:buNone/>
            </a:pPr>
            <a:r>
              <a:rPr lang="en-CA" sz="2400" b="1" dirty="0">
                <a:solidFill>
                  <a:srgbClr val="95A7D0"/>
                </a:solidFill>
                <a:latin typeface="Trade Gothic LT Std Bold" pitchFamily="2" charset="0"/>
              </a:rPr>
              <a:t>Interoperable </a:t>
            </a:r>
            <a:br>
              <a:rPr lang="en-CA" sz="2400" b="1" dirty="0">
                <a:solidFill>
                  <a:srgbClr val="95A7D0"/>
                </a:solidFill>
                <a:latin typeface="Trade Gothic LT Std Bold" pitchFamily="2" charset="0"/>
              </a:rPr>
            </a:br>
            <a:r>
              <a:rPr lang="en-CA" sz="2400" b="1" dirty="0">
                <a:solidFill>
                  <a:srgbClr val="95A7D0"/>
                </a:solidFill>
                <a:latin typeface="Trade Gothic LT Std Bold" pitchFamily="2" charset="0"/>
              </a:rPr>
              <a:t>Series </a:t>
            </a:r>
          </a:p>
        </p:txBody>
      </p:sp>
      <p:sp>
        <p:nvSpPr>
          <p:cNvPr id="11" name="Content Placeholder 1">
            <a:extLst>
              <a:ext uri="{FF2B5EF4-FFF2-40B4-BE49-F238E27FC236}">
                <a16:creationId xmlns:a16="http://schemas.microsoft.com/office/drawing/2014/main" id="{6D9872D0-5527-2ECD-3AA6-19AB5FDE00FA}"/>
              </a:ext>
            </a:extLst>
          </p:cNvPr>
          <p:cNvSpPr txBox="1">
            <a:spLocks/>
          </p:cNvSpPr>
          <p:nvPr/>
        </p:nvSpPr>
        <p:spPr>
          <a:xfrm>
            <a:off x="639763" y="1752600"/>
            <a:ext cx="3562121" cy="5105400"/>
          </a:xfrm>
          <a:prstGeom prst="rect">
            <a:avLst/>
          </a:prstGeom>
          <a:solidFill>
            <a:srgbClr val="97C592">
              <a:alpha val="20000"/>
            </a:srgbClr>
          </a:solidFill>
        </p:spPr>
        <p:txBody>
          <a:bodyPr vert="horz" lIns="216000" tIns="216000" rIns="216000" bIns="216000" numCol="1"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latin typeface="Trade Gothic LT Std Bold" pitchFamily="2" charset="0"/>
              </a:rPr>
              <a:t>Mechanical Thermal VAV Diffusers</a:t>
            </a:r>
          </a:p>
          <a:p>
            <a:pPr marL="0" indent="0">
              <a:buNone/>
            </a:pPr>
            <a:r>
              <a:rPr lang="en-CA" sz="2400" b="1" dirty="0">
                <a:solidFill>
                  <a:srgbClr val="97C592"/>
                </a:solidFill>
                <a:latin typeface="Trade Gothic LT Std Bold" pitchFamily="2" charset="0"/>
              </a:rPr>
              <a:t>Therma-Fuser </a:t>
            </a:r>
            <a:br>
              <a:rPr lang="en-CA" sz="2400" b="1" dirty="0">
                <a:solidFill>
                  <a:srgbClr val="97C592"/>
                </a:solidFill>
                <a:latin typeface="Trade Gothic LT Std Bold" pitchFamily="2" charset="0"/>
              </a:rPr>
            </a:br>
            <a:r>
              <a:rPr lang="en-CA" sz="2400" b="1" dirty="0">
                <a:solidFill>
                  <a:srgbClr val="97C592"/>
                </a:solidFill>
                <a:latin typeface="Trade Gothic LT Std Bold" pitchFamily="2" charset="0"/>
              </a:rPr>
              <a:t>Series </a:t>
            </a:r>
          </a:p>
          <a:p>
            <a:pPr marL="0" indent="0">
              <a:buNone/>
            </a:pPr>
            <a:r>
              <a:rPr lang="en-CA" dirty="0"/>
              <a:t>Our thermally actuated VAV diffusers are simple to install, require no maintenance, come with a 10-year warranty and offer the lowest cost per zone of control.</a:t>
            </a:r>
          </a:p>
        </p:txBody>
      </p:sp>
    </p:spTree>
    <p:extLst>
      <p:ext uri="{BB962C8B-B14F-4D97-AF65-F5344CB8AC3E}">
        <p14:creationId xmlns:p14="http://schemas.microsoft.com/office/powerpoint/2010/main" val="9556173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60FFD1-AB94-4041-ADE6-C4BAE18B77B0}"/>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81E4D98D-4805-934E-ED96-C4C2CEC7D6CA}"/>
              </a:ext>
            </a:extLst>
          </p:cNvPr>
          <p:cNvSpPr>
            <a:spLocks noGrp="1"/>
          </p:cNvSpPr>
          <p:nvPr>
            <p:ph idx="1"/>
          </p:nvPr>
        </p:nvSpPr>
        <p:spPr/>
        <p:txBody>
          <a:bodyPr/>
          <a:lstStyle/>
          <a:p>
            <a:endParaRPr lang="en-CA"/>
          </a:p>
        </p:txBody>
      </p:sp>
      <p:sp>
        <p:nvSpPr>
          <p:cNvPr id="7" name="Text Placeholder 6">
            <a:extLst>
              <a:ext uri="{FF2B5EF4-FFF2-40B4-BE49-F238E27FC236}">
                <a16:creationId xmlns:a16="http://schemas.microsoft.com/office/drawing/2014/main" id="{DBC59648-E82F-C54D-BB09-5DDC37AF0460}"/>
              </a:ext>
            </a:extLst>
          </p:cNvPr>
          <p:cNvSpPr>
            <a:spLocks noGrp="1"/>
          </p:cNvSpPr>
          <p:nvPr>
            <p:ph type="body" sz="quarter" idx="13"/>
          </p:nvPr>
        </p:nvSpPr>
        <p:spPr/>
        <p:txBody>
          <a:bodyPr>
            <a:normAutofit/>
          </a:bodyPr>
          <a:lstStyle/>
          <a:p>
            <a:r>
              <a:rPr lang="en-US" dirty="0"/>
              <a:t>VAV Diffuser System Options</a:t>
            </a:r>
          </a:p>
        </p:txBody>
      </p:sp>
      <p:pic>
        <p:nvPicPr>
          <p:cNvPr id="3" name="Picture 2" descr="A picture containing screenshot, text, software, display&#10;&#10;Description automatically generated">
            <a:extLst>
              <a:ext uri="{FF2B5EF4-FFF2-40B4-BE49-F238E27FC236}">
                <a16:creationId xmlns:a16="http://schemas.microsoft.com/office/drawing/2014/main" id="{F8BBD5EA-1B07-D186-217B-35B4B2578A5F}"/>
              </a:ext>
            </a:extLst>
          </p:cNvPr>
          <p:cNvPicPr>
            <a:picLocks noChangeAspect="1"/>
          </p:cNvPicPr>
          <p:nvPr/>
        </p:nvPicPr>
        <p:blipFill>
          <a:blip r:embed="rId2"/>
          <a:stretch>
            <a:fillRect/>
          </a:stretch>
        </p:blipFill>
        <p:spPr>
          <a:xfrm>
            <a:off x="0" y="375516"/>
            <a:ext cx="12192000" cy="6858000"/>
          </a:xfrm>
          <a:prstGeom prst="rect">
            <a:avLst/>
          </a:prstGeom>
        </p:spPr>
      </p:pic>
    </p:spTree>
    <p:extLst>
      <p:ext uri="{BB962C8B-B14F-4D97-AF65-F5344CB8AC3E}">
        <p14:creationId xmlns:p14="http://schemas.microsoft.com/office/powerpoint/2010/main" val="2784788890"/>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creenshot, text, design, template&#10;&#10;Description automatically generated">
            <a:extLst>
              <a:ext uri="{FF2B5EF4-FFF2-40B4-BE49-F238E27FC236}">
                <a16:creationId xmlns:a16="http://schemas.microsoft.com/office/drawing/2014/main" id="{277062DE-E9E4-3D57-EDF9-1EEB9E32B086}"/>
              </a:ext>
            </a:extLst>
          </p:cNvPr>
          <p:cNvPicPr>
            <a:picLocks noChangeAspect="1"/>
          </p:cNvPicPr>
          <p:nvPr/>
        </p:nvPicPr>
        <p:blipFill>
          <a:blip r:embed="rId2"/>
          <a:stretch>
            <a:fillRect/>
          </a:stretch>
        </p:blipFill>
        <p:spPr>
          <a:xfrm>
            <a:off x="849095" y="0"/>
            <a:ext cx="10598727" cy="6858000"/>
          </a:xfrm>
          <a:prstGeom prst="rect">
            <a:avLst/>
          </a:prstGeom>
        </p:spPr>
      </p:pic>
      <p:sp>
        <p:nvSpPr>
          <p:cNvPr id="5" name="Title 4">
            <a:extLst>
              <a:ext uri="{FF2B5EF4-FFF2-40B4-BE49-F238E27FC236}">
                <a16:creationId xmlns:a16="http://schemas.microsoft.com/office/drawing/2014/main" id="{B3F167FA-7066-530A-2340-26D34DF65D11}"/>
              </a:ext>
            </a:extLst>
          </p:cNvPr>
          <p:cNvSpPr>
            <a:spLocks noGrp="1"/>
          </p:cNvSpPr>
          <p:nvPr>
            <p:ph type="title"/>
          </p:nvPr>
        </p:nvSpPr>
        <p:spPr/>
        <p:txBody>
          <a:bodyPr>
            <a:normAutofit/>
          </a:bodyPr>
          <a:lstStyle/>
          <a:p>
            <a:r>
              <a:rPr lang="en-US" dirty="0" err="1"/>
              <a:t>Acutherm</a:t>
            </a:r>
            <a:r>
              <a:rPr lang="en-US" dirty="0"/>
              <a:t> Capabilities</a:t>
            </a:r>
          </a:p>
        </p:txBody>
      </p:sp>
      <p:sp>
        <p:nvSpPr>
          <p:cNvPr id="7" name="Text Placeholder 6">
            <a:extLst>
              <a:ext uri="{FF2B5EF4-FFF2-40B4-BE49-F238E27FC236}">
                <a16:creationId xmlns:a16="http://schemas.microsoft.com/office/drawing/2014/main" id="{3838A612-BCD6-2E4D-7529-315CAE9A8F11}"/>
              </a:ext>
            </a:extLst>
          </p:cNvPr>
          <p:cNvSpPr>
            <a:spLocks noGrp="1"/>
          </p:cNvSpPr>
          <p:nvPr>
            <p:ph type="body" sz="quarter" idx="13"/>
          </p:nvPr>
        </p:nvSpPr>
        <p:spPr/>
        <p:txBody>
          <a:bodyPr/>
          <a:lstStyle/>
          <a:p>
            <a:r>
              <a:rPr lang="en-US" dirty="0"/>
              <a:t>Typical Zones &amp; VAV Diffuser System Options</a:t>
            </a:r>
          </a:p>
        </p:txBody>
      </p:sp>
    </p:spTree>
    <p:extLst>
      <p:ext uri="{BB962C8B-B14F-4D97-AF65-F5344CB8AC3E}">
        <p14:creationId xmlns:p14="http://schemas.microsoft.com/office/powerpoint/2010/main" val="41117282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7062DE-E9E4-3D57-EDF9-1EEB9E32B086}"/>
              </a:ext>
            </a:extLst>
          </p:cNvPr>
          <p:cNvPicPr>
            <a:picLocks noChangeAspect="1"/>
          </p:cNvPicPr>
          <p:nvPr/>
        </p:nvPicPr>
        <p:blipFill>
          <a:blip r:embed="rId2"/>
          <a:srcRect/>
          <a:stretch/>
        </p:blipFill>
        <p:spPr>
          <a:xfrm>
            <a:off x="849095" y="0"/>
            <a:ext cx="10598727" cy="6857999"/>
          </a:xfrm>
          <a:prstGeom prst="rect">
            <a:avLst/>
          </a:prstGeom>
        </p:spPr>
      </p:pic>
      <p:sp>
        <p:nvSpPr>
          <p:cNvPr id="5" name="Title 4">
            <a:extLst>
              <a:ext uri="{FF2B5EF4-FFF2-40B4-BE49-F238E27FC236}">
                <a16:creationId xmlns:a16="http://schemas.microsoft.com/office/drawing/2014/main" id="{B3F167FA-7066-530A-2340-26D34DF65D11}"/>
              </a:ext>
            </a:extLst>
          </p:cNvPr>
          <p:cNvSpPr>
            <a:spLocks noGrp="1"/>
          </p:cNvSpPr>
          <p:nvPr>
            <p:ph type="title"/>
          </p:nvPr>
        </p:nvSpPr>
        <p:spPr/>
        <p:txBody>
          <a:bodyPr>
            <a:normAutofit/>
          </a:bodyPr>
          <a:lstStyle/>
          <a:p>
            <a:r>
              <a:rPr lang="en-US" dirty="0" err="1"/>
              <a:t>Acutherm</a:t>
            </a:r>
            <a:r>
              <a:rPr lang="en-US" dirty="0"/>
              <a:t> Capabilities</a:t>
            </a:r>
          </a:p>
        </p:txBody>
      </p:sp>
      <p:sp>
        <p:nvSpPr>
          <p:cNvPr id="7" name="Text Placeholder 6">
            <a:extLst>
              <a:ext uri="{FF2B5EF4-FFF2-40B4-BE49-F238E27FC236}">
                <a16:creationId xmlns:a16="http://schemas.microsoft.com/office/drawing/2014/main" id="{3838A612-BCD6-2E4D-7529-315CAE9A8F11}"/>
              </a:ext>
            </a:extLst>
          </p:cNvPr>
          <p:cNvSpPr>
            <a:spLocks noGrp="1"/>
          </p:cNvSpPr>
          <p:nvPr>
            <p:ph type="body" sz="quarter" idx="13"/>
          </p:nvPr>
        </p:nvSpPr>
        <p:spPr/>
        <p:txBody>
          <a:bodyPr/>
          <a:lstStyle/>
          <a:p>
            <a:r>
              <a:rPr lang="en-US" dirty="0"/>
              <a:t>Typical Zones &amp; VAV Diffuser System Options</a:t>
            </a:r>
          </a:p>
        </p:txBody>
      </p:sp>
    </p:spTree>
    <p:extLst>
      <p:ext uri="{BB962C8B-B14F-4D97-AF65-F5344CB8AC3E}">
        <p14:creationId xmlns:p14="http://schemas.microsoft.com/office/powerpoint/2010/main" val="114183960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7062DE-E9E4-3D57-EDF9-1EEB9E32B086}"/>
              </a:ext>
            </a:extLst>
          </p:cNvPr>
          <p:cNvPicPr>
            <a:picLocks noChangeAspect="1"/>
          </p:cNvPicPr>
          <p:nvPr/>
        </p:nvPicPr>
        <p:blipFill>
          <a:blip r:embed="rId2"/>
          <a:srcRect/>
          <a:stretch/>
        </p:blipFill>
        <p:spPr>
          <a:xfrm>
            <a:off x="849095" y="0"/>
            <a:ext cx="10598727" cy="6857999"/>
          </a:xfrm>
          <a:prstGeom prst="rect">
            <a:avLst/>
          </a:prstGeom>
        </p:spPr>
      </p:pic>
      <p:sp>
        <p:nvSpPr>
          <p:cNvPr id="5" name="Title 4">
            <a:extLst>
              <a:ext uri="{FF2B5EF4-FFF2-40B4-BE49-F238E27FC236}">
                <a16:creationId xmlns:a16="http://schemas.microsoft.com/office/drawing/2014/main" id="{B3F167FA-7066-530A-2340-26D34DF65D11}"/>
              </a:ext>
            </a:extLst>
          </p:cNvPr>
          <p:cNvSpPr>
            <a:spLocks noGrp="1"/>
          </p:cNvSpPr>
          <p:nvPr>
            <p:ph type="title"/>
          </p:nvPr>
        </p:nvSpPr>
        <p:spPr/>
        <p:txBody>
          <a:bodyPr>
            <a:normAutofit/>
          </a:bodyPr>
          <a:lstStyle/>
          <a:p>
            <a:r>
              <a:rPr lang="en-US" dirty="0" err="1"/>
              <a:t>Acutherm</a:t>
            </a:r>
            <a:r>
              <a:rPr lang="en-US" dirty="0"/>
              <a:t> Capabilities</a:t>
            </a:r>
          </a:p>
        </p:txBody>
      </p:sp>
      <p:sp>
        <p:nvSpPr>
          <p:cNvPr id="7" name="Text Placeholder 6">
            <a:extLst>
              <a:ext uri="{FF2B5EF4-FFF2-40B4-BE49-F238E27FC236}">
                <a16:creationId xmlns:a16="http://schemas.microsoft.com/office/drawing/2014/main" id="{3838A612-BCD6-2E4D-7529-315CAE9A8F11}"/>
              </a:ext>
            </a:extLst>
          </p:cNvPr>
          <p:cNvSpPr>
            <a:spLocks noGrp="1"/>
          </p:cNvSpPr>
          <p:nvPr>
            <p:ph type="body" sz="quarter" idx="13"/>
          </p:nvPr>
        </p:nvSpPr>
        <p:spPr/>
        <p:txBody>
          <a:bodyPr/>
          <a:lstStyle/>
          <a:p>
            <a:r>
              <a:rPr lang="en-US" dirty="0"/>
              <a:t>Typical Zones &amp; VAV Diffuser System Options</a:t>
            </a:r>
          </a:p>
        </p:txBody>
      </p:sp>
    </p:spTree>
    <p:extLst>
      <p:ext uri="{BB962C8B-B14F-4D97-AF65-F5344CB8AC3E}">
        <p14:creationId xmlns:p14="http://schemas.microsoft.com/office/powerpoint/2010/main" val="3014091572"/>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7062DE-E9E4-3D57-EDF9-1EEB9E32B086}"/>
              </a:ext>
            </a:extLst>
          </p:cNvPr>
          <p:cNvPicPr>
            <a:picLocks noChangeAspect="1"/>
          </p:cNvPicPr>
          <p:nvPr/>
        </p:nvPicPr>
        <p:blipFill>
          <a:blip r:embed="rId2"/>
          <a:srcRect/>
          <a:stretch/>
        </p:blipFill>
        <p:spPr>
          <a:xfrm>
            <a:off x="849095" y="0"/>
            <a:ext cx="10598727" cy="6857999"/>
          </a:xfrm>
          <a:prstGeom prst="rect">
            <a:avLst/>
          </a:prstGeom>
        </p:spPr>
      </p:pic>
      <p:sp>
        <p:nvSpPr>
          <p:cNvPr id="5" name="Title 4">
            <a:extLst>
              <a:ext uri="{FF2B5EF4-FFF2-40B4-BE49-F238E27FC236}">
                <a16:creationId xmlns:a16="http://schemas.microsoft.com/office/drawing/2014/main" id="{B3F167FA-7066-530A-2340-26D34DF65D11}"/>
              </a:ext>
            </a:extLst>
          </p:cNvPr>
          <p:cNvSpPr>
            <a:spLocks noGrp="1"/>
          </p:cNvSpPr>
          <p:nvPr>
            <p:ph type="title"/>
          </p:nvPr>
        </p:nvSpPr>
        <p:spPr/>
        <p:txBody>
          <a:bodyPr>
            <a:normAutofit/>
          </a:bodyPr>
          <a:lstStyle/>
          <a:p>
            <a:r>
              <a:rPr lang="en-US" dirty="0" err="1"/>
              <a:t>Acutherm</a:t>
            </a:r>
            <a:r>
              <a:rPr lang="en-US" dirty="0"/>
              <a:t> Capabilities</a:t>
            </a:r>
          </a:p>
        </p:txBody>
      </p:sp>
      <p:sp>
        <p:nvSpPr>
          <p:cNvPr id="7" name="Text Placeholder 6">
            <a:extLst>
              <a:ext uri="{FF2B5EF4-FFF2-40B4-BE49-F238E27FC236}">
                <a16:creationId xmlns:a16="http://schemas.microsoft.com/office/drawing/2014/main" id="{3838A612-BCD6-2E4D-7529-315CAE9A8F11}"/>
              </a:ext>
            </a:extLst>
          </p:cNvPr>
          <p:cNvSpPr>
            <a:spLocks noGrp="1"/>
          </p:cNvSpPr>
          <p:nvPr>
            <p:ph type="body" sz="quarter" idx="13"/>
          </p:nvPr>
        </p:nvSpPr>
        <p:spPr/>
        <p:txBody>
          <a:bodyPr/>
          <a:lstStyle/>
          <a:p>
            <a:r>
              <a:rPr lang="en-US" dirty="0"/>
              <a:t>Typical Zones &amp; VAV Diffuser System Options</a:t>
            </a:r>
          </a:p>
        </p:txBody>
      </p:sp>
    </p:spTree>
    <p:extLst>
      <p:ext uri="{BB962C8B-B14F-4D97-AF65-F5344CB8AC3E}">
        <p14:creationId xmlns:p14="http://schemas.microsoft.com/office/powerpoint/2010/main" val="148509640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3F547-ECFC-0649-A78B-E00EB80B22E4}"/>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C269FC0E-AF5F-6F45-9431-9D68399AD59B}"/>
              </a:ext>
            </a:extLst>
          </p:cNvPr>
          <p:cNvSpPr>
            <a:spLocks noGrp="1"/>
          </p:cNvSpPr>
          <p:nvPr>
            <p:ph idx="1"/>
          </p:nvPr>
        </p:nvSpPr>
        <p:spPr/>
        <p:txBody>
          <a:bodyPr/>
          <a:lstStyle/>
          <a:p>
            <a:pPr marL="0" indent="0">
              <a:buNone/>
            </a:pPr>
            <a:r>
              <a:rPr lang="en-CA" dirty="0"/>
              <a:t>A comfortable environment can be provided with many different strategies. The zones shown are generalized examples of typical configurations you will find in many of today’s built environments. </a:t>
            </a:r>
          </a:p>
        </p:txBody>
      </p:sp>
      <p:sp>
        <p:nvSpPr>
          <p:cNvPr id="3" name="Text Placeholder 2">
            <a:extLst>
              <a:ext uri="{FF2B5EF4-FFF2-40B4-BE49-F238E27FC236}">
                <a16:creationId xmlns:a16="http://schemas.microsoft.com/office/drawing/2014/main" id="{6DFFCF22-E4EF-1B4D-930F-C6F9E135D875}"/>
              </a:ext>
            </a:extLst>
          </p:cNvPr>
          <p:cNvSpPr>
            <a:spLocks noGrp="1"/>
          </p:cNvSpPr>
          <p:nvPr>
            <p:ph type="body" sz="quarter" idx="13"/>
          </p:nvPr>
        </p:nvSpPr>
        <p:spPr/>
        <p:txBody>
          <a:bodyPr>
            <a:normAutofit/>
          </a:bodyPr>
          <a:lstStyle/>
          <a:p>
            <a:r>
              <a:rPr lang="en-US" dirty="0"/>
              <a:t>Levels of Control</a:t>
            </a:r>
          </a:p>
        </p:txBody>
      </p:sp>
    </p:spTree>
    <p:extLst>
      <p:ext uri="{BB962C8B-B14F-4D97-AF65-F5344CB8AC3E}">
        <p14:creationId xmlns:p14="http://schemas.microsoft.com/office/powerpoint/2010/main" val="109626717"/>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7062DE-E9E4-3D57-EDF9-1EEB9E32B086}"/>
              </a:ext>
            </a:extLst>
          </p:cNvPr>
          <p:cNvPicPr>
            <a:picLocks noChangeAspect="1"/>
          </p:cNvPicPr>
          <p:nvPr/>
        </p:nvPicPr>
        <p:blipFill>
          <a:blip r:embed="rId2"/>
          <a:srcRect/>
          <a:stretch/>
        </p:blipFill>
        <p:spPr>
          <a:xfrm>
            <a:off x="849095" y="0"/>
            <a:ext cx="10598727" cy="6857999"/>
          </a:xfrm>
          <a:prstGeom prst="rect">
            <a:avLst/>
          </a:prstGeom>
        </p:spPr>
      </p:pic>
      <p:sp>
        <p:nvSpPr>
          <p:cNvPr id="5" name="Title 4">
            <a:extLst>
              <a:ext uri="{FF2B5EF4-FFF2-40B4-BE49-F238E27FC236}">
                <a16:creationId xmlns:a16="http://schemas.microsoft.com/office/drawing/2014/main" id="{B3F167FA-7066-530A-2340-26D34DF65D11}"/>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AD5B51F2-06D2-1487-7814-8D39E19F9FD8}"/>
              </a:ext>
            </a:extLst>
          </p:cNvPr>
          <p:cNvSpPr>
            <a:spLocks noGrp="1"/>
          </p:cNvSpPr>
          <p:nvPr>
            <p:ph idx="1"/>
          </p:nvPr>
        </p:nvSpPr>
        <p:spPr/>
        <p:txBody>
          <a:bodyPr/>
          <a:lstStyle/>
          <a:p>
            <a:endParaRPr lang="en-CA"/>
          </a:p>
        </p:txBody>
      </p:sp>
      <p:sp>
        <p:nvSpPr>
          <p:cNvPr id="7" name="Text Placeholder 6">
            <a:extLst>
              <a:ext uri="{FF2B5EF4-FFF2-40B4-BE49-F238E27FC236}">
                <a16:creationId xmlns:a16="http://schemas.microsoft.com/office/drawing/2014/main" id="{3838A612-BCD6-2E4D-7529-315CAE9A8F11}"/>
              </a:ext>
            </a:extLst>
          </p:cNvPr>
          <p:cNvSpPr>
            <a:spLocks noGrp="1"/>
          </p:cNvSpPr>
          <p:nvPr>
            <p:ph type="body" sz="quarter" idx="13"/>
          </p:nvPr>
        </p:nvSpPr>
        <p:spPr/>
        <p:txBody>
          <a:bodyPr/>
          <a:lstStyle/>
          <a:p>
            <a:r>
              <a:rPr lang="en-US" dirty="0"/>
              <a:t>Typical Zones &amp; VAV Diffuser System Options</a:t>
            </a:r>
          </a:p>
        </p:txBody>
      </p:sp>
    </p:spTree>
    <p:extLst>
      <p:ext uri="{BB962C8B-B14F-4D97-AF65-F5344CB8AC3E}">
        <p14:creationId xmlns:p14="http://schemas.microsoft.com/office/powerpoint/2010/main" val="3479212703"/>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BCE9-59BE-1F4F-A832-1FE97F5710C3}"/>
              </a:ext>
            </a:extLst>
          </p:cNvPr>
          <p:cNvSpPr>
            <a:spLocks noGrp="1"/>
          </p:cNvSpPr>
          <p:nvPr>
            <p:ph type="title"/>
          </p:nvPr>
        </p:nvSpPr>
        <p:spPr/>
        <p:txBody>
          <a:bodyPr/>
          <a:lstStyle/>
          <a:p>
            <a:r>
              <a:rPr lang="en-US" dirty="0"/>
              <a:t>VAV Diffuser Products</a:t>
            </a:r>
          </a:p>
        </p:txBody>
      </p:sp>
    </p:spTree>
    <p:extLst>
      <p:ext uri="{BB962C8B-B14F-4D97-AF65-F5344CB8AC3E}">
        <p14:creationId xmlns:p14="http://schemas.microsoft.com/office/powerpoint/2010/main" val="3805888323"/>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6088640" cy="4351338"/>
          </a:xfrm>
        </p:spPr>
        <p:txBody>
          <a:bodyPr numCol="1" spcCol="180000">
            <a:normAutofit/>
          </a:bodyPr>
          <a:lstStyle/>
          <a:p>
            <a:r>
              <a:rPr lang="en-CA" dirty="0"/>
              <a:t>2 x 2 ft. Square Diffuser with Blade Damper</a:t>
            </a:r>
            <a:br>
              <a:rPr lang="en-CA" dirty="0"/>
            </a:br>
            <a:r>
              <a:rPr lang="en-CA" dirty="0"/>
              <a:t>(24 in. / 600 mm square)</a:t>
            </a:r>
          </a:p>
          <a:p>
            <a:pPr lvl="1"/>
            <a:r>
              <a:rPr lang="en-CA" dirty="0">
                <a:solidFill>
                  <a:srgbClr val="97C592"/>
                </a:solidFill>
              </a:rPr>
              <a:t>Therma-Fuser™ Series</a:t>
            </a:r>
            <a:r>
              <a:rPr lang="en-CA" dirty="0"/>
              <a:t> – TF</a:t>
            </a:r>
          </a:p>
          <a:p>
            <a:pPr lvl="1"/>
            <a:r>
              <a:rPr lang="en-CA" dirty="0">
                <a:solidFill>
                  <a:srgbClr val="95A7D0"/>
                </a:solidFill>
              </a:rPr>
              <a:t>Interoperable</a:t>
            </a:r>
            <a:r>
              <a:rPr lang="en-CA" dirty="0"/>
              <a:t> </a:t>
            </a:r>
            <a:r>
              <a:rPr lang="en-CA" dirty="0">
                <a:solidFill>
                  <a:srgbClr val="95A7D0"/>
                </a:solidFill>
              </a:rPr>
              <a:t>Series</a:t>
            </a:r>
            <a:r>
              <a:rPr lang="en-CA" dirty="0"/>
              <a:t> - EF</a:t>
            </a:r>
          </a:p>
          <a:p>
            <a:pPr lvl="2"/>
            <a:r>
              <a:rPr lang="en-CA" dirty="0"/>
              <a:t>Four blade dampers provide superior throw with 66 linear inches of variable discharge area.</a:t>
            </a:r>
          </a:p>
          <a:p>
            <a:r>
              <a:rPr lang="en-CA" sz="1200" b="0" i="1" baseline="30000" dirty="0">
                <a:latin typeface="Trade Gothic LT Std Light" pitchFamily="2" charset="0"/>
              </a:rPr>
              <a:t>1</a:t>
            </a:r>
            <a:r>
              <a:rPr lang="en-CA" sz="1200" b="0" i="1" dirty="0">
                <a:latin typeface="Trade Gothic LT Std Light" pitchFamily="2" charset="0"/>
              </a:rPr>
              <a:t>Throw for ∆ 20ºF / 11ºC at </a:t>
            </a:r>
            <a:r>
              <a:rPr lang="en-CA" sz="1200" b="0" i="1" dirty="0" err="1">
                <a:latin typeface="Trade Gothic LT Std Light" pitchFamily="2" charset="0"/>
              </a:rPr>
              <a:t>vt</a:t>
            </a:r>
            <a:r>
              <a:rPr lang="en-CA" sz="1200" b="0" i="1" dirty="0">
                <a:latin typeface="Trade Gothic LT Std Light" pitchFamily="2" charset="0"/>
              </a:rPr>
              <a:t>= 50 / 100 / 150 FPM / 0.25 / 0.50 / 0.75 m/s </a:t>
            </a:r>
            <a:br>
              <a:rPr lang="en-CA" sz="1200" b="0" i="1" dirty="0">
                <a:latin typeface="Trade Gothic LT Std Light" pitchFamily="2" charset="0"/>
              </a:rPr>
            </a:br>
            <a:r>
              <a:rPr lang="en-CA" sz="1200" b="0" i="1" baseline="30000" dirty="0">
                <a:latin typeface="Trade Gothic LT Std Light" pitchFamily="2" charset="0"/>
              </a:rPr>
              <a:t>2</a:t>
            </a:r>
            <a:r>
              <a:rPr lang="en-CA" sz="1200" b="0" i="1" dirty="0">
                <a:latin typeface="Trade Gothic LT Std Light" pitchFamily="2" charset="0"/>
              </a:rPr>
              <a:t>Noise based on </a:t>
            </a:r>
            <a:r>
              <a:rPr lang="en-CA" sz="1200" b="0" i="1" dirty="0" err="1">
                <a:latin typeface="Trade Gothic LT Std Light" pitchFamily="2" charset="0"/>
              </a:rPr>
              <a:t>Lw</a:t>
            </a:r>
            <a:r>
              <a:rPr lang="en-CA" sz="1200" b="0" i="1" dirty="0">
                <a:latin typeface="Trade Gothic LT Std Light" pitchFamily="2" charset="0"/>
              </a:rPr>
              <a:t>(10</a:t>
            </a:r>
            <a:r>
              <a:rPr lang="en-CA" sz="1200" b="0" i="1" baseline="30000" dirty="0">
                <a:latin typeface="Trade Gothic LT Std Light" pitchFamily="2" charset="0"/>
              </a:rPr>
              <a:t>-12</a:t>
            </a:r>
            <a:r>
              <a:rPr lang="en-CA" sz="1200" b="0" i="1" dirty="0">
                <a:latin typeface="Trade Gothic LT Std Light" pitchFamily="2" charset="0"/>
              </a:rPr>
              <a:t> watts reference)-10db</a:t>
            </a:r>
          </a:p>
          <a:p>
            <a:endParaRPr lang="en-CA"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VAV Diffuser Products</a:t>
            </a:r>
          </a:p>
        </p:txBody>
      </p:sp>
      <p:pic>
        <p:nvPicPr>
          <p:cNvPr id="7" name="Picture Placeholder 6" descr="A picture containing design&#10;&#10;Description automatically generated with low confidence">
            <a:extLst>
              <a:ext uri="{FF2B5EF4-FFF2-40B4-BE49-F238E27FC236}">
                <a16:creationId xmlns:a16="http://schemas.microsoft.com/office/drawing/2014/main" id="{5E549213-5187-FEFA-33DD-C44D0B1DA11C}"/>
              </a:ext>
            </a:extLst>
          </p:cNvPr>
          <p:cNvPicPr>
            <a:picLocks noGrp="1" noChangeAspect="1"/>
          </p:cNvPicPr>
          <p:nvPr>
            <p:ph type="pic" sz="quarter" idx="4294967295"/>
          </p:nvPr>
        </p:nvPicPr>
        <p:blipFill rotWithShape="1">
          <a:blip r:embed="rId3"/>
          <a:srcRect t="6207" b="6207"/>
          <a:stretch/>
        </p:blipFill>
        <p:spPr>
          <a:xfrm>
            <a:off x="6462713" y="1235075"/>
            <a:ext cx="5729287" cy="5018088"/>
          </a:xfrm>
        </p:spPr>
      </p:pic>
      <p:graphicFrame>
        <p:nvGraphicFramePr>
          <p:cNvPr id="9" name="Table 8">
            <a:extLst>
              <a:ext uri="{FF2B5EF4-FFF2-40B4-BE49-F238E27FC236}">
                <a16:creationId xmlns:a16="http://schemas.microsoft.com/office/drawing/2014/main" id="{4FA33120-0C22-E3F3-4567-91E083445D5A}"/>
              </a:ext>
            </a:extLst>
          </p:cNvPr>
          <p:cNvGraphicFramePr>
            <a:graphicFrameLocks noGrp="1"/>
          </p:cNvGraphicFramePr>
          <p:nvPr>
            <p:extLst>
              <p:ext uri="{D42A27DB-BD31-4B8C-83A1-F6EECF244321}">
                <p14:modId xmlns:p14="http://schemas.microsoft.com/office/powerpoint/2010/main" val="279638281"/>
              </p:ext>
            </p:extLst>
          </p:nvPr>
        </p:nvGraphicFramePr>
        <p:xfrm>
          <a:off x="639041" y="5051396"/>
          <a:ext cx="5336232" cy="1447800"/>
        </p:xfrm>
        <a:graphic>
          <a:graphicData uri="http://schemas.openxmlformats.org/drawingml/2006/table">
            <a:tbl>
              <a:tblPr firstRow="1" bandRow="1">
                <a:tableStyleId>{073A0DAA-6AF3-43AB-8588-CEC1D06C72B9}</a:tableStyleId>
              </a:tblPr>
              <a:tblGrid>
                <a:gridCol w="1330289">
                  <a:extLst>
                    <a:ext uri="{9D8B030D-6E8A-4147-A177-3AD203B41FA5}">
                      <a16:colId xmlns:a16="http://schemas.microsoft.com/office/drawing/2014/main" val="796384368"/>
                    </a:ext>
                  </a:extLst>
                </a:gridCol>
                <a:gridCol w="1760048">
                  <a:extLst>
                    <a:ext uri="{9D8B030D-6E8A-4147-A177-3AD203B41FA5}">
                      <a16:colId xmlns:a16="http://schemas.microsoft.com/office/drawing/2014/main" val="1191854505"/>
                    </a:ext>
                  </a:extLst>
                </a:gridCol>
                <a:gridCol w="2245895">
                  <a:extLst>
                    <a:ext uri="{9D8B030D-6E8A-4147-A177-3AD203B41FA5}">
                      <a16:colId xmlns:a16="http://schemas.microsoft.com/office/drawing/2014/main" val="2541380017"/>
                    </a:ext>
                  </a:extLst>
                </a:gridCol>
              </a:tblGrid>
              <a:tr h="284480">
                <a:tc>
                  <a:txBody>
                    <a:bodyPr/>
                    <a:lstStyle/>
                    <a:p>
                      <a:r>
                        <a:rPr lang="en-US" sz="1100" b="1" dirty="0">
                          <a:solidFill>
                            <a:schemeClr val="tx1"/>
                          </a:solidFill>
                        </a:rPr>
                        <a:t>Inlet diameter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6 / 8 / 10 / 12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150 / 200 / 250 / 300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dirty="0">
                          <a:solidFill>
                            <a:schemeClr val="tx1"/>
                          </a:solidFill>
                        </a:rPr>
                        <a:t>Pressure ranges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0.05 to 0.25 in. </a:t>
                      </a:r>
                      <a:r>
                        <a:rPr lang="en-US" sz="1100" dirty="0" err="1">
                          <a:solidFill>
                            <a:schemeClr val="tx1"/>
                          </a:solidFill>
                        </a:rPr>
                        <a:t>wg</a:t>
                      </a:r>
                      <a:endParaRPr lang="en-US" sz="1100" dirty="0">
                        <a:solidFill>
                          <a:schemeClr val="tx1"/>
                        </a:solidFill>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12 to 62 Pa</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715023"/>
                  </a:ext>
                </a:extLst>
              </a:tr>
              <a:tr h="284480">
                <a:tc>
                  <a:txBody>
                    <a:bodyPr/>
                    <a:lstStyle/>
                    <a:p>
                      <a:r>
                        <a:rPr lang="en-US" sz="1100" b="1" dirty="0">
                          <a:solidFill>
                            <a:schemeClr val="tx1"/>
                          </a:solidFill>
                        </a:rPr>
                        <a:t>Air volumes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100 to 720 CFM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45 to 340 l/s</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dirty="0">
                          <a:solidFill>
                            <a:schemeClr val="tx1"/>
                          </a:solidFill>
                        </a:rPr>
                        <a:t>Throw</a:t>
                      </a:r>
                      <a:r>
                        <a:rPr lang="en-US" sz="1100" b="1" baseline="30000" dirty="0">
                          <a:solidFill>
                            <a:schemeClr val="tx1"/>
                          </a:solidFill>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6 / 4 / 3 to 17 / 14 / 12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0.6 / 0.3 / &lt; 0.3 to 3.6 / 2.1 / 1.8 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dirty="0">
                          <a:solidFill>
                            <a:schemeClr val="tx1"/>
                          </a:solidFill>
                        </a:rPr>
                        <a:t>Noise</a:t>
                      </a:r>
                      <a:r>
                        <a:rPr lang="en-US" sz="1100" b="1" baseline="30000" dirty="0">
                          <a:solidFill>
                            <a:schemeClr val="tx1"/>
                          </a:solidFill>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 15 to 34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&lt;15 to 34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bl>
          </a:graphicData>
        </a:graphic>
      </p:graphicFrame>
    </p:spTree>
    <p:extLst>
      <p:ext uri="{BB962C8B-B14F-4D97-AF65-F5344CB8AC3E}">
        <p14:creationId xmlns:p14="http://schemas.microsoft.com/office/powerpoint/2010/main" val="3672378600"/>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6214146" cy="4351338"/>
          </a:xfrm>
        </p:spPr>
        <p:txBody>
          <a:bodyPr numCol="1" spcCol="180000"/>
          <a:lstStyle/>
          <a:p>
            <a:r>
              <a:rPr lang="en-CA" dirty="0"/>
              <a:t>2 x 2 ft. Square Diffuser with Disc Damper</a:t>
            </a:r>
            <a:br>
              <a:rPr lang="en-CA" dirty="0"/>
            </a:br>
            <a:r>
              <a:rPr lang="en-CA" dirty="0"/>
              <a:t>(24 in. / 600 mm square)</a:t>
            </a:r>
          </a:p>
          <a:p>
            <a:pPr lvl="1"/>
            <a:r>
              <a:rPr lang="en-CA" dirty="0">
                <a:solidFill>
                  <a:srgbClr val="97C592"/>
                </a:solidFill>
              </a:rPr>
              <a:t>Therma-Fuser™</a:t>
            </a:r>
            <a:r>
              <a:rPr lang="en-CA" dirty="0"/>
              <a:t> </a:t>
            </a:r>
            <a:r>
              <a:rPr lang="en-CA" dirty="0">
                <a:solidFill>
                  <a:srgbClr val="97C592"/>
                </a:solidFill>
              </a:rPr>
              <a:t>Series</a:t>
            </a:r>
            <a:r>
              <a:rPr lang="en-CA" dirty="0"/>
              <a:t> - ST</a:t>
            </a:r>
          </a:p>
          <a:p>
            <a:pPr lvl="2"/>
            <a:r>
              <a:rPr lang="en-CA" dirty="0"/>
              <a:t>Easy adjustment minimum flow dial. One stop lever for balancing.</a:t>
            </a:r>
          </a:p>
          <a:p>
            <a:r>
              <a:rPr lang="en-CA" sz="1200" b="0" i="1" baseline="30000" dirty="0">
                <a:latin typeface="Trade Gothic LT Std Light" pitchFamily="2" charset="0"/>
              </a:rPr>
              <a:t>1</a:t>
            </a:r>
            <a:r>
              <a:rPr lang="en-CA" sz="1200" b="0" i="1" dirty="0">
                <a:latin typeface="Trade Gothic LT Std Light" pitchFamily="2" charset="0"/>
              </a:rPr>
              <a:t>Throw for ∆ 20ºF / 11ºC at </a:t>
            </a:r>
            <a:r>
              <a:rPr lang="en-CA" sz="1200" b="0" i="1" dirty="0" err="1">
                <a:latin typeface="Trade Gothic LT Std Light" pitchFamily="2" charset="0"/>
              </a:rPr>
              <a:t>vt</a:t>
            </a:r>
            <a:r>
              <a:rPr lang="en-CA" sz="1200" b="0" i="1" dirty="0">
                <a:latin typeface="Trade Gothic LT Std Light" pitchFamily="2" charset="0"/>
              </a:rPr>
              <a:t>= 50 / 100 / 150 FPM / 0.25 / 0.50 / 0.75 m/s </a:t>
            </a:r>
            <a:br>
              <a:rPr lang="en-CA" sz="1200" b="0" i="1" dirty="0">
                <a:latin typeface="Trade Gothic LT Std Light" pitchFamily="2" charset="0"/>
              </a:rPr>
            </a:br>
            <a:r>
              <a:rPr lang="en-CA" sz="1200" b="0" i="1" baseline="30000" dirty="0">
                <a:latin typeface="Trade Gothic LT Std Light" pitchFamily="2" charset="0"/>
              </a:rPr>
              <a:t>2</a:t>
            </a:r>
            <a:r>
              <a:rPr lang="en-CA" sz="1200" b="0" i="1" dirty="0">
                <a:latin typeface="Trade Gothic LT Std Light" pitchFamily="2" charset="0"/>
              </a:rPr>
              <a:t>Noise based on </a:t>
            </a:r>
            <a:r>
              <a:rPr lang="en-CA" sz="1200" b="0" i="1" dirty="0" err="1">
                <a:latin typeface="Trade Gothic LT Std Light" pitchFamily="2" charset="0"/>
              </a:rPr>
              <a:t>Lw</a:t>
            </a:r>
            <a:r>
              <a:rPr lang="en-CA" sz="1200" b="0" i="1" dirty="0">
                <a:latin typeface="Trade Gothic LT Std Light" pitchFamily="2" charset="0"/>
              </a:rPr>
              <a:t>(10</a:t>
            </a:r>
            <a:r>
              <a:rPr lang="en-CA" sz="1200" b="0" i="1" baseline="30000" dirty="0">
                <a:latin typeface="Trade Gothic LT Std Light" pitchFamily="2" charset="0"/>
              </a:rPr>
              <a:t>-12</a:t>
            </a:r>
            <a:r>
              <a:rPr lang="en-CA" sz="1200" b="0" i="1" dirty="0">
                <a:latin typeface="Trade Gothic LT Std Light" pitchFamily="2" charset="0"/>
              </a:rPr>
              <a:t> watts reference)-10db</a:t>
            </a:r>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VAV Diffuser Products</a:t>
            </a:r>
          </a:p>
        </p:txBody>
      </p:sp>
      <p:pic>
        <p:nvPicPr>
          <p:cNvPr id="16" name="Picture Placeholder 15" descr="A picture containing rectangle, design, black and white&#10;&#10;Description automatically generated">
            <a:extLst>
              <a:ext uri="{FF2B5EF4-FFF2-40B4-BE49-F238E27FC236}">
                <a16:creationId xmlns:a16="http://schemas.microsoft.com/office/drawing/2014/main" id="{9265AF46-6B09-E3A7-012A-186F7EA3006C}"/>
              </a:ext>
            </a:extLst>
          </p:cNvPr>
          <p:cNvPicPr>
            <a:picLocks noGrp="1" noChangeAspect="1"/>
          </p:cNvPicPr>
          <p:nvPr>
            <p:ph type="pic" sz="quarter" idx="4294967295"/>
          </p:nvPr>
        </p:nvPicPr>
        <p:blipFill rotWithShape="1">
          <a:blip r:embed="rId2"/>
          <a:srcRect t="6207" b="6207"/>
          <a:stretch/>
        </p:blipFill>
        <p:spPr>
          <a:xfrm>
            <a:off x="6462713" y="1235075"/>
            <a:ext cx="5729287" cy="5018088"/>
          </a:xfrm>
        </p:spPr>
      </p:pic>
      <p:graphicFrame>
        <p:nvGraphicFramePr>
          <p:cNvPr id="14" name="Table 13">
            <a:extLst>
              <a:ext uri="{FF2B5EF4-FFF2-40B4-BE49-F238E27FC236}">
                <a16:creationId xmlns:a16="http://schemas.microsoft.com/office/drawing/2014/main" id="{6B847507-3506-38E8-48F6-6ECBBF5287EC}"/>
              </a:ext>
            </a:extLst>
          </p:cNvPr>
          <p:cNvGraphicFramePr>
            <a:graphicFrameLocks noGrp="1"/>
          </p:cNvGraphicFramePr>
          <p:nvPr>
            <p:extLst>
              <p:ext uri="{D42A27DB-BD31-4B8C-83A1-F6EECF244321}">
                <p14:modId xmlns:p14="http://schemas.microsoft.com/office/powerpoint/2010/main" val="160384427"/>
              </p:ext>
            </p:extLst>
          </p:nvPr>
        </p:nvGraphicFramePr>
        <p:xfrm>
          <a:off x="640716" y="5152306"/>
          <a:ext cx="5385612" cy="1447800"/>
        </p:xfrm>
        <a:graphic>
          <a:graphicData uri="http://schemas.openxmlformats.org/drawingml/2006/table">
            <a:tbl>
              <a:tblPr firstRow="1" bandRow="1">
                <a:tableStyleId>{073A0DAA-6AF3-43AB-8588-CEC1D06C72B9}</a:tableStyleId>
              </a:tblPr>
              <a:tblGrid>
                <a:gridCol w="1342599">
                  <a:extLst>
                    <a:ext uri="{9D8B030D-6E8A-4147-A177-3AD203B41FA5}">
                      <a16:colId xmlns:a16="http://schemas.microsoft.com/office/drawing/2014/main" val="796384368"/>
                    </a:ext>
                  </a:extLst>
                </a:gridCol>
                <a:gridCol w="1776335">
                  <a:extLst>
                    <a:ext uri="{9D8B030D-6E8A-4147-A177-3AD203B41FA5}">
                      <a16:colId xmlns:a16="http://schemas.microsoft.com/office/drawing/2014/main" val="1191854505"/>
                    </a:ext>
                  </a:extLst>
                </a:gridCol>
                <a:gridCol w="2266678">
                  <a:extLst>
                    <a:ext uri="{9D8B030D-6E8A-4147-A177-3AD203B41FA5}">
                      <a16:colId xmlns:a16="http://schemas.microsoft.com/office/drawing/2014/main" val="2541380017"/>
                    </a:ext>
                  </a:extLst>
                </a:gridCol>
              </a:tblGrid>
              <a:tr h="284480">
                <a:tc>
                  <a:txBody>
                    <a:bodyPr/>
                    <a:lstStyle/>
                    <a:p>
                      <a:r>
                        <a:rPr lang="en-US" sz="1100" b="1" dirty="0">
                          <a:solidFill>
                            <a:schemeClr val="tx1"/>
                          </a:solidFill>
                        </a:rPr>
                        <a:t>Inlet diameter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6 / 8 / 10 / 12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150 / 200 / 250 / 300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dirty="0">
                          <a:solidFill>
                            <a:schemeClr val="tx1"/>
                          </a:solidFill>
                        </a:rPr>
                        <a:t>Pressure ranges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0.05 to 0.25 in. </a:t>
                      </a:r>
                      <a:r>
                        <a:rPr lang="en-US" sz="1100" dirty="0" err="1">
                          <a:solidFill>
                            <a:schemeClr val="tx1"/>
                          </a:solidFill>
                        </a:rPr>
                        <a:t>wg</a:t>
                      </a:r>
                      <a:endParaRPr lang="en-US" sz="1100" dirty="0">
                        <a:solidFill>
                          <a:schemeClr val="tx1"/>
                        </a:solidFill>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12 to 62 Pa</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715023"/>
                  </a:ext>
                </a:extLst>
              </a:tr>
              <a:tr h="284480">
                <a:tc>
                  <a:txBody>
                    <a:bodyPr/>
                    <a:lstStyle/>
                    <a:p>
                      <a:r>
                        <a:rPr lang="en-US" sz="1100" b="1" dirty="0">
                          <a:solidFill>
                            <a:schemeClr val="tx1"/>
                          </a:solidFill>
                        </a:rPr>
                        <a:t>Air volumes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100 to 720 CFM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45 to 340 l/s</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dirty="0">
                          <a:solidFill>
                            <a:schemeClr val="tx1"/>
                          </a:solidFill>
                        </a:rPr>
                        <a:t>Throw</a:t>
                      </a:r>
                      <a:r>
                        <a:rPr lang="en-US" sz="1100" b="1" baseline="30000" dirty="0">
                          <a:solidFill>
                            <a:schemeClr val="tx1"/>
                          </a:solidFill>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6 / 4 / 3 to 17 / 14 / 12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0.6 / 0.3 / &lt; 0.3 to 3.6 / 2.1 / 1.8 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dirty="0">
                          <a:solidFill>
                            <a:schemeClr val="tx1"/>
                          </a:solidFill>
                        </a:rPr>
                        <a:t>Noise</a:t>
                      </a:r>
                      <a:r>
                        <a:rPr lang="en-US" sz="1100" b="1" baseline="30000" dirty="0">
                          <a:solidFill>
                            <a:schemeClr val="tx1"/>
                          </a:solidFill>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 15 to 34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&lt;15 to 34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bl>
          </a:graphicData>
        </a:graphic>
      </p:graphicFrame>
    </p:spTree>
    <p:extLst>
      <p:ext uri="{BB962C8B-B14F-4D97-AF65-F5344CB8AC3E}">
        <p14:creationId xmlns:p14="http://schemas.microsoft.com/office/powerpoint/2010/main" val="3502087145"/>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7567816" cy="4351338"/>
          </a:xfrm>
        </p:spPr>
        <p:txBody>
          <a:bodyPr numCol="1" spcCol="180000">
            <a:normAutofit/>
          </a:bodyPr>
          <a:lstStyle/>
          <a:p>
            <a:r>
              <a:rPr lang="en-CA" dirty="0"/>
              <a:t>2 ft. Round Diffuser with Disc Damper (24 in. / 600 mm square)</a:t>
            </a:r>
          </a:p>
          <a:p>
            <a:pPr lvl="1"/>
            <a:r>
              <a:rPr lang="en-CA" dirty="0">
                <a:solidFill>
                  <a:srgbClr val="97C592"/>
                </a:solidFill>
              </a:rPr>
              <a:t>Therma-Fuser™ Series</a:t>
            </a:r>
            <a:r>
              <a:rPr lang="en-CA" dirty="0"/>
              <a:t> - STR</a:t>
            </a:r>
          </a:p>
          <a:p>
            <a:pPr lvl="2"/>
            <a:r>
              <a:rPr lang="en-CA" dirty="0"/>
              <a:t>With all the performance and air distribution of the ST, the round model has been developed for aesthetic consideration.</a:t>
            </a:r>
          </a:p>
          <a:p>
            <a:r>
              <a:rPr lang="en-CA" sz="1200" b="0" i="1" baseline="30000" dirty="0">
                <a:latin typeface="Trade Gothic LT Std Light" pitchFamily="2" charset="0"/>
              </a:rPr>
              <a:t>1</a:t>
            </a:r>
            <a:r>
              <a:rPr lang="en-CA" sz="1200" b="0" i="1" dirty="0">
                <a:latin typeface="Trade Gothic LT Std Light" pitchFamily="2" charset="0"/>
              </a:rPr>
              <a:t>Throw for ∆ 20ºF / 11ºC at </a:t>
            </a:r>
            <a:r>
              <a:rPr lang="en-CA" sz="1200" b="0" i="1" dirty="0" err="1">
                <a:latin typeface="Trade Gothic LT Std Light" pitchFamily="2" charset="0"/>
              </a:rPr>
              <a:t>vt</a:t>
            </a:r>
            <a:r>
              <a:rPr lang="en-CA" sz="1200" b="0" i="1" dirty="0">
                <a:latin typeface="Trade Gothic LT Std Light" pitchFamily="2" charset="0"/>
              </a:rPr>
              <a:t>= 50 / 100 / 150 FPM / 0.25 / 0.50 / 0.75 m/s </a:t>
            </a:r>
            <a:br>
              <a:rPr lang="en-CA" sz="1200" b="0" i="1" dirty="0">
                <a:latin typeface="Trade Gothic LT Std Light" pitchFamily="2" charset="0"/>
              </a:rPr>
            </a:br>
            <a:r>
              <a:rPr lang="en-CA" sz="1200" b="0" i="1" baseline="30000" dirty="0">
                <a:latin typeface="Trade Gothic LT Std Light" pitchFamily="2" charset="0"/>
              </a:rPr>
              <a:t>2</a:t>
            </a:r>
            <a:r>
              <a:rPr lang="en-CA" sz="1200" b="0" i="1" dirty="0">
                <a:latin typeface="Trade Gothic LT Std Light" pitchFamily="2" charset="0"/>
              </a:rPr>
              <a:t>Noise based on </a:t>
            </a:r>
            <a:r>
              <a:rPr lang="en-CA" sz="1200" b="0" i="1" dirty="0" err="1">
                <a:latin typeface="Trade Gothic LT Std Light" pitchFamily="2" charset="0"/>
              </a:rPr>
              <a:t>Lw</a:t>
            </a:r>
            <a:r>
              <a:rPr lang="en-CA" sz="1200" b="0" i="1" dirty="0">
                <a:latin typeface="Trade Gothic LT Std Light" pitchFamily="2" charset="0"/>
              </a:rPr>
              <a:t>(10</a:t>
            </a:r>
            <a:r>
              <a:rPr lang="en-CA" sz="1200" b="0" i="1" baseline="30000" dirty="0">
                <a:latin typeface="Trade Gothic LT Std Light" pitchFamily="2" charset="0"/>
              </a:rPr>
              <a:t>-12</a:t>
            </a:r>
            <a:r>
              <a:rPr lang="en-CA" sz="1200" b="0" i="1" dirty="0">
                <a:latin typeface="Trade Gothic LT Std Light" pitchFamily="2" charset="0"/>
              </a:rPr>
              <a:t> watts reference)-10db</a:t>
            </a:r>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VAV Diffuser Products</a:t>
            </a:r>
          </a:p>
        </p:txBody>
      </p:sp>
      <p:pic>
        <p:nvPicPr>
          <p:cNvPr id="9" name="Picture Placeholder 8" descr="A picture containing circle, dishware&#10;&#10;Description automatically generated">
            <a:extLst>
              <a:ext uri="{FF2B5EF4-FFF2-40B4-BE49-F238E27FC236}">
                <a16:creationId xmlns:a16="http://schemas.microsoft.com/office/drawing/2014/main" id="{88B52ACC-DF9B-9F75-7A5B-E80F6CE5D083}"/>
              </a:ext>
            </a:extLst>
          </p:cNvPr>
          <p:cNvPicPr>
            <a:picLocks noGrp="1" noChangeAspect="1"/>
          </p:cNvPicPr>
          <p:nvPr>
            <p:ph type="pic" sz="quarter" idx="4294967295"/>
          </p:nvPr>
        </p:nvPicPr>
        <p:blipFill rotWithShape="1">
          <a:blip r:embed="rId2"/>
          <a:srcRect t="6207" b="6207"/>
          <a:stretch/>
        </p:blipFill>
        <p:spPr>
          <a:xfrm>
            <a:off x="6462713" y="1235075"/>
            <a:ext cx="5729287" cy="5018088"/>
          </a:xfrm>
        </p:spPr>
      </p:pic>
      <p:graphicFrame>
        <p:nvGraphicFramePr>
          <p:cNvPr id="8" name="Table 7">
            <a:extLst>
              <a:ext uri="{FF2B5EF4-FFF2-40B4-BE49-F238E27FC236}">
                <a16:creationId xmlns:a16="http://schemas.microsoft.com/office/drawing/2014/main" id="{5D763DCC-77DC-584E-9ACD-DF531A238EA7}"/>
              </a:ext>
            </a:extLst>
          </p:cNvPr>
          <p:cNvGraphicFramePr>
            <a:graphicFrameLocks noGrp="1"/>
          </p:cNvGraphicFramePr>
          <p:nvPr>
            <p:extLst>
              <p:ext uri="{D42A27DB-BD31-4B8C-83A1-F6EECF244321}">
                <p14:modId xmlns:p14="http://schemas.microsoft.com/office/powerpoint/2010/main" val="4247621280"/>
              </p:ext>
            </p:extLst>
          </p:nvPr>
        </p:nvGraphicFramePr>
        <p:xfrm>
          <a:off x="640718" y="5152306"/>
          <a:ext cx="5385614" cy="1447800"/>
        </p:xfrm>
        <a:graphic>
          <a:graphicData uri="http://schemas.openxmlformats.org/drawingml/2006/table">
            <a:tbl>
              <a:tblPr firstRow="1" bandRow="1">
                <a:tableStyleId>{073A0DAA-6AF3-43AB-8588-CEC1D06C72B9}</a:tableStyleId>
              </a:tblPr>
              <a:tblGrid>
                <a:gridCol w="1330289">
                  <a:extLst>
                    <a:ext uri="{9D8B030D-6E8A-4147-A177-3AD203B41FA5}">
                      <a16:colId xmlns:a16="http://schemas.microsoft.com/office/drawing/2014/main" val="796384368"/>
                    </a:ext>
                  </a:extLst>
                </a:gridCol>
                <a:gridCol w="1782388">
                  <a:extLst>
                    <a:ext uri="{9D8B030D-6E8A-4147-A177-3AD203B41FA5}">
                      <a16:colId xmlns:a16="http://schemas.microsoft.com/office/drawing/2014/main" val="1191854505"/>
                    </a:ext>
                  </a:extLst>
                </a:gridCol>
                <a:gridCol w="2272937">
                  <a:extLst>
                    <a:ext uri="{9D8B030D-6E8A-4147-A177-3AD203B41FA5}">
                      <a16:colId xmlns:a16="http://schemas.microsoft.com/office/drawing/2014/main" val="2541380017"/>
                    </a:ext>
                  </a:extLst>
                </a:gridCol>
              </a:tblGrid>
              <a:tr h="284480">
                <a:tc>
                  <a:txBody>
                    <a:bodyPr/>
                    <a:lstStyle/>
                    <a:p>
                      <a:r>
                        <a:rPr lang="en-US" sz="1100" b="1" dirty="0">
                          <a:solidFill>
                            <a:schemeClr val="tx1"/>
                          </a:solidFill>
                        </a:rPr>
                        <a:t>Inlet diameter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6 / 8 / 10 / 12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150 / 200 / 250 / 300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dirty="0">
                          <a:solidFill>
                            <a:schemeClr val="tx1"/>
                          </a:solidFill>
                        </a:rPr>
                        <a:t>Pressure ranges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0.05 to 0.25 in. </a:t>
                      </a:r>
                      <a:r>
                        <a:rPr lang="en-US" sz="1100" dirty="0" err="1">
                          <a:solidFill>
                            <a:schemeClr val="tx1"/>
                          </a:solidFill>
                        </a:rPr>
                        <a:t>wg</a:t>
                      </a:r>
                      <a:endParaRPr lang="en-US" sz="1100" dirty="0">
                        <a:solidFill>
                          <a:schemeClr val="tx1"/>
                        </a:solidFill>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12 to 62 Pa</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715023"/>
                  </a:ext>
                </a:extLst>
              </a:tr>
              <a:tr h="284480">
                <a:tc>
                  <a:txBody>
                    <a:bodyPr/>
                    <a:lstStyle/>
                    <a:p>
                      <a:r>
                        <a:rPr lang="en-US" sz="1100" b="1" dirty="0">
                          <a:solidFill>
                            <a:schemeClr val="tx1"/>
                          </a:solidFill>
                        </a:rPr>
                        <a:t>Air volumes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105 to 740 CFM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50 to 350 l/s</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dirty="0">
                          <a:solidFill>
                            <a:schemeClr val="tx1"/>
                          </a:solidFill>
                        </a:rPr>
                        <a:t>Throw</a:t>
                      </a:r>
                      <a:r>
                        <a:rPr lang="en-US" sz="1100" b="1" baseline="30000" dirty="0">
                          <a:solidFill>
                            <a:schemeClr val="tx1"/>
                          </a:solidFill>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3 / 1 / &lt; 1 to 13 / 11 / 9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0.9 / 0.3 &lt; 0.3 to 4.0 / 3.4 / 2.7 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dirty="0">
                          <a:solidFill>
                            <a:schemeClr val="tx1"/>
                          </a:solidFill>
                        </a:rPr>
                        <a:t>Noise</a:t>
                      </a:r>
                      <a:r>
                        <a:rPr lang="en-US" sz="1100" b="1" baseline="30000" dirty="0">
                          <a:solidFill>
                            <a:schemeClr val="tx1"/>
                          </a:solidFill>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 15 to 38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&lt;15 to 38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bl>
          </a:graphicData>
        </a:graphic>
      </p:graphicFrame>
    </p:spTree>
    <p:extLst>
      <p:ext uri="{BB962C8B-B14F-4D97-AF65-F5344CB8AC3E}">
        <p14:creationId xmlns:p14="http://schemas.microsoft.com/office/powerpoint/2010/main" val="205597667"/>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p:txBody>
          <a:bodyPr numCol="1" spcCol="180000"/>
          <a:lstStyle/>
          <a:p>
            <a:r>
              <a:rPr lang="en-CA" dirty="0"/>
              <a:t>1 x 1 ft. Square Diffuser with Blade Damper</a:t>
            </a:r>
          </a:p>
          <a:p>
            <a:pPr lvl="1"/>
            <a:r>
              <a:rPr lang="en-CA" dirty="0">
                <a:solidFill>
                  <a:srgbClr val="97C592"/>
                </a:solidFill>
              </a:rPr>
              <a:t>Therma-Fuser™ </a:t>
            </a:r>
            <a:r>
              <a:rPr lang="en-CA" dirty="0"/>
              <a:t>Series – TK</a:t>
            </a:r>
          </a:p>
          <a:p>
            <a:pPr lvl="2"/>
            <a:r>
              <a:rPr lang="en-CA" dirty="0"/>
              <a:t>Specially designed for small task conditioning. Four-blade damper provides superior throw.</a:t>
            </a:r>
          </a:p>
          <a:p>
            <a:r>
              <a:rPr lang="en-CA" sz="1200" b="0" i="1" baseline="30000" dirty="0">
                <a:latin typeface="Trade Gothic LT Std Light" pitchFamily="2" charset="0"/>
              </a:rPr>
              <a:t>1</a:t>
            </a:r>
            <a:r>
              <a:rPr lang="en-CA" sz="1200" b="0" i="1" dirty="0">
                <a:latin typeface="Trade Gothic LT Std Light" pitchFamily="2" charset="0"/>
              </a:rPr>
              <a:t>Throw for ∆ 20ºF / 11ºC at </a:t>
            </a:r>
            <a:r>
              <a:rPr lang="en-CA" sz="1200" b="0" i="1" dirty="0" err="1">
                <a:latin typeface="Trade Gothic LT Std Light" pitchFamily="2" charset="0"/>
              </a:rPr>
              <a:t>vt</a:t>
            </a:r>
            <a:r>
              <a:rPr lang="en-CA" sz="1200" b="0" i="1" dirty="0">
                <a:latin typeface="Trade Gothic LT Std Light" pitchFamily="2" charset="0"/>
              </a:rPr>
              <a:t>= 50 / 100 / 150 FPM / 0.25 / 0.50 / 0.75 m/s </a:t>
            </a:r>
            <a:br>
              <a:rPr lang="en-CA" sz="1200" b="0" i="1" dirty="0">
                <a:latin typeface="Trade Gothic LT Std Light" pitchFamily="2" charset="0"/>
              </a:rPr>
            </a:br>
            <a:r>
              <a:rPr lang="en-CA" sz="1200" b="0" i="1" baseline="30000" dirty="0">
                <a:latin typeface="Trade Gothic LT Std Light" pitchFamily="2" charset="0"/>
              </a:rPr>
              <a:t>2</a:t>
            </a:r>
            <a:r>
              <a:rPr lang="en-CA" sz="1200" b="0" i="1" dirty="0">
                <a:latin typeface="Trade Gothic LT Std Light" pitchFamily="2" charset="0"/>
              </a:rPr>
              <a:t>Noise based on </a:t>
            </a:r>
            <a:r>
              <a:rPr lang="en-CA" sz="1200" b="0" i="1" dirty="0" err="1">
                <a:latin typeface="Trade Gothic LT Std Light" pitchFamily="2" charset="0"/>
              </a:rPr>
              <a:t>Lw</a:t>
            </a:r>
            <a:r>
              <a:rPr lang="en-CA" sz="1200" b="0" i="1" dirty="0">
                <a:latin typeface="Trade Gothic LT Std Light" pitchFamily="2" charset="0"/>
              </a:rPr>
              <a:t>(10</a:t>
            </a:r>
            <a:r>
              <a:rPr lang="en-CA" sz="1200" b="0" i="1" baseline="30000" dirty="0">
                <a:latin typeface="Trade Gothic LT Std Light" pitchFamily="2" charset="0"/>
              </a:rPr>
              <a:t>-12</a:t>
            </a:r>
            <a:r>
              <a:rPr lang="en-CA" sz="1200" b="0" i="1" dirty="0">
                <a:latin typeface="Trade Gothic LT Std Light" pitchFamily="2" charset="0"/>
              </a:rPr>
              <a:t> watts reference)-10db</a:t>
            </a:r>
          </a:p>
          <a:p>
            <a:endParaRPr lang="en-CA" dirty="0"/>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VAV Diffuser Products</a:t>
            </a:r>
          </a:p>
        </p:txBody>
      </p:sp>
      <p:pic>
        <p:nvPicPr>
          <p:cNvPr id="11" name="Picture Placeholder 10" descr="A picture containing appliance, dishwasher&#10;&#10;Description automatically generated">
            <a:extLst>
              <a:ext uri="{FF2B5EF4-FFF2-40B4-BE49-F238E27FC236}">
                <a16:creationId xmlns:a16="http://schemas.microsoft.com/office/drawing/2014/main" id="{8B8C31F1-F334-D128-9AA9-BC99AB9CEB09}"/>
              </a:ext>
            </a:extLst>
          </p:cNvPr>
          <p:cNvPicPr>
            <a:picLocks noGrp="1" noChangeAspect="1"/>
          </p:cNvPicPr>
          <p:nvPr>
            <p:ph type="pic" sz="quarter" idx="4294967295"/>
          </p:nvPr>
        </p:nvPicPr>
        <p:blipFill rotWithShape="1">
          <a:blip r:embed="rId2"/>
          <a:srcRect l="7185" r="7185"/>
          <a:stretch/>
        </p:blipFill>
        <p:spPr>
          <a:xfrm>
            <a:off x="6462713" y="1235075"/>
            <a:ext cx="5729287" cy="5018088"/>
          </a:xfrm>
        </p:spPr>
      </p:pic>
      <p:graphicFrame>
        <p:nvGraphicFramePr>
          <p:cNvPr id="12" name="Table 11">
            <a:extLst>
              <a:ext uri="{FF2B5EF4-FFF2-40B4-BE49-F238E27FC236}">
                <a16:creationId xmlns:a16="http://schemas.microsoft.com/office/drawing/2014/main" id="{81AA7C5B-615D-4A2B-613B-045866D7CA6F}"/>
              </a:ext>
            </a:extLst>
          </p:cNvPr>
          <p:cNvGraphicFramePr>
            <a:graphicFrameLocks noGrp="1"/>
          </p:cNvGraphicFramePr>
          <p:nvPr>
            <p:extLst>
              <p:ext uri="{D42A27DB-BD31-4B8C-83A1-F6EECF244321}">
                <p14:modId xmlns:p14="http://schemas.microsoft.com/office/powerpoint/2010/main" val="2171518850"/>
              </p:ext>
            </p:extLst>
          </p:nvPr>
        </p:nvGraphicFramePr>
        <p:xfrm>
          <a:off x="645724" y="5076611"/>
          <a:ext cx="5404016" cy="1447800"/>
        </p:xfrm>
        <a:graphic>
          <a:graphicData uri="http://schemas.openxmlformats.org/drawingml/2006/table">
            <a:tbl>
              <a:tblPr firstRow="1" bandRow="1">
                <a:tableStyleId>{073A0DAA-6AF3-43AB-8588-CEC1D06C72B9}</a:tableStyleId>
              </a:tblPr>
              <a:tblGrid>
                <a:gridCol w="1330289">
                  <a:extLst>
                    <a:ext uri="{9D8B030D-6E8A-4147-A177-3AD203B41FA5}">
                      <a16:colId xmlns:a16="http://schemas.microsoft.com/office/drawing/2014/main" val="796384368"/>
                    </a:ext>
                  </a:extLst>
                </a:gridCol>
                <a:gridCol w="1782388">
                  <a:extLst>
                    <a:ext uri="{9D8B030D-6E8A-4147-A177-3AD203B41FA5}">
                      <a16:colId xmlns:a16="http://schemas.microsoft.com/office/drawing/2014/main" val="1191854505"/>
                    </a:ext>
                  </a:extLst>
                </a:gridCol>
                <a:gridCol w="2291339">
                  <a:extLst>
                    <a:ext uri="{9D8B030D-6E8A-4147-A177-3AD203B41FA5}">
                      <a16:colId xmlns:a16="http://schemas.microsoft.com/office/drawing/2014/main" val="2541380017"/>
                    </a:ext>
                  </a:extLst>
                </a:gridCol>
              </a:tblGrid>
              <a:tr h="284480">
                <a:tc>
                  <a:txBody>
                    <a:bodyPr/>
                    <a:lstStyle/>
                    <a:p>
                      <a:r>
                        <a:rPr lang="en-US" sz="1100" b="1" dirty="0">
                          <a:solidFill>
                            <a:schemeClr val="tx1"/>
                          </a:solidFill>
                        </a:rPr>
                        <a:t>Inlet diameter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6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150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dirty="0">
                          <a:solidFill>
                            <a:schemeClr val="tx1"/>
                          </a:solidFill>
                        </a:rPr>
                        <a:t>Pressure ranges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0.05 to 0.25 in. </a:t>
                      </a:r>
                      <a:r>
                        <a:rPr lang="en-US" sz="1100" dirty="0" err="1">
                          <a:solidFill>
                            <a:schemeClr val="tx1"/>
                          </a:solidFill>
                        </a:rPr>
                        <a:t>wg</a:t>
                      </a:r>
                      <a:endParaRPr lang="en-US" sz="1100" dirty="0">
                        <a:solidFill>
                          <a:schemeClr val="tx1"/>
                        </a:solidFill>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12 to 62 Pa</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dirty="0">
                          <a:solidFill>
                            <a:schemeClr val="tx1"/>
                          </a:solidFill>
                        </a:rPr>
                        <a:t>Air volumes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115 to 265 CFM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55 to 125 l/s</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dirty="0">
                          <a:solidFill>
                            <a:schemeClr val="tx1"/>
                          </a:solidFill>
                        </a:rPr>
                        <a:t>Throw</a:t>
                      </a:r>
                      <a:r>
                        <a:rPr lang="en-US" sz="1100" b="1" baseline="30000" dirty="0">
                          <a:solidFill>
                            <a:schemeClr val="tx1"/>
                          </a:solidFill>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8 / 6 / 4 to 13 / 10 / 8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2.5 / 1.7 / 1.2 to 4.0 / 3.0  / 2.5 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r h="284480">
                <a:tc>
                  <a:txBody>
                    <a:bodyPr/>
                    <a:lstStyle/>
                    <a:p>
                      <a:r>
                        <a:rPr lang="en-US" sz="1100" b="1" dirty="0">
                          <a:solidFill>
                            <a:schemeClr val="tx1"/>
                          </a:solidFill>
                        </a:rPr>
                        <a:t>Noise</a:t>
                      </a:r>
                      <a:r>
                        <a:rPr lang="en-US" sz="1100" b="1" baseline="30000" dirty="0">
                          <a:solidFill>
                            <a:schemeClr val="tx1"/>
                          </a:solidFill>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 15 to 37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&lt;15 to 37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802337"/>
                  </a:ext>
                </a:extLst>
              </a:tr>
            </a:tbl>
          </a:graphicData>
        </a:graphic>
      </p:graphicFrame>
    </p:spTree>
    <p:extLst>
      <p:ext uri="{BB962C8B-B14F-4D97-AF65-F5344CB8AC3E}">
        <p14:creationId xmlns:p14="http://schemas.microsoft.com/office/powerpoint/2010/main" val="410494852"/>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5559722" cy="4351338"/>
          </a:xfrm>
        </p:spPr>
        <p:txBody>
          <a:bodyPr numCol="1" spcCol="180000">
            <a:normAutofit/>
          </a:bodyPr>
          <a:lstStyle/>
          <a:p>
            <a:r>
              <a:rPr lang="en-CA" dirty="0"/>
              <a:t>Linear Sidewall Diffuser and Continuous Linear Sidewall Diffuser</a:t>
            </a:r>
          </a:p>
          <a:p>
            <a:pPr lvl="1"/>
            <a:r>
              <a:rPr lang="en-CA" dirty="0">
                <a:solidFill>
                  <a:srgbClr val="97C592"/>
                </a:solidFill>
              </a:rPr>
              <a:t>Therma-Fuser™</a:t>
            </a:r>
            <a:r>
              <a:rPr lang="en-CA" dirty="0"/>
              <a:t> Series – TLW &amp; TLWC</a:t>
            </a:r>
          </a:p>
          <a:p>
            <a:pPr lvl="1"/>
            <a:r>
              <a:rPr lang="en-CA" dirty="0">
                <a:solidFill>
                  <a:srgbClr val="95A7D0"/>
                </a:solidFill>
              </a:rPr>
              <a:t>Interoperable</a:t>
            </a:r>
            <a:r>
              <a:rPr lang="en-CA" dirty="0"/>
              <a:t> Series – ELW &amp; ELWC</a:t>
            </a:r>
          </a:p>
          <a:p>
            <a:pPr lvl="2"/>
            <a:r>
              <a:rPr lang="en-CA" sz="1400" dirty="0"/>
              <a:t>Designed for installation just below the ceiling in a narrow soffit which is an excellent solution when there is little or no space above the ceiling. Elegant sidewall linear design for individual units or continuous linear slots.</a:t>
            </a:r>
          </a:p>
          <a:p>
            <a:r>
              <a:rPr lang="en-CA" sz="1200" b="0" i="1" baseline="30000" dirty="0">
                <a:latin typeface="Trade Gothic LT Std Light" pitchFamily="2" charset="0"/>
              </a:rPr>
              <a:t>1</a:t>
            </a:r>
            <a:r>
              <a:rPr lang="en-CA" sz="1200" b="0" i="1" dirty="0">
                <a:latin typeface="Trade Gothic LT Std Light" pitchFamily="2" charset="0"/>
              </a:rPr>
              <a:t>Throw for ∆ 20ºF / 11ºC at </a:t>
            </a:r>
            <a:r>
              <a:rPr lang="en-CA" sz="1200" b="0" i="1" dirty="0" err="1">
                <a:latin typeface="Trade Gothic LT Std Light" pitchFamily="2" charset="0"/>
              </a:rPr>
              <a:t>vt</a:t>
            </a:r>
            <a:r>
              <a:rPr lang="en-CA" sz="1200" b="0" i="1" dirty="0">
                <a:latin typeface="Trade Gothic LT Std Light" pitchFamily="2" charset="0"/>
              </a:rPr>
              <a:t>= 50 / 100 / 150 FPM / 0.25 / 0.50 / 0.75 m/s </a:t>
            </a:r>
            <a:br>
              <a:rPr lang="en-CA" sz="1200" b="0" i="1" dirty="0">
                <a:latin typeface="Trade Gothic LT Std Light" pitchFamily="2" charset="0"/>
              </a:rPr>
            </a:br>
            <a:r>
              <a:rPr lang="en-CA" sz="1200" b="0" i="1" baseline="30000" dirty="0">
                <a:latin typeface="Trade Gothic LT Std Light" pitchFamily="2" charset="0"/>
              </a:rPr>
              <a:t>2</a:t>
            </a:r>
            <a:r>
              <a:rPr lang="en-CA" sz="1200" b="0" i="1" dirty="0">
                <a:latin typeface="Trade Gothic LT Std Light" pitchFamily="2" charset="0"/>
              </a:rPr>
              <a:t>Noise based on </a:t>
            </a:r>
            <a:r>
              <a:rPr lang="en-CA" sz="1200" b="0" i="1" dirty="0" err="1">
                <a:latin typeface="Trade Gothic LT Std Light" pitchFamily="2" charset="0"/>
              </a:rPr>
              <a:t>Lw</a:t>
            </a:r>
            <a:r>
              <a:rPr lang="en-CA" sz="1200" b="0" i="1" dirty="0">
                <a:latin typeface="Trade Gothic LT Std Light" pitchFamily="2" charset="0"/>
              </a:rPr>
              <a:t>(10</a:t>
            </a:r>
            <a:r>
              <a:rPr lang="en-CA" sz="1200" b="0" i="1" baseline="30000" dirty="0">
                <a:latin typeface="Trade Gothic LT Std Light" pitchFamily="2" charset="0"/>
              </a:rPr>
              <a:t>-12</a:t>
            </a:r>
            <a:r>
              <a:rPr lang="en-CA" sz="1200" b="0" i="1" dirty="0">
                <a:latin typeface="Trade Gothic LT Std Light" pitchFamily="2" charset="0"/>
              </a:rPr>
              <a:t> watts reference)-10db</a:t>
            </a:r>
            <a:endParaRPr lang="en-CA" b="0" i="1" dirty="0">
              <a:latin typeface="Trade Gothic LT Std Light" pitchFamily="2" charset="0"/>
            </a:endParaRPr>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VAV Diffuser Products</a:t>
            </a:r>
          </a:p>
        </p:txBody>
      </p:sp>
      <p:pic>
        <p:nvPicPr>
          <p:cNvPr id="11" name="Picture Placeholder 10" descr="A picture containing design&#10;&#10;Description automatically generated">
            <a:extLst>
              <a:ext uri="{FF2B5EF4-FFF2-40B4-BE49-F238E27FC236}">
                <a16:creationId xmlns:a16="http://schemas.microsoft.com/office/drawing/2014/main" id="{C2E770D5-F8B1-9038-2A26-0FF5BEAF3711}"/>
              </a:ext>
            </a:extLst>
          </p:cNvPr>
          <p:cNvPicPr>
            <a:picLocks noGrp="1" noChangeAspect="1"/>
          </p:cNvPicPr>
          <p:nvPr>
            <p:ph type="pic" sz="quarter" idx="4294967295"/>
          </p:nvPr>
        </p:nvPicPr>
        <p:blipFill rotWithShape="1">
          <a:blip r:embed="rId2"/>
          <a:srcRect l="11039" r="11039"/>
          <a:stretch/>
        </p:blipFill>
        <p:spPr>
          <a:xfrm>
            <a:off x="6462713" y="1235075"/>
            <a:ext cx="5729287" cy="5018088"/>
          </a:xfrm>
        </p:spPr>
      </p:pic>
      <p:graphicFrame>
        <p:nvGraphicFramePr>
          <p:cNvPr id="9" name="Table 8">
            <a:extLst>
              <a:ext uri="{FF2B5EF4-FFF2-40B4-BE49-F238E27FC236}">
                <a16:creationId xmlns:a16="http://schemas.microsoft.com/office/drawing/2014/main" id="{58625A8A-F28B-3A6A-EF16-2BD79D402AB5}"/>
              </a:ext>
            </a:extLst>
          </p:cNvPr>
          <p:cNvGraphicFramePr>
            <a:graphicFrameLocks noGrp="1"/>
          </p:cNvGraphicFramePr>
          <p:nvPr>
            <p:extLst>
              <p:ext uri="{D42A27DB-BD31-4B8C-83A1-F6EECF244321}">
                <p14:modId xmlns:p14="http://schemas.microsoft.com/office/powerpoint/2010/main" val="3735724219"/>
              </p:ext>
            </p:extLst>
          </p:nvPr>
        </p:nvGraphicFramePr>
        <p:xfrm>
          <a:off x="645724" y="4862746"/>
          <a:ext cx="5404016" cy="1737360"/>
        </p:xfrm>
        <a:graphic>
          <a:graphicData uri="http://schemas.openxmlformats.org/drawingml/2006/table">
            <a:tbl>
              <a:tblPr firstRow="1" bandRow="1">
                <a:tableStyleId>{073A0DAA-6AF3-43AB-8588-CEC1D06C72B9}</a:tableStyleId>
              </a:tblPr>
              <a:tblGrid>
                <a:gridCol w="1301436">
                  <a:extLst>
                    <a:ext uri="{9D8B030D-6E8A-4147-A177-3AD203B41FA5}">
                      <a16:colId xmlns:a16="http://schemas.microsoft.com/office/drawing/2014/main" val="796384368"/>
                    </a:ext>
                  </a:extLst>
                </a:gridCol>
                <a:gridCol w="1743729">
                  <a:extLst>
                    <a:ext uri="{9D8B030D-6E8A-4147-A177-3AD203B41FA5}">
                      <a16:colId xmlns:a16="http://schemas.microsoft.com/office/drawing/2014/main" val="1191854505"/>
                    </a:ext>
                  </a:extLst>
                </a:gridCol>
                <a:gridCol w="2358851">
                  <a:extLst>
                    <a:ext uri="{9D8B030D-6E8A-4147-A177-3AD203B41FA5}">
                      <a16:colId xmlns:a16="http://schemas.microsoft.com/office/drawing/2014/main" val="2541380017"/>
                    </a:ext>
                  </a:extLst>
                </a:gridCol>
              </a:tblGrid>
              <a:tr h="284480">
                <a:tc>
                  <a:txBody>
                    <a:bodyPr/>
                    <a:lstStyle/>
                    <a:p>
                      <a:r>
                        <a:rPr lang="en-US" sz="1100" b="1" i="0" dirty="0">
                          <a:solidFill>
                            <a:schemeClr val="tx1"/>
                          </a:solidFill>
                          <a:latin typeface="+mn-lt"/>
                        </a:rPr>
                        <a:t>Length</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24 / 36 / 48 / 60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600 / 900 / 1200 / 1500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i="0" dirty="0">
                          <a:solidFill>
                            <a:schemeClr val="tx1"/>
                          </a:solidFill>
                          <a:latin typeface="+mn-lt"/>
                        </a:rPr>
                        <a:t>Slots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2">
                  <a:txBody>
                    <a:bodyPr/>
                    <a:lstStyle/>
                    <a:p>
                      <a:r>
                        <a:rPr lang="en-US" sz="1100" b="0" i="0" dirty="0">
                          <a:solidFill>
                            <a:schemeClr val="tx1"/>
                          </a:solidFill>
                          <a:latin typeface="+mn-lt"/>
                        </a:rPr>
                        <a:t>Multiple slots and blow patterns available</a:t>
                      </a:r>
                    </a:p>
                  </a:txBody>
                  <a:tcPr marL="121920" marR="121920" marT="60960" marB="6096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sz="800" dirty="0">
                        <a:solidFill>
                          <a:schemeClr val="tx1"/>
                        </a:solidFill>
                      </a:endParaRPr>
                    </a:p>
                  </a:txBody>
                  <a:tcP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715023"/>
                  </a:ext>
                </a:extLst>
              </a:tr>
              <a:tr h="284480">
                <a:tc>
                  <a:txBody>
                    <a:bodyPr/>
                    <a:lstStyle/>
                    <a:p>
                      <a:r>
                        <a:rPr lang="en-US" sz="1100" b="1" i="0" dirty="0">
                          <a:solidFill>
                            <a:schemeClr val="tx1"/>
                          </a:solidFill>
                          <a:latin typeface="+mn-lt"/>
                        </a:rPr>
                        <a:t>Pressure ranges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0.05 to 0.25 in. </a:t>
                      </a:r>
                      <a:r>
                        <a:rPr lang="en-US" sz="1100" b="0" i="0" dirty="0" err="1">
                          <a:solidFill>
                            <a:schemeClr val="tx1"/>
                          </a:solidFill>
                          <a:latin typeface="+mn-lt"/>
                        </a:rPr>
                        <a:t>wg</a:t>
                      </a:r>
                      <a:endParaRPr lang="en-US" sz="1100" b="0" i="0" dirty="0">
                        <a:solidFill>
                          <a:schemeClr val="tx1"/>
                        </a:solidFill>
                        <a:latin typeface="+mn-lt"/>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12 to 62 Pa</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i="0" dirty="0">
                          <a:solidFill>
                            <a:schemeClr val="tx1"/>
                          </a:solidFill>
                          <a:latin typeface="+mn-lt"/>
                        </a:rPr>
                        <a:t>Air volumes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45 to 960 CFM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20 to 455 l/s</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i="0" dirty="0">
                          <a:solidFill>
                            <a:schemeClr val="tx1"/>
                          </a:solidFill>
                          <a:latin typeface="+mn-lt"/>
                        </a:rPr>
                        <a:t>Throw</a:t>
                      </a:r>
                      <a:r>
                        <a:rPr lang="en-US" sz="1100" b="1" i="0" baseline="30000" dirty="0">
                          <a:solidFill>
                            <a:schemeClr val="tx1"/>
                          </a:solidFill>
                          <a:latin typeface="+mn-lt"/>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mn-lt"/>
                        </a:rPr>
                        <a:t>4 / 3 / 2 to 40 / 33 / 25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mn-lt"/>
                        </a:rPr>
                        <a:t>1.2 / 0.9 / 0.6 to 12.2 / 10.0  / 7.6 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r h="284480">
                <a:tc>
                  <a:txBody>
                    <a:bodyPr/>
                    <a:lstStyle/>
                    <a:p>
                      <a:r>
                        <a:rPr lang="en-US" sz="1100" b="1" i="0" dirty="0">
                          <a:solidFill>
                            <a:schemeClr val="tx1"/>
                          </a:solidFill>
                          <a:latin typeface="+mn-lt"/>
                        </a:rPr>
                        <a:t>Noise</a:t>
                      </a:r>
                      <a:r>
                        <a:rPr lang="en-US" sz="1100" b="1" i="0" baseline="30000" dirty="0">
                          <a:solidFill>
                            <a:schemeClr val="tx1"/>
                          </a:solidFill>
                          <a:latin typeface="+mn-lt"/>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&lt; 15 to 42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&lt;15 to 42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802337"/>
                  </a:ext>
                </a:extLst>
              </a:tr>
            </a:tbl>
          </a:graphicData>
        </a:graphic>
      </p:graphicFrame>
    </p:spTree>
    <p:extLst>
      <p:ext uri="{BB962C8B-B14F-4D97-AF65-F5344CB8AC3E}">
        <p14:creationId xmlns:p14="http://schemas.microsoft.com/office/powerpoint/2010/main" val="1518329014"/>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5513462" cy="4351338"/>
          </a:xfrm>
        </p:spPr>
        <p:txBody>
          <a:bodyPr numCol="1" spcCol="180000">
            <a:normAutofit/>
          </a:bodyPr>
          <a:lstStyle/>
          <a:p>
            <a:r>
              <a:rPr lang="en-CA" dirty="0"/>
              <a:t>2 ft. Round Diffuser with Disc Damper</a:t>
            </a:r>
            <a:br>
              <a:rPr lang="en-CA" dirty="0"/>
            </a:br>
            <a:r>
              <a:rPr lang="en-CA" dirty="0"/>
              <a:t>(24 in. / 600 mm round)</a:t>
            </a:r>
          </a:p>
          <a:p>
            <a:pPr lvl="1"/>
            <a:r>
              <a:rPr lang="en-CA" dirty="0">
                <a:solidFill>
                  <a:srgbClr val="85B7D7"/>
                </a:solidFill>
              </a:rPr>
              <a:t>Advantage Series </a:t>
            </a:r>
            <a:r>
              <a:rPr lang="en-CA" dirty="0"/>
              <a:t>– ADVR</a:t>
            </a:r>
          </a:p>
          <a:p>
            <a:pPr lvl="2"/>
            <a:r>
              <a:rPr lang="en-CA" dirty="0"/>
              <a:t>The pleasing round shape blends in with round architectural features or exposed round duct work.</a:t>
            </a:r>
            <a:endParaRPr lang="en-CA" sz="1200" b="0" i="1" baseline="30000" dirty="0">
              <a:latin typeface="Trade Gothic LT Std Light" pitchFamily="2" charset="0"/>
            </a:endParaRPr>
          </a:p>
          <a:p>
            <a:r>
              <a:rPr lang="en-CA" sz="1200" b="0" i="1" baseline="30000" dirty="0">
                <a:latin typeface="Trade Gothic LT Std Light" pitchFamily="2" charset="0"/>
              </a:rPr>
              <a:t>1</a:t>
            </a:r>
            <a:r>
              <a:rPr lang="en-CA" sz="1200" b="0" i="1" dirty="0">
                <a:latin typeface="Trade Gothic LT Std Light" pitchFamily="2" charset="0"/>
              </a:rPr>
              <a:t>Throw for ∆ 20ºF / 11ºC at </a:t>
            </a:r>
            <a:r>
              <a:rPr lang="en-CA" sz="1200" b="0" i="1" dirty="0" err="1">
                <a:latin typeface="Trade Gothic LT Std Light" pitchFamily="2" charset="0"/>
              </a:rPr>
              <a:t>vt</a:t>
            </a:r>
            <a:r>
              <a:rPr lang="en-CA" sz="1200" b="0" i="1" dirty="0">
                <a:latin typeface="Trade Gothic LT Std Light" pitchFamily="2" charset="0"/>
              </a:rPr>
              <a:t>= 50 / 100 / 150 FPM / 0.25 / 0.50 / 0.75 m/s </a:t>
            </a:r>
            <a:br>
              <a:rPr lang="en-CA" sz="1200" b="0" i="1" dirty="0">
                <a:latin typeface="Trade Gothic LT Std Light" pitchFamily="2" charset="0"/>
              </a:rPr>
            </a:br>
            <a:r>
              <a:rPr lang="en-CA" sz="1200" b="0" i="1" baseline="30000" dirty="0">
                <a:latin typeface="Trade Gothic LT Std Light" pitchFamily="2" charset="0"/>
              </a:rPr>
              <a:t>2</a:t>
            </a:r>
            <a:r>
              <a:rPr lang="en-CA" sz="1200" b="0" i="1" dirty="0">
                <a:latin typeface="Trade Gothic LT Std Light" pitchFamily="2" charset="0"/>
              </a:rPr>
              <a:t>Noise based on </a:t>
            </a:r>
            <a:r>
              <a:rPr lang="en-CA" sz="1200" b="0" i="1" dirty="0" err="1">
                <a:latin typeface="Trade Gothic LT Std Light" pitchFamily="2" charset="0"/>
              </a:rPr>
              <a:t>Lw</a:t>
            </a:r>
            <a:r>
              <a:rPr lang="en-CA" sz="1200" b="0" i="1" dirty="0">
                <a:latin typeface="Trade Gothic LT Std Light" pitchFamily="2" charset="0"/>
              </a:rPr>
              <a:t>(10</a:t>
            </a:r>
            <a:r>
              <a:rPr lang="en-CA" sz="1200" b="0" i="1" baseline="30000" dirty="0">
                <a:latin typeface="Trade Gothic LT Std Light" pitchFamily="2" charset="0"/>
              </a:rPr>
              <a:t>-12</a:t>
            </a:r>
            <a:r>
              <a:rPr lang="en-CA" sz="1200" b="0" i="1" dirty="0">
                <a:latin typeface="Trade Gothic LT Std Light" pitchFamily="2" charset="0"/>
              </a:rPr>
              <a:t> watts reference)-10db</a:t>
            </a:r>
          </a:p>
          <a:p>
            <a:pPr lvl="2"/>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VAV Diffuser Products</a:t>
            </a:r>
          </a:p>
        </p:txBody>
      </p:sp>
      <p:pic>
        <p:nvPicPr>
          <p:cNvPr id="11" name="Picture Placeholder 10">
            <a:extLst>
              <a:ext uri="{FF2B5EF4-FFF2-40B4-BE49-F238E27FC236}">
                <a16:creationId xmlns:a16="http://schemas.microsoft.com/office/drawing/2014/main" id="{C2E770D5-F8B1-9038-2A26-0FF5BEAF3711}"/>
              </a:ext>
            </a:extLst>
          </p:cNvPr>
          <p:cNvPicPr>
            <a:picLocks noGrp="1" noChangeAspect="1"/>
          </p:cNvPicPr>
          <p:nvPr>
            <p:ph type="pic" sz="quarter" idx="4294967295"/>
          </p:nvPr>
        </p:nvPicPr>
        <p:blipFill rotWithShape="1">
          <a:blip r:embed="rId2"/>
          <a:srcRect l="15177" r="15177"/>
          <a:stretch/>
        </p:blipFill>
        <p:spPr>
          <a:xfrm>
            <a:off x="6462713" y="1235075"/>
            <a:ext cx="5729287" cy="5018088"/>
          </a:xfrm>
        </p:spPr>
      </p:pic>
      <p:graphicFrame>
        <p:nvGraphicFramePr>
          <p:cNvPr id="5" name="Table 4">
            <a:extLst>
              <a:ext uri="{FF2B5EF4-FFF2-40B4-BE49-F238E27FC236}">
                <a16:creationId xmlns:a16="http://schemas.microsoft.com/office/drawing/2014/main" id="{9725A138-79DC-AB48-96BC-C9426305BB7D}"/>
              </a:ext>
            </a:extLst>
          </p:cNvPr>
          <p:cNvGraphicFramePr>
            <a:graphicFrameLocks noGrp="1"/>
          </p:cNvGraphicFramePr>
          <p:nvPr>
            <p:extLst>
              <p:ext uri="{D42A27DB-BD31-4B8C-83A1-F6EECF244321}">
                <p14:modId xmlns:p14="http://schemas.microsoft.com/office/powerpoint/2010/main" val="2834080130"/>
              </p:ext>
            </p:extLst>
          </p:nvPr>
        </p:nvGraphicFramePr>
        <p:xfrm>
          <a:off x="645724" y="5152306"/>
          <a:ext cx="5404016" cy="1447800"/>
        </p:xfrm>
        <a:graphic>
          <a:graphicData uri="http://schemas.openxmlformats.org/drawingml/2006/table">
            <a:tbl>
              <a:tblPr firstRow="1" bandRow="1">
                <a:tableStyleId>{073A0DAA-6AF3-43AB-8588-CEC1D06C72B9}</a:tableStyleId>
              </a:tblPr>
              <a:tblGrid>
                <a:gridCol w="1301436">
                  <a:extLst>
                    <a:ext uri="{9D8B030D-6E8A-4147-A177-3AD203B41FA5}">
                      <a16:colId xmlns:a16="http://schemas.microsoft.com/office/drawing/2014/main" val="796384368"/>
                    </a:ext>
                  </a:extLst>
                </a:gridCol>
                <a:gridCol w="1743729">
                  <a:extLst>
                    <a:ext uri="{9D8B030D-6E8A-4147-A177-3AD203B41FA5}">
                      <a16:colId xmlns:a16="http://schemas.microsoft.com/office/drawing/2014/main" val="1191854505"/>
                    </a:ext>
                  </a:extLst>
                </a:gridCol>
                <a:gridCol w="2358851">
                  <a:extLst>
                    <a:ext uri="{9D8B030D-6E8A-4147-A177-3AD203B41FA5}">
                      <a16:colId xmlns:a16="http://schemas.microsoft.com/office/drawing/2014/main" val="2541380017"/>
                    </a:ext>
                  </a:extLst>
                </a:gridCol>
              </a:tblGrid>
              <a:tr h="284480">
                <a:tc>
                  <a:txBody>
                    <a:bodyPr/>
                    <a:lstStyle/>
                    <a:p>
                      <a:r>
                        <a:rPr lang="en-US" sz="1100" b="1" i="0" dirty="0">
                          <a:solidFill>
                            <a:schemeClr val="tx1"/>
                          </a:solidFill>
                          <a:latin typeface="+mn-lt"/>
                        </a:rPr>
                        <a:t>Inlet diameter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6 / 8 / 10 / 12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150 / 200 / 250 / 300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i="0" dirty="0">
                          <a:solidFill>
                            <a:schemeClr val="tx1"/>
                          </a:solidFill>
                          <a:latin typeface="+mn-lt"/>
                        </a:rPr>
                        <a:t>Pressure ranges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0.05 to 0.25 in. </a:t>
                      </a:r>
                      <a:r>
                        <a:rPr lang="en-US" sz="1100" b="0" i="0" dirty="0" err="1">
                          <a:solidFill>
                            <a:schemeClr val="tx1"/>
                          </a:solidFill>
                          <a:latin typeface="+mn-lt"/>
                        </a:rPr>
                        <a:t>wg</a:t>
                      </a:r>
                      <a:endParaRPr lang="en-US" sz="1100" b="0" i="0" dirty="0">
                        <a:solidFill>
                          <a:schemeClr val="tx1"/>
                        </a:solidFill>
                        <a:latin typeface="+mn-lt"/>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12 to 62 Pa</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i="0" dirty="0">
                          <a:solidFill>
                            <a:schemeClr val="tx1"/>
                          </a:solidFill>
                          <a:latin typeface="+mn-lt"/>
                        </a:rPr>
                        <a:t>Air volumes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120 to 720 CFM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59 to 340 l/s</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i="0" dirty="0">
                          <a:solidFill>
                            <a:schemeClr val="tx1"/>
                          </a:solidFill>
                          <a:latin typeface="+mn-lt"/>
                        </a:rPr>
                        <a:t>Throw</a:t>
                      </a:r>
                      <a:r>
                        <a:rPr lang="en-US" sz="1100" b="1" i="0" baseline="30000" dirty="0">
                          <a:solidFill>
                            <a:schemeClr val="tx1"/>
                          </a:solidFill>
                          <a:latin typeface="+mn-lt"/>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mn-lt"/>
                        </a:rPr>
                        <a:t>3 / 4 / 7 to 10 / 12 / 17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mn-lt"/>
                        </a:rPr>
                        <a:t>0.9 / 1 / 1.2 / 2 to 3.0 / 3.7 / 5.2 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r h="284480">
                <a:tc>
                  <a:txBody>
                    <a:bodyPr/>
                    <a:lstStyle/>
                    <a:p>
                      <a:r>
                        <a:rPr lang="en-US" sz="1100" b="1" i="0" dirty="0">
                          <a:solidFill>
                            <a:schemeClr val="tx1"/>
                          </a:solidFill>
                          <a:latin typeface="+mn-lt"/>
                        </a:rPr>
                        <a:t>Noise</a:t>
                      </a:r>
                      <a:r>
                        <a:rPr lang="en-US" sz="1100" b="1" i="0" baseline="30000" dirty="0">
                          <a:solidFill>
                            <a:schemeClr val="tx1"/>
                          </a:solidFill>
                          <a:latin typeface="+mn-lt"/>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&lt; 15 to 42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&lt;15 to 42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802337"/>
                  </a:ext>
                </a:extLst>
              </a:tr>
            </a:tbl>
          </a:graphicData>
        </a:graphic>
      </p:graphicFrame>
    </p:spTree>
    <p:extLst>
      <p:ext uri="{BB962C8B-B14F-4D97-AF65-F5344CB8AC3E}">
        <p14:creationId xmlns:p14="http://schemas.microsoft.com/office/powerpoint/2010/main" val="615688884"/>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5559722" cy="4351338"/>
          </a:xfrm>
        </p:spPr>
        <p:txBody>
          <a:bodyPr numCol="1" spcCol="180000">
            <a:normAutofit/>
          </a:bodyPr>
          <a:lstStyle/>
          <a:p>
            <a:r>
              <a:rPr lang="en-CA" dirty="0"/>
              <a:t>2 x 2 ft. Square Diffuser with Cone Damper (24 in. / 600 mm square)</a:t>
            </a:r>
          </a:p>
          <a:p>
            <a:pPr lvl="1"/>
            <a:r>
              <a:rPr lang="en-CA" dirty="0">
                <a:solidFill>
                  <a:srgbClr val="85B7D7"/>
                </a:solidFill>
              </a:rPr>
              <a:t>Advantage</a:t>
            </a:r>
            <a:r>
              <a:rPr lang="en-CA" dirty="0"/>
              <a:t> </a:t>
            </a:r>
            <a:r>
              <a:rPr lang="en-CA" dirty="0">
                <a:solidFill>
                  <a:srgbClr val="85B7D7"/>
                </a:solidFill>
              </a:rPr>
              <a:t>Series</a:t>
            </a:r>
            <a:r>
              <a:rPr lang="en-CA" dirty="0"/>
              <a:t> - ADV</a:t>
            </a:r>
          </a:p>
          <a:p>
            <a:pPr lvl="2"/>
            <a:r>
              <a:rPr lang="en-CA" dirty="0"/>
              <a:t>Designed to provide a greater range of operation and increased speed of response required by some projects.</a:t>
            </a:r>
          </a:p>
          <a:p>
            <a:r>
              <a:rPr lang="en-CA" sz="1200" b="0" i="1" baseline="30000" dirty="0">
                <a:latin typeface="Trade Gothic LT Std Light" pitchFamily="2" charset="0"/>
              </a:rPr>
              <a:t>1</a:t>
            </a:r>
            <a:r>
              <a:rPr lang="en-CA" sz="1200" b="0" i="1" dirty="0">
                <a:latin typeface="Trade Gothic LT Std Light" pitchFamily="2" charset="0"/>
              </a:rPr>
              <a:t>Throw for ∆ 20ºF / 11ºC at </a:t>
            </a:r>
            <a:r>
              <a:rPr lang="en-CA" sz="1200" b="0" i="1" dirty="0" err="1">
                <a:latin typeface="Trade Gothic LT Std Light" pitchFamily="2" charset="0"/>
              </a:rPr>
              <a:t>vt</a:t>
            </a:r>
            <a:r>
              <a:rPr lang="en-CA" sz="1200" b="0" i="1" dirty="0">
                <a:latin typeface="Trade Gothic LT Std Light" pitchFamily="2" charset="0"/>
              </a:rPr>
              <a:t>= 50 / 100 / 150 FPM / 0.25 / 0.50 / 0.75 m/s </a:t>
            </a:r>
            <a:br>
              <a:rPr lang="en-CA" sz="1200" b="0" i="1" dirty="0">
                <a:latin typeface="Trade Gothic LT Std Light" pitchFamily="2" charset="0"/>
              </a:rPr>
            </a:br>
            <a:r>
              <a:rPr lang="en-CA" sz="1200" b="0" i="1" baseline="30000" dirty="0">
                <a:latin typeface="Trade Gothic LT Std Light" pitchFamily="2" charset="0"/>
              </a:rPr>
              <a:t>2</a:t>
            </a:r>
            <a:r>
              <a:rPr lang="en-CA" sz="1200" b="0" i="1" dirty="0">
                <a:latin typeface="Trade Gothic LT Std Light" pitchFamily="2" charset="0"/>
              </a:rPr>
              <a:t>Noise based on </a:t>
            </a:r>
            <a:r>
              <a:rPr lang="en-CA" sz="1200" b="0" i="1" dirty="0" err="1">
                <a:latin typeface="Trade Gothic LT Std Light" pitchFamily="2" charset="0"/>
              </a:rPr>
              <a:t>Lw</a:t>
            </a:r>
            <a:r>
              <a:rPr lang="en-CA" sz="1200" b="0" i="1" dirty="0">
                <a:latin typeface="Trade Gothic LT Std Light" pitchFamily="2" charset="0"/>
              </a:rPr>
              <a:t>(10</a:t>
            </a:r>
            <a:r>
              <a:rPr lang="en-CA" sz="1200" b="0" i="1" baseline="30000" dirty="0">
                <a:latin typeface="Trade Gothic LT Std Light" pitchFamily="2" charset="0"/>
              </a:rPr>
              <a:t>-12</a:t>
            </a:r>
            <a:r>
              <a:rPr lang="en-CA" sz="1200" b="0" i="1" dirty="0">
                <a:latin typeface="Trade Gothic LT Std Light" pitchFamily="2" charset="0"/>
              </a:rPr>
              <a:t> watts reference)-10db</a:t>
            </a:r>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VAV Diffuser Products</a:t>
            </a:r>
          </a:p>
        </p:txBody>
      </p:sp>
      <p:pic>
        <p:nvPicPr>
          <p:cNvPr id="11" name="Picture Placeholder 10" descr="A picture containing design&#10;&#10;Description automatically generated">
            <a:extLst>
              <a:ext uri="{FF2B5EF4-FFF2-40B4-BE49-F238E27FC236}">
                <a16:creationId xmlns:a16="http://schemas.microsoft.com/office/drawing/2014/main" id="{5F61FD0B-632A-3D0D-52B7-B980BF43853E}"/>
              </a:ext>
            </a:extLst>
          </p:cNvPr>
          <p:cNvPicPr>
            <a:picLocks noGrp="1" noChangeAspect="1"/>
          </p:cNvPicPr>
          <p:nvPr>
            <p:ph type="pic" sz="quarter" idx="4294967295"/>
          </p:nvPr>
        </p:nvPicPr>
        <p:blipFill rotWithShape="1">
          <a:blip r:embed="rId2"/>
          <a:srcRect l="17461" r="17461"/>
          <a:stretch/>
        </p:blipFill>
        <p:spPr>
          <a:xfrm>
            <a:off x="6462713" y="1235075"/>
            <a:ext cx="5729287" cy="5018088"/>
          </a:xfrm>
        </p:spPr>
      </p:pic>
      <p:graphicFrame>
        <p:nvGraphicFramePr>
          <p:cNvPr id="8" name="Table 7">
            <a:extLst>
              <a:ext uri="{FF2B5EF4-FFF2-40B4-BE49-F238E27FC236}">
                <a16:creationId xmlns:a16="http://schemas.microsoft.com/office/drawing/2014/main" id="{24BC5649-D3D6-2462-D4E7-C8DB2A450C8A}"/>
              </a:ext>
            </a:extLst>
          </p:cNvPr>
          <p:cNvGraphicFramePr>
            <a:graphicFrameLocks noGrp="1"/>
          </p:cNvGraphicFramePr>
          <p:nvPr>
            <p:extLst>
              <p:ext uri="{D42A27DB-BD31-4B8C-83A1-F6EECF244321}">
                <p14:modId xmlns:p14="http://schemas.microsoft.com/office/powerpoint/2010/main" val="1502693218"/>
              </p:ext>
            </p:extLst>
          </p:nvPr>
        </p:nvGraphicFramePr>
        <p:xfrm>
          <a:off x="640716" y="5152306"/>
          <a:ext cx="5385612" cy="1447800"/>
        </p:xfrm>
        <a:graphic>
          <a:graphicData uri="http://schemas.openxmlformats.org/drawingml/2006/table">
            <a:tbl>
              <a:tblPr firstRow="1" bandRow="1">
                <a:tableStyleId>{073A0DAA-6AF3-43AB-8588-CEC1D06C72B9}</a:tableStyleId>
              </a:tblPr>
              <a:tblGrid>
                <a:gridCol w="1342599">
                  <a:extLst>
                    <a:ext uri="{9D8B030D-6E8A-4147-A177-3AD203B41FA5}">
                      <a16:colId xmlns:a16="http://schemas.microsoft.com/office/drawing/2014/main" val="796384368"/>
                    </a:ext>
                  </a:extLst>
                </a:gridCol>
                <a:gridCol w="1776335">
                  <a:extLst>
                    <a:ext uri="{9D8B030D-6E8A-4147-A177-3AD203B41FA5}">
                      <a16:colId xmlns:a16="http://schemas.microsoft.com/office/drawing/2014/main" val="1191854505"/>
                    </a:ext>
                  </a:extLst>
                </a:gridCol>
                <a:gridCol w="2266678">
                  <a:extLst>
                    <a:ext uri="{9D8B030D-6E8A-4147-A177-3AD203B41FA5}">
                      <a16:colId xmlns:a16="http://schemas.microsoft.com/office/drawing/2014/main" val="2541380017"/>
                    </a:ext>
                  </a:extLst>
                </a:gridCol>
              </a:tblGrid>
              <a:tr h="284480">
                <a:tc>
                  <a:txBody>
                    <a:bodyPr/>
                    <a:lstStyle/>
                    <a:p>
                      <a:r>
                        <a:rPr lang="en-US" sz="1100" b="1" dirty="0">
                          <a:solidFill>
                            <a:schemeClr val="tx1"/>
                          </a:solidFill>
                        </a:rPr>
                        <a:t>Inlet diameter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6 / 8 / 10 / 12 / 14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150 / 200 / 250 / 300 / 350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dirty="0">
                          <a:solidFill>
                            <a:schemeClr val="tx1"/>
                          </a:solidFill>
                        </a:rPr>
                        <a:t>Pressure ranges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0.05 to 0.25 in. </a:t>
                      </a:r>
                      <a:r>
                        <a:rPr lang="en-US" sz="1100" dirty="0" err="1">
                          <a:solidFill>
                            <a:schemeClr val="tx1"/>
                          </a:solidFill>
                        </a:rPr>
                        <a:t>wg</a:t>
                      </a:r>
                      <a:endParaRPr lang="en-US" sz="1100" dirty="0">
                        <a:solidFill>
                          <a:schemeClr val="tx1"/>
                        </a:solidFill>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12 to 62 Pa</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715023"/>
                  </a:ext>
                </a:extLst>
              </a:tr>
              <a:tr h="284480">
                <a:tc>
                  <a:txBody>
                    <a:bodyPr/>
                    <a:lstStyle/>
                    <a:p>
                      <a:r>
                        <a:rPr lang="en-US" sz="1100" b="1" dirty="0">
                          <a:solidFill>
                            <a:schemeClr val="tx1"/>
                          </a:solidFill>
                        </a:rPr>
                        <a:t>Air volumes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80 to 734 CFM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37 to 346 l/s</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dirty="0">
                          <a:solidFill>
                            <a:schemeClr val="tx1"/>
                          </a:solidFill>
                        </a:rPr>
                        <a:t>Throw</a:t>
                      </a:r>
                      <a:r>
                        <a:rPr lang="en-US" sz="1100" b="1" baseline="30000" dirty="0">
                          <a:solidFill>
                            <a:schemeClr val="tx1"/>
                          </a:solidFill>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2 / 1 / &lt; 1 to 10 / 7 / 6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0.6 / 0.3 &lt; 0.3 to 3.6 / 2.1 / 1.8 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dirty="0">
                          <a:solidFill>
                            <a:schemeClr val="tx1"/>
                          </a:solidFill>
                        </a:rPr>
                        <a:t>Noise</a:t>
                      </a:r>
                      <a:r>
                        <a:rPr lang="en-US" sz="1100" b="1" baseline="30000" dirty="0">
                          <a:solidFill>
                            <a:schemeClr val="tx1"/>
                          </a:solidFill>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 15 to 43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&lt;15 to 43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bl>
          </a:graphicData>
        </a:graphic>
      </p:graphicFrame>
    </p:spTree>
    <p:extLst>
      <p:ext uri="{BB962C8B-B14F-4D97-AF65-F5344CB8AC3E}">
        <p14:creationId xmlns:p14="http://schemas.microsoft.com/office/powerpoint/2010/main" val="1208656329"/>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5926435" cy="4351338"/>
          </a:xfrm>
        </p:spPr>
        <p:txBody>
          <a:bodyPr numCol="1" spcCol="180000">
            <a:normAutofit/>
          </a:bodyPr>
          <a:lstStyle/>
          <a:p>
            <a:r>
              <a:rPr lang="en-CA" dirty="0"/>
              <a:t>2 x 2 ft. Swirl Face Diffuser with Disc Damper</a:t>
            </a:r>
            <a:br>
              <a:rPr lang="en-CA" dirty="0"/>
            </a:br>
            <a:r>
              <a:rPr lang="en-CA" dirty="0"/>
              <a:t>(24 in. / 600 mm square)</a:t>
            </a:r>
          </a:p>
          <a:p>
            <a:pPr lvl="1"/>
            <a:r>
              <a:rPr lang="en-CA" dirty="0">
                <a:solidFill>
                  <a:srgbClr val="85B7D7"/>
                </a:solidFill>
              </a:rPr>
              <a:t>Advantage Series </a:t>
            </a:r>
            <a:r>
              <a:rPr lang="en-CA" dirty="0"/>
              <a:t>– ADVS</a:t>
            </a:r>
          </a:p>
          <a:p>
            <a:pPr lvl="2"/>
            <a:r>
              <a:rPr lang="en-CA" dirty="0"/>
              <a:t>The swirl face provides a modern, aesthetically pleasing appearance combining a high-induction geometry with a VAV damper.</a:t>
            </a:r>
          </a:p>
          <a:p>
            <a:pPr lvl="1">
              <a:buNone/>
            </a:pPr>
            <a:br>
              <a:rPr lang="en-CA" sz="1200" b="0" i="1" baseline="30000" dirty="0">
                <a:latin typeface="Trade Gothic LT Std Light" pitchFamily="2" charset="0"/>
              </a:rPr>
            </a:br>
            <a:r>
              <a:rPr lang="en-CA" sz="1200" b="0" i="1" baseline="30000" dirty="0">
                <a:latin typeface="Trade Gothic LT Std Light" pitchFamily="2" charset="0"/>
              </a:rPr>
              <a:t>1</a:t>
            </a:r>
            <a:r>
              <a:rPr lang="en-CA" sz="1200" b="0" i="1" dirty="0">
                <a:latin typeface="Trade Gothic LT Std Light" pitchFamily="2" charset="0"/>
              </a:rPr>
              <a:t>Throw for ∆ 20ºF / 11ºC at </a:t>
            </a:r>
            <a:r>
              <a:rPr lang="en-CA" sz="1200" b="0" i="1" dirty="0" err="1">
                <a:latin typeface="Trade Gothic LT Std Light" pitchFamily="2" charset="0"/>
              </a:rPr>
              <a:t>vt</a:t>
            </a:r>
            <a:r>
              <a:rPr lang="en-CA" sz="1200" b="0" i="1" dirty="0">
                <a:latin typeface="Trade Gothic LT Std Light" pitchFamily="2" charset="0"/>
              </a:rPr>
              <a:t>= 50 / 100 / 150 FPM / 0.25 / 0.50 / 0.75 m/s </a:t>
            </a:r>
            <a:br>
              <a:rPr lang="en-CA" sz="1200" b="0" i="1" dirty="0">
                <a:latin typeface="Trade Gothic LT Std Light" pitchFamily="2" charset="0"/>
              </a:rPr>
            </a:br>
            <a:r>
              <a:rPr lang="en-CA" sz="1200" b="0" i="1" baseline="30000" dirty="0">
                <a:latin typeface="Trade Gothic LT Std Light" pitchFamily="2" charset="0"/>
              </a:rPr>
              <a:t>2</a:t>
            </a:r>
            <a:r>
              <a:rPr lang="en-CA" sz="1200" b="0" i="1" dirty="0">
                <a:latin typeface="Trade Gothic LT Std Light" pitchFamily="2" charset="0"/>
              </a:rPr>
              <a:t>Noise based on </a:t>
            </a:r>
            <a:r>
              <a:rPr lang="en-CA" sz="1200" b="0" i="1" dirty="0" err="1">
                <a:latin typeface="Trade Gothic LT Std Light" pitchFamily="2" charset="0"/>
              </a:rPr>
              <a:t>Lw</a:t>
            </a:r>
            <a:r>
              <a:rPr lang="en-CA" sz="1200" b="0" i="1" dirty="0">
                <a:latin typeface="Trade Gothic LT Std Light" pitchFamily="2" charset="0"/>
              </a:rPr>
              <a:t>(10</a:t>
            </a:r>
            <a:r>
              <a:rPr lang="en-CA" sz="1200" b="0" i="1" baseline="30000" dirty="0">
                <a:latin typeface="Trade Gothic LT Std Light" pitchFamily="2" charset="0"/>
              </a:rPr>
              <a:t>-12</a:t>
            </a:r>
            <a:r>
              <a:rPr lang="en-CA" sz="1200" b="0" i="1" dirty="0">
                <a:latin typeface="Trade Gothic LT Std Light" pitchFamily="2" charset="0"/>
              </a:rPr>
              <a:t> watts reference)-10db</a:t>
            </a:r>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VAV Diffuser Products</a:t>
            </a:r>
          </a:p>
        </p:txBody>
      </p:sp>
      <p:pic>
        <p:nvPicPr>
          <p:cNvPr id="13" name="Picture Placeholder 12" descr="A picture containing home appliance, fan, design&#10;&#10;Description automatically generated">
            <a:extLst>
              <a:ext uri="{FF2B5EF4-FFF2-40B4-BE49-F238E27FC236}">
                <a16:creationId xmlns:a16="http://schemas.microsoft.com/office/drawing/2014/main" id="{ECD24F53-854B-357A-CDAB-D5369FBFAFD3}"/>
              </a:ext>
            </a:extLst>
          </p:cNvPr>
          <p:cNvPicPr>
            <a:picLocks noGrp="1" noChangeAspect="1"/>
          </p:cNvPicPr>
          <p:nvPr>
            <p:ph type="pic" sz="quarter" idx="4294967295"/>
          </p:nvPr>
        </p:nvPicPr>
        <p:blipFill rotWithShape="1">
          <a:blip r:embed="rId2"/>
          <a:srcRect l="14559" r="14559"/>
          <a:stretch/>
        </p:blipFill>
        <p:spPr>
          <a:xfrm>
            <a:off x="6462713" y="1235075"/>
            <a:ext cx="5729287" cy="5018088"/>
          </a:xfrm>
        </p:spPr>
      </p:pic>
      <p:graphicFrame>
        <p:nvGraphicFramePr>
          <p:cNvPr id="11" name="Table 10">
            <a:extLst>
              <a:ext uri="{FF2B5EF4-FFF2-40B4-BE49-F238E27FC236}">
                <a16:creationId xmlns:a16="http://schemas.microsoft.com/office/drawing/2014/main" id="{47A8AA49-701C-12D7-6BED-213B300A9ABF}"/>
              </a:ext>
            </a:extLst>
          </p:cNvPr>
          <p:cNvGraphicFramePr>
            <a:graphicFrameLocks noGrp="1"/>
          </p:cNvGraphicFramePr>
          <p:nvPr>
            <p:extLst>
              <p:ext uri="{D42A27DB-BD31-4B8C-83A1-F6EECF244321}">
                <p14:modId xmlns:p14="http://schemas.microsoft.com/office/powerpoint/2010/main" val="3021189482"/>
              </p:ext>
            </p:extLst>
          </p:nvPr>
        </p:nvGraphicFramePr>
        <p:xfrm>
          <a:off x="640716" y="5152306"/>
          <a:ext cx="5385612" cy="1447800"/>
        </p:xfrm>
        <a:graphic>
          <a:graphicData uri="http://schemas.openxmlformats.org/drawingml/2006/table">
            <a:tbl>
              <a:tblPr firstRow="1" bandRow="1">
                <a:tableStyleId>{073A0DAA-6AF3-43AB-8588-CEC1D06C72B9}</a:tableStyleId>
              </a:tblPr>
              <a:tblGrid>
                <a:gridCol w="1342599">
                  <a:extLst>
                    <a:ext uri="{9D8B030D-6E8A-4147-A177-3AD203B41FA5}">
                      <a16:colId xmlns:a16="http://schemas.microsoft.com/office/drawing/2014/main" val="796384368"/>
                    </a:ext>
                  </a:extLst>
                </a:gridCol>
                <a:gridCol w="1776335">
                  <a:extLst>
                    <a:ext uri="{9D8B030D-6E8A-4147-A177-3AD203B41FA5}">
                      <a16:colId xmlns:a16="http://schemas.microsoft.com/office/drawing/2014/main" val="1191854505"/>
                    </a:ext>
                  </a:extLst>
                </a:gridCol>
                <a:gridCol w="2266678">
                  <a:extLst>
                    <a:ext uri="{9D8B030D-6E8A-4147-A177-3AD203B41FA5}">
                      <a16:colId xmlns:a16="http://schemas.microsoft.com/office/drawing/2014/main" val="2541380017"/>
                    </a:ext>
                  </a:extLst>
                </a:gridCol>
              </a:tblGrid>
              <a:tr h="284480">
                <a:tc>
                  <a:txBody>
                    <a:bodyPr/>
                    <a:lstStyle/>
                    <a:p>
                      <a:r>
                        <a:rPr lang="en-US" sz="1100" b="1" dirty="0">
                          <a:solidFill>
                            <a:schemeClr val="tx1"/>
                          </a:solidFill>
                        </a:rPr>
                        <a:t>Inlet diameter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6 / 8 / 10 / 12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150 / 200 / 250 / 300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dirty="0">
                          <a:solidFill>
                            <a:schemeClr val="tx1"/>
                          </a:solidFill>
                        </a:rPr>
                        <a:t>Pressure ranges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0.05 to 0.25 in. </a:t>
                      </a:r>
                      <a:r>
                        <a:rPr lang="en-US" sz="1100" dirty="0" err="1">
                          <a:solidFill>
                            <a:schemeClr val="tx1"/>
                          </a:solidFill>
                        </a:rPr>
                        <a:t>wg</a:t>
                      </a:r>
                      <a:endParaRPr lang="en-US" sz="1100" dirty="0">
                        <a:solidFill>
                          <a:schemeClr val="tx1"/>
                        </a:solidFill>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12 to 62 Pa</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715023"/>
                  </a:ext>
                </a:extLst>
              </a:tr>
              <a:tr h="284480">
                <a:tc>
                  <a:txBody>
                    <a:bodyPr/>
                    <a:lstStyle/>
                    <a:p>
                      <a:r>
                        <a:rPr lang="en-US" sz="1100" b="1" dirty="0">
                          <a:solidFill>
                            <a:schemeClr val="tx1"/>
                          </a:solidFill>
                        </a:rPr>
                        <a:t>Air volumes</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130 to 525 CFM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61 to 248 l/s</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dirty="0">
                          <a:solidFill>
                            <a:schemeClr val="tx1"/>
                          </a:solidFill>
                        </a:rPr>
                        <a:t>Throw</a:t>
                      </a:r>
                      <a:r>
                        <a:rPr lang="en-US" sz="1100" b="1" baseline="30000" dirty="0">
                          <a:solidFill>
                            <a:schemeClr val="tx1"/>
                          </a:solidFill>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1 / 2 / 4 to 5 / 8 / 12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0.3 / 0.6 / 1.2 to 1.5 / 2.4 / 3.7 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dirty="0">
                          <a:solidFill>
                            <a:schemeClr val="tx1"/>
                          </a:solidFill>
                        </a:rPr>
                        <a:t>Noise</a:t>
                      </a:r>
                      <a:r>
                        <a:rPr lang="en-US" sz="1100" b="1" baseline="30000" dirty="0">
                          <a:solidFill>
                            <a:schemeClr val="tx1"/>
                          </a:solidFill>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 15 to 41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dirty="0">
                          <a:solidFill>
                            <a:schemeClr val="tx1"/>
                          </a:solidFill>
                        </a:rPr>
                        <a:t>&lt;15 to 41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bl>
          </a:graphicData>
        </a:graphic>
      </p:graphicFrame>
    </p:spTree>
    <p:extLst>
      <p:ext uri="{BB962C8B-B14F-4D97-AF65-F5344CB8AC3E}">
        <p14:creationId xmlns:p14="http://schemas.microsoft.com/office/powerpoint/2010/main" val="346099369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3F547-ECFC-0649-A78B-E00EB80B22E4}"/>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C269FC0E-AF5F-6F45-9431-9D68399AD59B}"/>
              </a:ext>
            </a:extLst>
          </p:cNvPr>
          <p:cNvSpPr>
            <a:spLocks noGrp="1"/>
          </p:cNvSpPr>
          <p:nvPr>
            <p:ph idx="1"/>
          </p:nvPr>
        </p:nvSpPr>
        <p:spPr/>
        <p:txBody>
          <a:bodyPr/>
          <a:lstStyle/>
          <a:p>
            <a:pPr marL="0" indent="0">
              <a:buNone/>
            </a:pPr>
            <a:r>
              <a:rPr lang="en-CA" dirty="0"/>
              <a:t>These examples demonstrate some </a:t>
            </a:r>
            <a:br>
              <a:rPr lang="en-CA" dirty="0"/>
            </a:br>
            <a:r>
              <a:rPr lang="en-CA" dirty="0"/>
              <a:t>of the many products and options </a:t>
            </a:r>
            <a:br>
              <a:rPr lang="en-CA" dirty="0"/>
            </a:br>
            <a:r>
              <a:rPr lang="en-CA" dirty="0"/>
              <a:t>available, and how </a:t>
            </a:r>
            <a:r>
              <a:rPr lang="en-CA" dirty="0" err="1"/>
              <a:t>Acutherm</a:t>
            </a:r>
            <a:r>
              <a:rPr lang="en-CA" dirty="0"/>
              <a:t> can </a:t>
            </a:r>
            <a:br>
              <a:rPr lang="en-CA" dirty="0"/>
            </a:br>
            <a:r>
              <a:rPr lang="en-CA" dirty="0"/>
              <a:t>fit into each particular zone.</a:t>
            </a:r>
          </a:p>
          <a:p>
            <a:pPr marL="342900" indent="-342900">
              <a:buFont typeface="+mj-lt"/>
              <a:buAutoNum type="arabicPeriod"/>
            </a:pPr>
            <a:r>
              <a:rPr lang="en-CA" b="1" dirty="0">
                <a:solidFill>
                  <a:srgbClr val="095260"/>
                </a:solidFill>
                <a:latin typeface="Trade Gothic LT Std Bold" pitchFamily="2" charset="0"/>
              </a:rPr>
              <a:t>Large Meeting Room</a:t>
            </a:r>
          </a:p>
          <a:p>
            <a:pPr marL="342900" indent="-342900">
              <a:buFont typeface="+mj-lt"/>
              <a:buAutoNum type="arabicPeriod"/>
            </a:pPr>
            <a:r>
              <a:rPr lang="en-CA" b="1" dirty="0">
                <a:solidFill>
                  <a:srgbClr val="095260"/>
                </a:solidFill>
                <a:latin typeface="Trade Gothic LT Std Bold" pitchFamily="2" charset="0"/>
              </a:rPr>
              <a:t>Open Office with Perimeter</a:t>
            </a:r>
          </a:p>
          <a:p>
            <a:pPr marL="342900" indent="-342900">
              <a:buFont typeface="+mj-lt"/>
              <a:buAutoNum type="arabicPeriod"/>
            </a:pPr>
            <a:r>
              <a:rPr lang="en-CA" b="1" dirty="0">
                <a:solidFill>
                  <a:srgbClr val="095260"/>
                </a:solidFill>
                <a:latin typeface="Trade Gothic LT Std Bold" pitchFamily="2" charset="0"/>
              </a:rPr>
              <a:t>Small Office</a:t>
            </a:r>
          </a:p>
          <a:p>
            <a:pPr marL="342900" indent="-342900">
              <a:buFont typeface="+mj-lt"/>
              <a:buAutoNum type="arabicPeriod"/>
            </a:pPr>
            <a:r>
              <a:rPr lang="en-CA" b="1" dirty="0">
                <a:solidFill>
                  <a:srgbClr val="095260"/>
                </a:solidFill>
                <a:latin typeface="Trade Gothic LT Std Bold" pitchFamily="2" charset="0"/>
              </a:rPr>
              <a:t>Open Office</a:t>
            </a:r>
          </a:p>
          <a:p>
            <a:pPr marL="342900" indent="-342900">
              <a:buFont typeface="+mj-lt"/>
              <a:buAutoNum type="arabicPeriod"/>
            </a:pPr>
            <a:r>
              <a:rPr lang="en-CA" b="1" dirty="0">
                <a:solidFill>
                  <a:srgbClr val="095260"/>
                </a:solidFill>
                <a:latin typeface="Trade Gothic LT Std Bold" pitchFamily="2" charset="0"/>
              </a:rPr>
              <a:t>Small Meeting Room</a:t>
            </a:r>
          </a:p>
          <a:p>
            <a:endParaRPr lang="en-CA" dirty="0"/>
          </a:p>
        </p:txBody>
      </p:sp>
      <p:sp>
        <p:nvSpPr>
          <p:cNvPr id="3" name="Text Placeholder 2">
            <a:extLst>
              <a:ext uri="{FF2B5EF4-FFF2-40B4-BE49-F238E27FC236}">
                <a16:creationId xmlns:a16="http://schemas.microsoft.com/office/drawing/2014/main" id="{6DFFCF22-E4EF-1B4D-930F-C6F9E135D875}"/>
              </a:ext>
            </a:extLst>
          </p:cNvPr>
          <p:cNvSpPr>
            <a:spLocks noGrp="1"/>
          </p:cNvSpPr>
          <p:nvPr>
            <p:ph type="body" sz="quarter" idx="13"/>
          </p:nvPr>
        </p:nvSpPr>
        <p:spPr/>
        <p:txBody>
          <a:bodyPr>
            <a:normAutofit/>
          </a:bodyPr>
          <a:lstStyle/>
          <a:p>
            <a:r>
              <a:rPr lang="en-US" dirty="0"/>
              <a:t>Typical Zones</a:t>
            </a:r>
          </a:p>
        </p:txBody>
      </p:sp>
      <p:grpSp>
        <p:nvGrpSpPr>
          <p:cNvPr id="35" name="Group 34">
            <a:extLst>
              <a:ext uri="{FF2B5EF4-FFF2-40B4-BE49-F238E27FC236}">
                <a16:creationId xmlns:a16="http://schemas.microsoft.com/office/drawing/2014/main" id="{85798FFB-A958-3B4C-BCDC-2A574B8F835C}"/>
              </a:ext>
            </a:extLst>
          </p:cNvPr>
          <p:cNvGrpSpPr/>
          <p:nvPr/>
        </p:nvGrpSpPr>
        <p:grpSpPr>
          <a:xfrm>
            <a:off x="3153186" y="-822987"/>
            <a:ext cx="9502511" cy="9502511"/>
            <a:chOff x="3035300" y="161108"/>
            <a:chExt cx="7126883" cy="7126883"/>
          </a:xfrm>
        </p:grpSpPr>
        <p:pic>
          <p:nvPicPr>
            <p:cNvPr id="16" name="Picture 15">
              <a:extLst>
                <a:ext uri="{FF2B5EF4-FFF2-40B4-BE49-F238E27FC236}">
                  <a16:creationId xmlns:a16="http://schemas.microsoft.com/office/drawing/2014/main" id="{C62FD9A8-DE8C-EA4D-A3B3-969A1946E28F}"/>
                </a:ext>
              </a:extLst>
            </p:cNvPr>
            <p:cNvPicPr>
              <a:picLocks noChangeAspect="1"/>
            </p:cNvPicPr>
            <p:nvPr/>
          </p:nvPicPr>
          <p:blipFill>
            <a:blip r:embed="rId2"/>
            <a:stretch>
              <a:fillRect/>
            </a:stretch>
          </p:blipFill>
          <p:spPr>
            <a:xfrm>
              <a:off x="3035300" y="161108"/>
              <a:ext cx="7126883" cy="7126883"/>
            </a:xfrm>
            <a:prstGeom prst="rect">
              <a:avLst/>
            </a:prstGeom>
          </p:spPr>
        </p:pic>
        <p:grpSp>
          <p:nvGrpSpPr>
            <p:cNvPr id="22" name="Group 21">
              <a:extLst>
                <a:ext uri="{FF2B5EF4-FFF2-40B4-BE49-F238E27FC236}">
                  <a16:creationId xmlns:a16="http://schemas.microsoft.com/office/drawing/2014/main" id="{905AC3E9-5792-D141-B94A-2672D38958CB}"/>
                </a:ext>
              </a:extLst>
            </p:cNvPr>
            <p:cNvGrpSpPr/>
            <p:nvPr/>
          </p:nvGrpSpPr>
          <p:grpSpPr>
            <a:xfrm>
              <a:off x="4305300" y="2983578"/>
              <a:ext cx="292100" cy="299939"/>
              <a:chOff x="4305300" y="2983578"/>
              <a:chExt cx="292100" cy="299939"/>
            </a:xfrm>
          </p:grpSpPr>
          <p:sp>
            <p:nvSpPr>
              <p:cNvPr id="19" name="Oval 18">
                <a:extLst>
                  <a:ext uri="{FF2B5EF4-FFF2-40B4-BE49-F238E27FC236}">
                    <a16:creationId xmlns:a16="http://schemas.microsoft.com/office/drawing/2014/main" id="{14CD2510-95DB-FF41-B54F-CE8E9E5DFFC8}"/>
                  </a:ext>
                </a:extLst>
              </p:cNvPr>
              <p:cNvSpPr/>
              <p:nvPr/>
            </p:nvSpPr>
            <p:spPr>
              <a:xfrm>
                <a:off x="4305300" y="2991417"/>
                <a:ext cx="292100" cy="292100"/>
              </a:xfrm>
              <a:prstGeom prst="ellipse">
                <a:avLst/>
              </a:prstGeom>
              <a:solidFill>
                <a:srgbClr val="005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FC363DF8-BBBE-6C40-BB19-5DF1E89422D5}"/>
                  </a:ext>
                </a:extLst>
              </p:cNvPr>
              <p:cNvSpPr txBox="1"/>
              <p:nvPr/>
            </p:nvSpPr>
            <p:spPr>
              <a:xfrm>
                <a:off x="4305300" y="2983578"/>
                <a:ext cx="292100" cy="284742"/>
              </a:xfrm>
              <a:prstGeom prst="rect">
                <a:avLst/>
              </a:prstGeom>
              <a:noFill/>
            </p:spPr>
            <p:txBody>
              <a:bodyPr wrap="square" rtlCol="0">
                <a:spAutoFit/>
              </a:bodyPr>
              <a:lstStyle/>
              <a:p>
                <a:pPr algn="ctr"/>
                <a:r>
                  <a:rPr lang="en-US" sz="1867" b="1" dirty="0">
                    <a:solidFill>
                      <a:schemeClr val="bg1"/>
                    </a:solidFill>
                    <a:latin typeface="+mj-lt"/>
                  </a:rPr>
                  <a:t>1</a:t>
                </a:r>
              </a:p>
            </p:txBody>
          </p:sp>
        </p:grpSp>
        <p:grpSp>
          <p:nvGrpSpPr>
            <p:cNvPr id="23" name="Group 22">
              <a:extLst>
                <a:ext uri="{FF2B5EF4-FFF2-40B4-BE49-F238E27FC236}">
                  <a16:creationId xmlns:a16="http://schemas.microsoft.com/office/drawing/2014/main" id="{37DCF15A-D63E-A94E-8B51-38AD8637B305}"/>
                </a:ext>
              </a:extLst>
            </p:cNvPr>
            <p:cNvGrpSpPr/>
            <p:nvPr/>
          </p:nvGrpSpPr>
          <p:grpSpPr>
            <a:xfrm>
              <a:off x="5582307" y="3561857"/>
              <a:ext cx="296863" cy="299939"/>
              <a:chOff x="4305300" y="2983578"/>
              <a:chExt cx="296863" cy="299939"/>
            </a:xfrm>
          </p:grpSpPr>
          <p:sp>
            <p:nvSpPr>
              <p:cNvPr id="24" name="Oval 23">
                <a:extLst>
                  <a:ext uri="{FF2B5EF4-FFF2-40B4-BE49-F238E27FC236}">
                    <a16:creationId xmlns:a16="http://schemas.microsoft.com/office/drawing/2014/main" id="{ADDFAD81-6CD4-5D48-BCA3-7542E3CE350D}"/>
                  </a:ext>
                </a:extLst>
              </p:cNvPr>
              <p:cNvSpPr/>
              <p:nvPr/>
            </p:nvSpPr>
            <p:spPr>
              <a:xfrm>
                <a:off x="4305300" y="2991417"/>
                <a:ext cx="292100" cy="292100"/>
              </a:xfrm>
              <a:prstGeom prst="ellipse">
                <a:avLst/>
              </a:prstGeom>
              <a:solidFill>
                <a:srgbClr val="005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65528F64-6132-6D41-935D-B737399F1163}"/>
                  </a:ext>
                </a:extLst>
              </p:cNvPr>
              <p:cNvSpPr txBox="1"/>
              <p:nvPr/>
            </p:nvSpPr>
            <p:spPr>
              <a:xfrm>
                <a:off x="4310063" y="2983578"/>
                <a:ext cx="292100" cy="284742"/>
              </a:xfrm>
              <a:prstGeom prst="rect">
                <a:avLst/>
              </a:prstGeom>
              <a:noFill/>
            </p:spPr>
            <p:txBody>
              <a:bodyPr wrap="square" rtlCol="0">
                <a:spAutoFit/>
              </a:bodyPr>
              <a:lstStyle/>
              <a:p>
                <a:pPr algn="ctr"/>
                <a:r>
                  <a:rPr lang="en-US" sz="1867" b="1" dirty="0">
                    <a:solidFill>
                      <a:schemeClr val="bg1"/>
                    </a:solidFill>
                    <a:latin typeface="+mj-lt"/>
                  </a:rPr>
                  <a:t>2</a:t>
                </a:r>
              </a:p>
            </p:txBody>
          </p:sp>
        </p:grpSp>
        <p:grpSp>
          <p:nvGrpSpPr>
            <p:cNvPr id="26" name="Group 25">
              <a:extLst>
                <a:ext uri="{FF2B5EF4-FFF2-40B4-BE49-F238E27FC236}">
                  <a16:creationId xmlns:a16="http://schemas.microsoft.com/office/drawing/2014/main" id="{EA880547-0B76-7842-BE08-C7882E6ABA4D}"/>
                </a:ext>
              </a:extLst>
            </p:cNvPr>
            <p:cNvGrpSpPr/>
            <p:nvPr/>
          </p:nvGrpSpPr>
          <p:grpSpPr>
            <a:xfrm>
              <a:off x="6598741" y="2675801"/>
              <a:ext cx="296863" cy="299939"/>
              <a:chOff x="4305300" y="2983578"/>
              <a:chExt cx="296863" cy="299939"/>
            </a:xfrm>
          </p:grpSpPr>
          <p:sp>
            <p:nvSpPr>
              <p:cNvPr id="27" name="Oval 26">
                <a:extLst>
                  <a:ext uri="{FF2B5EF4-FFF2-40B4-BE49-F238E27FC236}">
                    <a16:creationId xmlns:a16="http://schemas.microsoft.com/office/drawing/2014/main" id="{49444265-CD28-8846-B13E-005C135B8952}"/>
                  </a:ext>
                </a:extLst>
              </p:cNvPr>
              <p:cNvSpPr/>
              <p:nvPr/>
            </p:nvSpPr>
            <p:spPr>
              <a:xfrm>
                <a:off x="4305300" y="2991417"/>
                <a:ext cx="292100" cy="292100"/>
              </a:xfrm>
              <a:prstGeom prst="ellipse">
                <a:avLst/>
              </a:prstGeom>
              <a:solidFill>
                <a:srgbClr val="005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5ACC56EA-EC8D-7A4A-A906-F03A7E6E1A4F}"/>
                  </a:ext>
                </a:extLst>
              </p:cNvPr>
              <p:cNvSpPr txBox="1"/>
              <p:nvPr/>
            </p:nvSpPr>
            <p:spPr>
              <a:xfrm>
                <a:off x="4310063" y="2983578"/>
                <a:ext cx="292100" cy="284742"/>
              </a:xfrm>
              <a:prstGeom prst="rect">
                <a:avLst/>
              </a:prstGeom>
              <a:noFill/>
            </p:spPr>
            <p:txBody>
              <a:bodyPr wrap="square" rtlCol="0">
                <a:spAutoFit/>
              </a:bodyPr>
              <a:lstStyle/>
              <a:p>
                <a:pPr algn="ctr"/>
                <a:r>
                  <a:rPr lang="en-US" sz="1867" b="1" dirty="0">
                    <a:solidFill>
                      <a:schemeClr val="bg1"/>
                    </a:solidFill>
                    <a:latin typeface="+mj-lt"/>
                  </a:rPr>
                  <a:t>4</a:t>
                </a:r>
              </a:p>
            </p:txBody>
          </p:sp>
        </p:grpSp>
        <p:grpSp>
          <p:nvGrpSpPr>
            <p:cNvPr id="29" name="Group 28">
              <a:extLst>
                <a:ext uri="{FF2B5EF4-FFF2-40B4-BE49-F238E27FC236}">
                  <a16:creationId xmlns:a16="http://schemas.microsoft.com/office/drawing/2014/main" id="{565F786B-BB23-A644-8604-E0D05F85C2A6}"/>
                </a:ext>
              </a:extLst>
            </p:cNvPr>
            <p:cNvGrpSpPr/>
            <p:nvPr/>
          </p:nvGrpSpPr>
          <p:grpSpPr>
            <a:xfrm>
              <a:off x="7158859" y="4302626"/>
              <a:ext cx="301626" cy="299939"/>
              <a:chOff x="4305300" y="2983578"/>
              <a:chExt cx="301626" cy="299939"/>
            </a:xfrm>
          </p:grpSpPr>
          <p:sp>
            <p:nvSpPr>
              <p:cNvPr id="30" name="Oval 29">
                <a:extLst>
                  <a:ext uri="{FF2B5EF4-FFF2-40B4-BE49-F238E27FC236}">
                    <a16:creationId xmlns:a16="http://schemas.microsoft.com/office/drawing/2014/main" id="{981A41DD-8928-A641-9972-7CEF114F05CB}"/>
                  </a:ext>
                </a:extLst>
              </p:cNvPr>
              <p:cNvSpPr/>
              <p:nvPr/>
            </p:nvSpPr>
            <p:spPr>
              <a:xfrm>
                <a:off x="4305300" y="2991417"/>
                <a:ext cx="292100" cy="292100"/>
              </a:xfrm>
              <a:prstGeom prst="ellipse">
                <a:avLst/>
              </a:prstGeom>
              <a:solidFill>
                <a:srgbClr val="005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AA6DE059-F5EA-BB41-9754-1E91A5F9D5FB}"/>
                  </a:ext>
                </a:extLst>
              </p:cNvPr>
              <p:cNvSpPr txBox="1"/>
              <p:nvPr/>
            </p:nvSpPr>
            <p:spPr>
              <a:xfrm>
                <a:off x="4314826" y="2983578"/>
                <a:ext cx="292100" cy="284742"/>
              </a:xfrm>
              <a:prstGeom prst="rect">
                <a:avLst/>
              </a:prstGeom>
              <a:noFill/>
            </p:spPr>
            <p:txBody>
              <a:bodyPr wrap="square" rtlCol="0">
                <a:spAutoFit/>
              </a:bodyPr>
              <a:lstStyle/>
              <a:p>
                <a:pPr algn="ctr"/>
                <a:r>
                  <a:rPr lang="en-US" sz="1867" b="1" dirty="0">
                    <a:solidFill>
                      <a:schemeClr val="bg1"/>
                    </a:solidFill>
                    <a:latin typeface="+mj-lt"/>
                  </a:rPr>
                  <a:t>3</a:t>
                </a:r>
              </a:p>
            </p:txBody>
          </p:sp>
        </p:grpSp>
        <p:grpSp>
          <p:nvGrpSpPr>
            <p:cNvPr id="32" name="Group 31">
              <a:extLst>
                <a:ext uri="{FF2B5EF4-FFF2-40B4-BE49-F238E27FC236}">
                  <a16:creationId xmlns:a16="http://schemas.microsoft.com/office/drawing/2014/main" id="{120A43F2-699B-FD40-8944-65698AE8EFDE}"/>
                </a:ext>
              </a:extLst>
            </p:cNvPr>
            <p:cNvGrpSpPr/>
            <p:nvPr/>
          </p:nvGrpSpPr>
          <p:grpSpPr>
            <a:xfrm>
              <a:off x="8104789" y="3261919"/>
              <a:ext cx="296863" cy="299939"/>
              <a:chOff x="4305300" y="2983578"/>
              <a:chExt cx="296863" cy="299939"/>
            </a:xfrm>
          </p:grpSpPr>
          <p:sp>
            <p:nvSpPr>
              <p:cNvPr id="33" name="Oval 32">
                <a:extLst>
                  <a:ext uri="{FF2B5EF4-FFF2-40B4-BE49-F238E27FC236}">
                    <a16:creationId xmlns:a16="http://schemas.microsoft.com/office/drawing/2014/main" id="{318BD032-5FC1-6B48-AD3E-46F3887E5DB8}"/>
                  </a:ext>
                </a:extLst>
              </p:cNvPr>
              <p:cNvSpPr/>
              <p:nvPr/>
            </p:nvSpPr>
            <p:spPr>
              <a:xfrm>
                <a:off x="4305300" y="2991417"/>
                <a:ext cx="292100" cy="292100"/>
              </a:xfrm>
              <a:prstGeom prst="ellipse">
                <a:avLst/>
              </a:prstGeom>
              <a:solidFill>
                <a:srgbClr val="005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469176E5-A1AA-0B48-B62D-2510B1862C10}"/>
                  </a:ext>
                </a:extLst>
              </p:cNvPr>
              <p:cNvSpPr txBox="1"/>
              <p:nvPr/>
            </p:nvSpPr>
            <p:spPr>
              <a:xfrm>
                <a:off x="4310063" y="2983578"/>
                <a:ext cx="292100" cy="284742"/>
              </a:xfrm>
              <a:prstGeom prst="rect">
                <a:avLst/>
              </a:prstGeom>
              <a:noFill/>
            </p:spPr>
            <p:txBody>
              <a:bodyPr wrap="square" rtlCol="0">
                <a:spAutoFit/>
              </a:bodyPr>
              <a:lstStyle/>
              <a:p>
                <a:pPr algn="ctr"/>
                <a:r>
                  <a:rPr lang="en-US" sz="1867" b="1" dirty="0">
                    <a:solidFill>
                      <a:schemeClr val="bg1"/>
                    </a:solidFill>
                    <a:latin typeface="+mj-lt"/>
                  </a:rPr>
                  <a:t>5</a:t>
                </a:r>
              </a:p>
            </p:txBody>
          </p:sp>
        </p:grpSp>
      </p:grpSp>
    </p:spTree>
    <p:extLst>
      <p:ext uri="{BB962C8B-B14F-4D97-AF65-F5344CB8AC3E}">
        <p14:creationId xmlns:p14="http://schemas.microsoft.com/office/powerpoint/2010/main" val="33925439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05F27-3AA3-3F4A-8028-9D4FAFA7B40E}"/>
              </a:ext>
            </a:extLst>
          </p:cNvPr>
          <p:cNvSpPr>
            <a:spLocks noGrp="1"/>
          </p:cNvSpPr>
          <p:nvPr>
            <p:ph type="title"/>
          </p:nvPr>
        </p:nvSpPr>
        <p:spPr/>
        <p:txBody>
          <a:bodyPr>
            <a:normAutofit/>
          </a:bodyPr>
          <a:lstStyle/>
          <a:p>
            <a:r>
              <a:rPr lang="en-US"/>
              <a:t>Acutherm Capabilities</a:t>
            </a:r>
            <a:endParaRPr lang="en-US" dirty="0"/>
          </a:p>
        </p:txBody>
      </p:sp>
      <p:sp>
        <p:nvSpPr>
          <p:cNvPr id="2" name="Content Placeholder 1">
            <a:extLst>
              <a:ext uri="{FF2B5EF4-FFF2-40B4-BE49-F238E27FC236}">
                <a16:creationId xmlns:a16="http://schemas.microsoft.com/office/drawing/2014/main" id="{78E45652-34B5-4340-91F3-0AD4D3DB7324}"/>
              </a:ext>
            </a:extLst>
          </p:cNvPr>
          <p:cNvSpPr>
            <a:spLocks noGrp="1"/>
          </p:cNvSpPr>
          <p:nvPr>
            <p:ph idx="1"/>
          </p:nvPr>
        </p:nvSpPr>
        <p:spPr/>
        <p:txBody>
          <a:bodyPr/>
          <a:lstStyle/>
          <a:p>
            <a:pPr marL="0" indent="0" algn="ctr">
              <a:buNone/>
            </a:pPr>
            <a:r>
              <a:rPr lang="en-CA" dirty="0"/>
              <a:t>Custom air blow patterns are available for most models. </a:t>
            </a:r>
          </a:p>
          <a:p>
            <a:pPr marL="0" indent="0" algn="ctr">
              <a:buNone/>
            </a:pPr>
            <a:r>
              <a:rPr lang="en-CA" b="1" dirty="0">
                <a:latin typeface="Trade Gothic LT Std Bold" pitchFamily="2" charset="0"/>
              </a:rPr>
              <a:t>Square Therma-Fuser Diffuser</a:t>
            </a:r>
          </a:p>
        </p:txBody>
      </p:sp>
      <p:sp>
        <p:nvSpPr>
          <p:cNvPr id="3" name="Text Placeholder 2">
            <a:extLst>
              <a:ext uri="{FF2B5EF4-FFF2-40B4-BE49-F238E27FC236}">
                <a16:creationId xmlns:a16="http://schemas.microsoft.com/office/drawing/2014/main" id="{EF57B5F1-F63A-B045-8AE2-C4B12DADF5A0}"/>
              </a:ext>
            </a:extLst>
          </p:cNvPr>
          <p:cNvSpPr>
            <a:spLocks noGrp="1"/>
          </p:cNvSpPr>
          <p:nvPr>
            <p:ph type="body" sz="quarter" idx="13"/>
          </p:nvPr>
        </p:nvSpPr>
        <p:spPr/>
        <p:txBody>
          <a:bodyPr>
            <a:normAutofit/>
          </a:bodyPr>
          <a:lstStyle/>
          <a:p>
            <a:r>
              <a:rPr lang="en-US"/>
              <a:t>VAV Diffuser Blow Patterns</a:t>
            </a:r>
            <a:endParaRPr lang="en-US" dirty="0"/>
          </a:p>
        </p:txBody>
      </p:sp>
      <p:sp>
        <p:nvSpPr>
          <p:cNvPr id="5" name="TextBox 4">
            <a:extLst>
              <a:ext uri="{FF2B5EF4-FFF2-40B4-BE49-F238E27FC236}">
                <a16:creationId xmlns:a16="http://schemas.microsoft.com/office/drawing/2014/main" id="{EFAEA724-D17A-AD4F-B7F6-02209FA21206}"/>
              </a:ext>
            </a:extLst>
          </p:cNvPr>
          <p:cNvSpPr txBox="1"/>
          <p:nvPr/>
        </p:nvSpPr>
        <p:spPr>
          <a:xfrm>
            <a:off x="608805" y="5119819"/>
            <a:ext cx="11079307" cy="679402"/>
          </a:xfrm>
          <a:prstGeom prst="rect">
            <a:avLst/>
          </a:prstGeom>
          <a:noFill/>
        </p:spPr>
        <p:txBody>
          <a:bodyPr wrap="square" numCol="5" spcCol="108000" rtlCol="0">
            <a:noAutofit/>
          </a:bodyPr>
          <a:lstStyle/>
          <a:p>
            <a:pPr algn="ctr"/>
            <a:r>
              <a:rPr lang="en-CA" sz="1600" i="1" dirty="0">
                <a:latin typeface="+mj-lt"/>
              </a:rPr>
              <a:t>4-Way Blow</a:t>
            </a:r>
            <a:endParaRPr lang="en-CA" sz="1600" dirty="0">
              <a:latin typeface="+mj-lt"/>
            </a:endParaRPr>
          </a:p>
          <a:p>
            <a:pPr algn="ctr"/>
            <a:endParaRPr lang="en-CA" sz="1600" i="1" dirty="0">
              <a:latin typeface="+mj-lt"/>
            </a:endParaRPr>
          </a:p>
          <a:p>
            <a:pPr algn="ctr"/>
            <a:r>
              <a:rPr lang="en-CA" sz="1600" i="1" dirty="0">
                <a:latin typeface="+mj-lt"/>
              </a:rPr>
              <a:t>3W 3-Way Blow</a:t>
            </a:r>
          </a:p>
          <a:p>
            <a:pPr algn="ctr"/>
            <a:endParaRPr lang="en-CA" sz="1600" i="1" dirty="0">
              <a:latin typeface="+mj-lt"/>
            </a:endParaRPr>
          </a:p>
          <a:p>
            <a:pPr algn="ctr"/>
            <a:r>
              <a:rPr lang="en-CA" sz="1600" i="1" dirty="0">
                <a:latin typeface="+mj-lt"/>
              </a:rPr>
              <a:t>2W 2-Way Blow Opposite</a:t>
            </a:r>
          </a:p>
          <a:p>
            <a:pPr algn="ctr"/>
            <a:endParaRPr lang="en-CA" sz="1600" i="1" dirty="0">
              <a:latin typeface="+mj-lt"/>
            </a:endParaRPr>
          </a:p>
          <a:p>
            <a:pPr algn="ctr"/>
            <a:r>
              <a:rPr lang="en-CA" sz="1600" i="1" dirty="0">
                <a:latin typeface="+mj-lt"/>
              </a:rPr>
              <a:t>2C 2-Way Blow Corner</a:t>
            </a:r>
          </a:p>
          <a:p>
            <a:pPr algn="ctr"/>
            <a:endParaRPr lang="en-CA" sz="1600" i="1" dirty="0">
              <a:latin typeface="+mj-lt"/>
            </a:endParaRPr>
          </a:p>
          <a:p>
            <a:pPr algn="ctr"/>
            <a:r>
              <a:rPr lang="en-CA" sz="1600" i="1" dirty="0">
                <a:latin typeface="+mj-lt"/>
              </a:rPr>
              <a:t>1W 1-Way Blow</a:t>
            </a:r>
            <a:endParaRPr lang="en-CA" sz="1600" dirty="0">
              <a:latin typeface="+mj-lt"/>
            </a:endParaRPr>
          </a:p>
        </p:txBody>
      </p:sp>
      <p:pic>
        <p:nvPicPr>
          <p:cNvPr id="9" name="Picture 8">
            <a:extLst>
              <a:ext uri="{FF2B5EF4-FFF2-40B4-BE49-F238E27FC236}">
                <a16:creationId xmlns:a16="http://schemas.microsoft.com/office/drawing/2014/main" id="{9010524C-4761-0D40-95C7-45DD324D400F}"/>
              </a:ext>
            </a:extLst>
          </p:cNvPr>
          <p:cNvPicPr>
            <a:picLocks noChangeAspect="1"/>
          </p:cNvPicPr>
          <p:nvPr/>
        </p:nvPicPr>
        <p:blipFill>
          <a:blip r:embed="rId2"/>
          <a:stretch>
            <a:fillRect/>
          </a:stretch>
        </p:blipFill>
        <p:spPr>
          <a:xfrm>
            <a:off x="608757" y="2858630"/>
            <a:ext cx="11018837" cy="2049505"/>
          </a:xfrm>
          <a:prstGeom prst="rect">
            <a:avLst/>
          </a:prstGeom>
        </p:spPr>
      </p:pic>
    </p:spTree>
    <p:extLst>
      <p:ext uri="{BB962C8B-B14F-4D97-AF65-F5344CB8AC3E}">
        <p14:creationId xmlns:p14="http://schemas.microsoft.com/office/powerpoint/2010/main" val="1736009522"/>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05F27-3AA3-3F4A-8028-9D4FAFA7B40E}"/>
              </a:ext>
            </a:extLst>
          </p:cNvPr>
          <p:cNvSpPr>
            <a:spLocks noGrp="1"/>
          </p:cNvSpPr>
          <p:nvPr>
            <p:ph type="title"/>
          </p:nvPr>
        </p:nvSpPr>
        <p:spPr/>
        <p:txBody>
          <a:bodyPr>
            <a:normAutofit/>
          </a:bodyPr>
          <a:lstStyle/>
          <a:p>
            <a:r>
              <a:rPr lang="en-US"/>
              <a:t>Acutherm Capabilities</a:t>
            </a:r>
            <a:endParaRPr lang="en-US" dirty="0"/>
          </a:p>
        </p:txBody>
      </p:sp>
      <p:sp>
        <p:nvSpPr>
          <p:cNvPr id="2" name="Content Placeholder 1">
            <a:extLst>
              <a:ext uri="{FF2B5EF4-FFF2-40B4-BE49-F238E27FC236}">
                <a16:creationId xmlns:a16="http://schemas.microsoft.com/office/drawing/2014/main" id="{78E45652-34B5-4340-91F3-0AD4D3DB7324}"/>
              </a:ext>
            </a:extLst>
          </p:cNvPr>
          <p:cNvSpPr>
            <a:spLocks noGrp="1"/>
          </p:cNvSpPr>
          <p:nvPr>
            <p:ph idx="1"/>
          </p:nvPr>
        </p:nvSpPr>
        <p:spPr/>
        <p:txBody>
          <a:bodyPr/>
          <a:lstStyle/>
          <a:p>
            <a:pPr marL="0" indent="0" algn="ctr">
              <a:buNone/>
            </a:pPr>
            <a:r>
              <a:rPr lang="en-CA" dirty="0"/>
              <a:t>Custom air blow patterns are available for most models. </a:t>
            </a:r>
          </a:p>
          <a:p>
            <a:pPr marL="0" indent="0" algn="ctr">
              <a:buNone/>
            </a:pPr>
            <a:r>
              <a:rPr lang="en-CA" b="1" dirty="0">
                <a:latin typeface="Trade Gothic LT Std Bold" pitchFamily="2" charset="0"/>
              </a:rPr>
              <a:t>Linear Therma-Fuser Diffuser</a:t>
            </a:r>
          </a:p>
        </p:txBody>
      </p:sp>
      <p:sp>
        <p:nvSpPr>
          <p:cNvPr id="3" name="Text Placeholder 2">
            <a:extLst>
              <a:ext uri="{FF2B5EF4-FFF2-40B4-BE49-F238E27FC236}">
                <a16:creationId xmlns:a16="http://schemas.microsoft.com/office/drawing/2014/main" id="{EF57B5F1-F63A-B045-8AE2-C4B12DADF5A0}"/>
              </a:ext>
            </a:extLst>
          </p:cNvPr>
          <p:cNvSpPr>
            <a:spLocks noGrp="1"/>
          </p:cNvSpPr>
          <p:nvPr>
            <p:ph type="body" sz="quarter" idx="13"/>
          </p:nvPr>
        </p:nvSpPr>
        <p:spPr/>
        <p:txBody>
          <a:bodyPr>
            <a:normAutofit/>
          </a:bodyPr>
          <a:lstStyle/>
          <a:p>
            <a:r>
              <a:rPr lang="en-US"/>
              <a:t>VAV Diffuser Blow Patterns</a:t>
            </a:r>
            <a:endParaRPr lang="en-US" dirty="0"/>
          </a:p>
        </p:txBody>
      </p:sp>
      <p:sp>
        <p:nvSpPr>
          <p:cNvPr id="5" name="TextBox 4">
            <a:extLst>
              <a:ext uri="{FF2B5EF4-FFF2-40B4-BE49-F238E27FC236}">
                <a16:creationId xmlns:a16="http://schemas.microsoft.com/office/drawing/2014/main" id="{EFAEA724-D17A-AD4F-B7F6-02209FA21206}"/>
              </a:ext>
            </a:extLst>
          </p:cNvPr>
          <p:cNvSpPr txBox="1"/>
          <p:nvPr/>
        </p:nvSpPr>
        <p:spPr>
          <a:xfrm>
            <a:off x="609598" y="4761137"/>
            <a:ext cx="11018838" cy="315913"/>
          </a:xfrm>
          <a:prstGeom prst="rect">
            <a:avLst/>
          </a:prstGeom>
          <a:noFill/>
        </p:spPr>
        <p:txBody>
          <a:bodyPr wrap="square" numCol="5" spcCol="108000" rtlCol="0">
            <a:noAutofit/>
          </a:bodyPr>
          <a:lstStyle/>
          <a:p>
            <a:pPr algn="ctr"/>
            <a:r>
              <a:rPr lang="en-CA" sz="1600" i="1" dirty="0">
                <a:latin typeface="+mj-lt"/>
              </a:rPr>
              <a:t>1-Slot 1-Way</a:t>
            </a:r>
            <a:endParaRPr lang="en-CA" sz="1600" dirty="0">
              <a:latin typeface="+mj-lt"/>
            </a:endParaRPr>
          </a:p>
          <a:p>
            <a:pPr algn="ctr"/>
            <a:r>
              <a:rPr lang="en-CA" sz="1600" i="1" dirty="0">
                <a:latin typeface="+mj-lt"/>
              </a:rPr>
              <a:t>2-Slot 2-Way</a:t>
            </a:r>
            <a:endParaRPr lang="en-CA" sz="1600" dirty="0">
              <a:latin typeface="+mj-lt"/>
            </a:endParaRPr>
          </a:p>
          <a:p>
            <a:pPr algn="ctr"/>
            <a:r>
              <a:rPr lang="en-CA" sz="1600" i="1" dirty="0">
                <a:latin typeface="+mj-lt"/>
              </a:rPr>
              <a:t>2-Slot 1-Way</a:t>
            </a:r>
            <a:endParaRPr lang="en-CA" sz="1600" dirty="0">
              <a:latin typeface="+mj-lt"/>
            </a:endParaRPr>
          </a:p>
          <a:p>
            <a:pPr algn="ctr"/>
            <a:r>
              <a:rPr lang="en-CA" sz="1600" i="1" dirty="0">
                <a:latin typeface="+mj-lt"/>
              </a:rPr>
              <a:t>4-Slot 2-Way</a:t>
            </a:r>
          </a:p>
          <a:p>
            <a:pPr algn="ctr"/>
            <a:r>
              <a:rPr lang="en-CA" sz="1600" i="1" dirty="0">
                <a:latin typeface="+mj-lt"/>
              </a:rPr>
              <a:t>4-Slot 1-Way</a:t>
            </a:r>
            <a:endParaRPr lang="en-CA" sz="1600" dirty="0">
              <a:latin typeface="+mj-lt"/>
            </a:endParaRPr>
          </a:p>
        </p:txBody>
      </p:sp>
      <p:pic>
        <p:nvPicPr>
          <p:cNvPr id="7" name="Picture 6">
            <a:extLst>
              <a:ext uri="{FF2B5EF4-FFF2-40B4-BE49-F238E27FC236}">
                <a16:creationId xmlns:a16="http://schemas.microsoft.com/office/drawing/2014/main" id="{46DC63B3-AAD1-8940-B12A-D989698A27B9}"/>
              </a:ext>
            </a:extLst>
          </p:cNvPr>
          <p:cNvPicPr>
            <a:picLocks noChangeAspect="1"/>
          </p:cNvPicPr>
          <p:nvPr/>
        </p:nvPicPr>
        <p:blipFill>
          <a:blip r:embed="rId2"/>
          <a:stretch>
            <a:fillRect/>
          </a:stretch>
        </p:blipFill>
        <p:spPr>
          <a:xfrm>
            <a:off x="609598" y="2858630"/>
            <a:ext cx="11018837" cy="1674863"/>
          </a:xfrm>
          <a:prstGeom prst="rect">
            <a:avLst/>
          </a:prstGeom>
        </p:spPr>
      </p:pic>
    </p:spTree>
    <p:extLst>
      <p:ext uri="{BB962C8B-B14F-4D97-AF65-F5344CB8AC3E}">
        <p14:creationId xmlns:p14="http://schemas.microsoft.com/office/powerpoint/2010/main" val="3951853477"/>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D9B4-FE1F-5A46-8FE4-033A3D2D414C}"/>
              </a:ext>
            </a:extLst>
          </p:cNvPr>
          <p:cNvSpPr>
            <a:spLocks noGrp="1"/>
          </p:cNvSpPr>
          <p:nvPr>
            <p:ph type="title"/>
          </p:nvPr>
        </p:nvSpPr>
        <p:spPr/>
        <p:txBody>
          <a:bodyPr/>
          <a:lstStyle/>
          <a:p>
            <a:r>
              <a:rPr lang="en-US" dirty="0"/>
              <a:t>Options &amp; Accessories</a:t>
            </a:r>
          </a:p>
        </p:txBody>
      </p:sp>
    </p:spTree>
    <p:extLst>
      <p:ext uri="{BB962C8B-B14F-4D97-AF65-F5344CB8AC3E}">
        <p14:creationId xmlns:p14="http://schemas.microsoft.com/office/powerpoint/2010/main" val="2573383241"/>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6169322" cy="4351338"/>
          </a:xfrm>
        </p:spPr>
        <p:txBody>
          <a:bodyPr numCol="1" spcCol="180000">
            <a:normAutofit/>
          </a:bodyPr>
          <a:lstStyle/>
          <a:p>
            <a:r>
              <a:rPr lang="en-CA" dirty="0"/>
              <a:t>DMSA Airflow Measurement for </a:t>
            </a:r>
            <a:br>
              <a:rPr lang="en-CA" dirty="0"/>
            </a:br>
            <a:r>
              <a:rPr lang="en-CA" dirty="0">
                <a:solidFill>
                  <a:srgbClr val="85B7D7"/>
                </a:solidFill>
              </a:rPr>
              <a:t>Advantage Series </a:t>
            </a:r>
            <a:r>
              <a:rPr lang="en-CA" dirty="0"/>
              <a:t>Diffusers</a:t>
            </a:r>
          </a:p>
          <a:p>
            <a:pPr lvl="2"/>
            <a:r>
              <a:rPr lang="en-CA" dirty="0"/>
              <a:t>The Diffuser Measuring Station (DMSA) is an optional addition to the Advantage VAV diffuser providing airflow measurement at each Advantage master diffuser.</a:t>
            </a:r>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Options &amp; Accessories</a:t>
            </a:r>
          </a:p>
        </p:txBody>
      </p:sp>
      <p:pic>
        <p:nvPicPr>
          <p:cNvPr id="7" name="Picture Placeholder 6">
            <a:extLst>
              <a:ext uri="{FF2B5EF4-FFF2-40B4-BE49-F238E27FC236}">
                <a16:creationId xmlns:a16="http://schemas.microsoft.com/office/drawing/2014/main" id="{CE2F0345-3D7F-301E-7795-81CBF3D765B2}"/>
              </a:ext>
            </a:extLst>
          </p:cNvPr>
          <p:cNvPicPr>
            <a:picLocks noGrp="1" noChangeAspect="1"/>
          </p:cNvPicPr>
          <p:nvPr>
            <p:ph type="pic" sz="quarter" idx="4294967295"/>
          </p:nvPr>
        </p:nvPicPr>
        <p:blipFill rotWithShape="1">
          <a:blip r:embed="rId2"/>
          <a:srcRect l="11086" r="11086"/>
          <a:stretch/>
        </p:blipFill>
        <p:spPr>
          <a:xfrm>
            <a:off x="6462713" y="1235075"/>
            <a:ext cx="5729287" cy="5018088"/>
          </a:xfrm>
        </p:spPr>
      </p:pic>
    </p:spTree>
    <p:extLst>
      <p:ext uri="{BB962C8B-B14F-4D97-AF65-F5344CB8AC3E}">
        <p14:creationId xmlns:p14="http://schemas.microsoft.com/office/powerpoint/2010/main" val="3581284661"/>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7155440" cy="4351338"/>
          </a:xfrm>
        </p:spPr>
        <p:txBody>
          <a:bodyPr numCol="1" spcCol="180000">
            <a:normAutofit lnSpcReduction="10000"/>
          </a:bodyPr>
          <a:lstStyle/>
          <a:p>
            <a:r>
              <a:rPr lang="en-CA" dirty="0"/>
              <a:t>Wall Adjusters and Thermostats</a:t>
            </a:r>
          </a:p>
          <a:p>
            <a:pPr lvl="1"/>
            <a:r>
              <a:rPr lang="en-CA" dirty="0">
                <a:solidFill>
                  <a:srgbClr val="97C592"/>
                </a:solidFill>
              </a:rPr>
              <a:t>Therma-Fuser™</a:t>
            </a:r>
            <a:r>
              <a:rPr lang="en-CA" dirty="0"/>
              <a:t> </a:t>
            </a:r>
            <a:r>
              <a:rPr lang="en-CA" dirty="0">
                <a:solidFill>
                  <a:srgbClr val="97C592"/>
                </a:solidFill>
              </a:rPr>
              <a:t>Series</a:t>
            </a:r>
            <a:r>
              <a:rPr lang="en-CA" dirty="0"/>
              <a:t> – ADJ-D &amp; ADJ-W</a:t>
            </a:r>
          </a:p>
          <a:p>
            <a:pPr lvl="1"/>
            <a:r>
              <a:rPr lang="en-CA" dirty="0">
                <a:solidFill>
                  <a:srgbClr val="85B7D7"/>
                </a:solidFill>
              </a:rPr>
              <a:t>Advantage</a:t>
            </a:r>
            <a:r>
              <a:rPr lang="en-CA" dirty="0"/>
              <a:t> </a:t>
            </a:r>
            <a:r>
              <a:rPr lang="en-CA" dirty="0">
                <a:solidFill>
                  <a:srgbClr val="85B7D7"/>
                </a:solidFill>
              </a:rPr>
              <a:t>Series</a:t>
            </a:r>
            <a:r>
              <a:rPr lang="en-CA" dirty="0"/>
              <a:t> - TSTAT*</a:t>
            </a:r>
          </a:p>
          <a:p>
            <a:pPr lvl="1"/>
            <a:r>
              <a:rPr lang="en-CA" dirty="0">
                <a:solidFill>
                  <a:srgbClr val="95A7D0"/>
                </a:solidFill>
              </a:rPr>
              <a:t>Interoperable</a:t>
            </a:r>
            <a:r>
              <a:rPr lang="en-CA" dirty="0"/>
              <a:t> </a:t>
            </a:r>
            <a:r>
              <a:rPr lang="en-CA" dirty="0">
                <a:solidFill>
                  <a:srgbClr val="95A7D0"/>
                </a:solidFill>
              </a:rPr>
              <a:t>Series</a:t>
            </a:r>
            <a:r>
              <a:rPr lang="en-CA" dirty="0"/>
              <a:t> – ADJ-B</a:t>
            </a:r>
          </a:p>
          <a:p>
            <a:pPr lvl="2"/>
            <a:r>
              <a:rPr lang="en-CA" dirty="0" err="1"/>
              <a:t>Acutherm’s</a:t>
            </a:r>
            <a:r>
              <a:rPr lang="en-CA" dirty="0"/>
              <a:t> wall adjusters for Therma-Fuser Series diffusers allow the occupant to easily adjust the temperature setpoint. The Wall Adjuster is available in a wired or wireless model. Wall Adjusters are easily integrated to BAS with a protocol independent interface.</a:t>
            </a:r>
          </a:p>
          <a:p>
            <a:pPr lvl="2"/>
            <a:r>
              <a:rPr lang="en-CA" dirty="0" err="1"/>
              <a:t>Acutherm’s</a:t>
            </a:r>
            <a:r>
              <a:rPr lang="en-CA" dirty="0"/>
              <a:t> thermostats for Advantage and Interoperable Series diffusers provide both room temperature and occupant adjustable room temperature setpoint.</a:t>
            </a:r>
          </a:p>
          <a:p>
            <a:r>
              <a:rPr lang="en-CA" sz="1300" b="0" i="1" dirty="0">
                <a:latin typeface="Trade Gothic LT Std Light" pitchFamily="2" charset="0"/>
              </a:rPr>
              <a:t>*There are several options for the Advantage including LCD display, occupancy and CO</a:t>
            </a:r>
            <a:r>
              <a:rPr lang="en-CA" sz="1300" b="0" i="1" baseline="-25000" dirty="0">
                <a:latin typeface="Trade Gothic LT Std Light" pitchFamily="2" charset="0"/>
              </a:rPr>
              <a:t>2</a:t>
            </a:r>
            <a:r>
              <a:rPr lang="en-CA" sz="1300" b="0" i="1" dirty="0">
                <a:latin typeface="Trade Gothic LT Std Light" pitchFamily="2" charset="0"/>
              </a:rPr>
              <a:t> sensors.</a:t>
            </a:r>
          </a:p>
          <a:p>
            <a:endParaRPr lang="en-CA" dirty="0"/>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Options &amp; Accessories</a:t>
            </a:r>
          </a:p>
        </p:txBody>
      </p:sp>
      <p:pic>
        <p:nvPicPr>
          <p:cNvPr id="7" name="Picture Placeholder 6" descr="A picture containing electronics, electronic device, gadget, indoor&#10;&#10;Description automatically generated">
            <a:extLst>
              <a:ext uri="{FF2B5EF4-FFF2-40B4-BE49-F238E27FC236}">
                <a16:creationId xmlns:a16="http://schemas.microsoft.com/office/drawing/2014/main" id="{CE2F0345-3D7F-301E-7795-81CBF3D765B2}"/>
              </a:ext>
            </a:extLst>
          </p:cNvPr>
          <p:cNvPicPr>
            <a:picLocks noGrp="1" noChangeAspect="1"/>
          </p:cNvPicPr>
          <p:nvPr>
            <p:ph type="pic" sz="quarter" idx="4294967295"/>
          </p:nvPr>
        </p:nvPicPr>
        <p:blipFill rotWithShape="1">
          <a:blip r:embed="rId2"/>
          <a:srcRect l="28328" r="36644"/>
          <a:stretch/>
        </p:blipFill>
        <p:spPr>
          <a:xfrm>
            <a:off x="8471647" y="1226110"/>
            <a:ext cx="3092823" cy="5018088"/>
          </a:xfrm>
        </p:spPr>
      </p:pic>
    </p:spTree>
    <p:extLst>
      <p:ext uri="{BB962C8B-B14F-4D97-AF65-F5344CB8AC3E}">
        <p14:creationId xmlns:p14="http://schemas.microsoft.com/office/powerpoint/2010/main" val="82226523"/>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5729287" cy="4351338"/>
          </a:xfrm>
        </p:spPr>
        <p:txBody>
          <a:bodyPr numCol="1" spcCol="180000">
            <a:normAutofit/>
          </a:bodyPr>
          <a:lstStyle/>
          <a:p>
            <a:r>
              <a:rPr lang="en-CA" dirty="0" err="1"/>
              <a:t>Acutherm</a:t>
            </a:r>
            <a:r>
              <a:rPr lang="en-CA" dirty="0"/>
              <a:t> Pressure Relief Collar </a:t>
            </a:r>
            <a:br>
              <a:rPr lang="en-CA" dirty="0"/>
            </a:br>
            <a:r>
              <a:rPr lang="en-CA" dirty="0"/>
              <a:t>and Relief Ring</a:t>
            </a:r>
          </a:p>
          <a:p>
            <a:pPr lvl="1"/>
            <a:r>
              <a:rPr lang="en-CA" dirty="0">
                <a:solidFill>
                  <a:srgbClr val="97C592"/>
                </a:solidFill>
              </a:rPr>
              <a:t>Therma-Fuser™</a:t>
            </a:r>
            <a:r>
              <a:rPr lang="en-CA" dirty="0"/>
              <a:t> </a:t>
            </a:r>
            <a:r>
              <a:rPr lang="en-CA" dirty="0">
                <a:solidFill>
                  <a:srgbClr val="97C592"/>
                </a:solidFill>
              </a:rPr>
              <a:t>Series</a:t>
            </a:r>
          </a:p>
          <a:p>
            <a:pPr lvl="1"/>
            <a:r>
              <a:rPr lang="en-CA" dirty="0">
                <a:solidFill>
                  <a:srgbClr val="85B7D7"/>
                </a:solidFill>
              </a:rPr>
              <a:t>Advantage</a:t>
            </a:r>
            <a:r>
              <a:rPr lang="en-CA" dirty="0"/>
              <a:t> </a:t>
            </a:r>
            <a:r>
              <a:rPr lang="en-CA" dirty="0">
                <a:solidFill>
                  <a:srgbClr val="85B7D7"/>
                </a:solidFill>
              </a:rPr>
              <a:t>Series</a:t>
            </a:r>
          </a:p>
          <a:p>
            <a:pPr lvl="1"/>
            <a:r>
              <a:rPr lang="en-CA" dirty="0">
                <a:solidFill>
                  <a:srgbClr val="95A7D0"/>
                </a:solidFill>
              </a:rPr>
              <a:t>Interoperable</a:t>
            </a:r>
            <a:r>
              <a:rPr lang="en-CA" dirty="0"/>
              <a:t> </a:t>
            </a:r>
            <a:r>
              <a:rPr lang="en-CA" dirty="0">
                <a:solidFill>
                  <a:srgbClr val="95A7D0"/>
                </a:solidFill>
              </a:rPr>
              <a:t>Series</a:t>
            </a:r>
          </a:p>
          <a:p>
            <a:pPr lvl="2"/>
            <a:r>
              <a:rPr lang="en-CA" sz="1500" dirty="0"/>
              <a:t>The </a:t>
            </a:r>
            <a:r>
              <a:rPr lang="en-CA" sz="1500" dirty="0" err="1"/>
              <a:t>Acutherm</a:t>
            </a:r>
            <a:r>
              <a:rPr lang="en-CA" sz="1500" dirty="0"/>
              <a:t> Pressure Relief Collar and Relief Ring are both inexpensive solutions when duct pressures are higher than desired.  When the diffuser reduces the air flow into the room these devices bypass the excess air into the plenum return system. Relief Rings are smaller but limited to 6, 8 and 10 in. inlets. Pressure Relief Collars are available up to 14 in. inlets.</a:t>
            </a:r>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Options &amp; Accessories</a:t>
            </a:r>
          </a:p>
        </p:txBody>
      </p:sp>
      <p:pic>
        <p:nvPicPr>
          <p:cNvPr id="10" name="Picture Placeholder 9" descr="A picture containing kitchenware, black and white&#10;&#10;Description automatically generated with medium confidence">
            <a:extLst>
              <a:ext uri="{FF2B5EF4-FFF2-40B4-BE49-F238E27FC236}">
                <a16:creationId xmlns:a16="http://schemas.microsoft.com/office/drawing/2014/main" id="{68802F26-AB8F-7403-737B-B2BBCF098C77}"/>
              </a:ext>
            </a:extLst>
          </p:cNvPr>
          <p:cNvPicPr>
            <a:picLocks noGrp="1" noChangeAspect="1"/>
          </p:cNvPicPr>
          <p:nvPr>
            <p:ph type="pic" sz="quarter" idx="4294967295"/>
          </p:nvPr>
        </p:nvPicPr>
        <p:blipFill rotWithShape="1">
          <a:blip r:embed="rId2"/>
          <a:srcRect l="10420" r="10420"/>
          <a:stretch/>
        </p:blipFill>
        <p:spPr>
          <a:xfrm>
            <a:off x="6462713" y="1235075"/>
            <a:ext cx="5729287" cy="5018088"/>
          </a:xfrm>
        </p:spPr>
      </p:pic>
      <p:graphicFrame>
        <p:nvGraphicFramePr>
          <p:cNvPr id="7" name="Table 6">
            <a:extLst>
              <a:ext uri="{FF2B5EF4-FFF2-40B4-BE49-F238E27FC236}">
                <a16:creationId xmlns:a16="http://schemas.microsoft.com/office/drawing/2014/main" id="{BB54C262-1012-AB47-9819-75E4DBEAA02A}"/>
              </a:ext>
            </a:extLst>
          </p:cNvPr>
          <p:cNvGraphicFramePr>
            <a:graphicFrameLocks noGrp="1"/>
          </p:cNvGraphicFramePr>
          <p:nvPr>
            <p:extLst>
              <p:ext uri="{D42A27DB-BD31-4B8C-83A1-F6EECF244321}">
                <p14:modId xmlns:p14="http://schemas.microsoft.com/office/powerpoint/2010/main" val="2913870487"/>
              </p:ext>
            </p:extLst>
          </p:nvPr>
        </p:nvGraphicFramePr>
        <p:xfrm>
          <a:off x="640716" y="5412397"/>
          <a:ext cx="5454562" cy="1203960"/>
        </p:xfrm>
        <a:graphic>
          <a:graphicData uri="http://schemas.openxmlformats.org/drawingml/2006/table">
            <a:tbl>
              <a:tblPr firstRow="1" bandRow="1">
                <a:tableStyleId>{073A0DAA-6AF3-43AB-8588-CEC1D06C72B9}</a:tableStyleId>
              </a:tblPr>
              <a:tblGrid>
                <a:gridCol w="1670797">
                  <a:extLst>
                    <a:ext uri="{9D8B030D-6E8A-4147-A177-3AD203B41FA5}">
                      <a16:colId xmlns:a16="http://schemas.microsoft.com/office/drawing/2014/main" val="796384368"/>
                    </a:ext>
                  </a:extLst>
                </a:gridCol>
                <a:gridCol w="2404707">
                  <a:extLst>
                    <a:ext uri="{9D8B030D-6E8A-4147-A177-3AD203B41FA5}">
                      <a16:colId xmlns:a16="http://schemas.microsoft.com/office/drawing/2014/main" val="1191854505"/>
                    </a:ext>
                  </a:extLst>
                </a:gridCol>
                <a:gridCol w="1379058">
                  <a:extLst>
                    <a:ext uri="{9D8B030D-6E8A-4147-A177-3AD203B41FA5}">
                      <a16:colId xmlns:a16="http://schemas.microsoft.com/office/drawing/2014/main" val="2541380017"/>
                    </a:ext>
                  </a:extLst>
                </a:gridCol>
              </a:tblGrid>
              <a:tr h="284480">
                <a:tc>
                  <a:txBody>
                    <a:bodyPr/>
                    <a:lstStyle/>
                    <a:p>
                      <a:endParaRPr lang="en-US" sz="1100" b="1" i="0" dirty="0">
                        <a:solidFill>
                          <a:schemeClr val="tx1"/>
                        </a:solidFill>
                        <a:latin typeface="+mn-lt"/>
                      </a:endParaRP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1" i="0" dirty="0">
                          <a:solidFill>
                            <a:schemeClr val="tx1"/>
                          </a:solidFill>
                          <a:latin typeface="+mn-lt"/>
                        </a:rPr>
                        <a:t>Inlet sizes</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1" i="0" dirty="0">
                          <a:solidFill>
                            <a:schemeClr val="tx1"/>
                          </a:solidFill>
                          <a:latin typeface="+mn-lt"/>
                        </a:rPr>
                        <a:t>Height</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447040">
                <a:tc>
                  <a:txBody>
                    <a:bodyPr/>
                    <a:lstStyle/>
                    <a:p>
                      <a:r>
                        <a:rPr lang="en-US" sz="1100" b="1" i="0" dirty="0">
                          <a:solidFill>
                            <a:schemeClr val="tx1"/>
                          </a:solidFill>
                          <a:latin typeface="+mn-lt"/>
                        </a:rPr>
                        <a:t>Relief ring</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6 / 8 / 10 in.</a:t>
                      </a:r>
                    </a:p>
                    <a:p>
                      <a:r>
                        <a:rPr lang="en-US" sz="1100" b="0" i="0" dirty="0">
                          <a:solidFill>
                            <a:schemeClr val="tx1"/>
                          </a:solidFill>
                          <a:latin typeface="+mn-lt"/>
                        </a:rPr>
                        <a:t>150 / 200 / 250 mm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3 ¼ in.</a:t>
                      </a:r>
                    </a:p>
                    <a:p>
                      <a:r>
                        <a:rPr lang="en-US" sz="1100" b="0" i="0" dirty="0">
                          <a:solidFill>
                            <a:schemeClr val="tx1"/>
                          </a:solidFill>
                          <a:latin typeface="+mn-lt"/>
                        </a:rPr>
                        <a:t>121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715023"/>
                  </a:ext>
                </a:extLst>
              </a:tr>
              <a:tr h="447040">
                <a:tc>
                  <a:txBody>
                    <a:bodyPr/>
                    <a:lstStyle/>
                    <a:p>
                      <a:r>
                        <a:rPr lang="en-US" sz="1100" b="1" i="0" dirty="0">
                          <a:solidFill>
                            <a:schemeClr val="tx1"/>
                          </a:solidFill>
                          <a:latin typeface="+mn-lt"/>
                        </a:rPr>
                        <a:t>Pressure relief collar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6 / 8 / 10 / 12 / 14 in.</a:t>
                      </a:r>
                    </a:p>
                    <a:p>
                      <a:r>
                        <a:rPr lang="en-US" sz="1100" b="0" i="0" dirty="0">
                          <a:solidFill>
                            <a:schemeClr val="tx1"/>
                          </a:solidFill>
                          <a:latin typeface="+mn-lt"/>
                        </a:rPr>
                        <a:t>150 / 200 / 250 / 300 / 350 mm</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8 in.</a:t>
                      </a:r>
                    </a:p>
                    <a:p>
                      <a:r>
                        <a:rPr lang="en-US" sz="1100" b="0" i="0" dirty="0">
                          <a:solidFill>
                            <a:schemeClr val="tx1"/>
                          </a:solidFill>
                          <a:latin typeface="+mn-lt"/>
                        </a:rPr>
                        <a:t>203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bl>
          </a:graphicData>
        </a:graphic>
      </p:graphicFrame>
    </p:spTree>
    <p:extLst>
      <p:ext uri="{BB962C8B-B14F-4D97-AF65-F5344CB8AC3E}">
        <p14:creationId xmlns:p14="http://schemas.microsoft.com/office/powerpoint/2010/main" val="3686121458"/>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5729287" cy="4351338"/>
          </a:xfrm>
        </p:spPr>
        <p:txBody>
          <a:bodyPr numCol="1" spcCol="180000">
            <a:normAutofit/>
          </a:bodyPr>
          <a:lstStyle/>
          <a:p>
            <a:r>
              <a:rPr lang="en-CA" dirty="0"/>
              <a:t>Ceiling Approaches</a:t>
            </a:r>
          </a:p>
          <a:p>
            <a:pPr lvl="1"/>
            <a:r>
              <a:rPr lang="en-CA" dirty="0">
                <a:solidFill>
                  <a:srgbClr val="97C592"/>
                </a:solidFill>
              </a:rPr>
              <a:t>Therma-Fuser™</a:t>
            </a:r>
            <a:r>
              <a:rPr lang="en-CA" dirty="0"/>
              <a:t> </a:t>
            </a:r>
            <a:r>
              <a:rPr lang="en-CA" dirty="0">
                <a:solidFill>
                  <a:srgbClr val="97C592"/>
                </a:solidFill>
              </a:rPr>
              <a:t>Series</a:t>
            </a:r>
          </a:p>
          <a:p>
            <a:pPr lvl="1"/>
            <a:r>
              <a:rPr lang="en-CA" dirty="0">
                <a:solidFill>
                  <a:srgbClr val="85B7D7"/>
                </a:solidFill>
              </a:rPr>
              <a:t>Advantage</a:t>
            </a:r>
            <a:r>
              <a:rPr lang="en-CA" dirty="0"/>
              <a:t> </a:t>
            </a:r>
            <a:r>
              <a:rPr lang="en-CA" dirty="0">
                <a:solidFill>
                  <a:srgbClr val="85B7D7"/>
                </a:solidFill>
              </a:rPr>
              <a:t>Series</a:t>
            </a:r>
          </a:p>
          <a:p>
            <a:pPr lvl="1"/>
            <a:r>
              <a:rPr lang="en-CA" dirty="0">
                <a:solidFill>
                  <a:srgbClr val="95A7D0"/>
                </a:solidFill>
              </a:rPr>
              <a:t>Interoperable</a:t>
            </a:r>
            <a:r>
              <a:rPr lang="en-CA" dirty="0"/>
              <a:t> </a:t>
            </a:r>
            <a:r>
              <a:rPr lang="en-CA" dirty="0">
                <a:solidFill>
                  <a:srgbClr val="95A7D0"/>
                </a:solidFill>
              </a:rPr>
              <a:t>Series</a:t>
            </a:r>
          </a:p>
          <a:p>
            <a:pPr lvl="2"/>
            <a:r>
              <a:rPr lang="en-CA" dirty="0" err="1"/>
              <a:t>Acutherm</a:t>
            </a:r>
            <a:r>
              <a:rPr lang="en-CA" dirty="0"/>
              <a:t> offers a variety of ceiling frames to suit most ceiling types. Diffusers installed in special ceilings should be done such that obstacles are not below the plane of the diffuser casing extended. Breaking this plane risks breaking </a:t>
            </a:r>
            <a:r>
              <a:rPr lang="en-CA" dirty="0" err="1"/>
              <a:t>Coanda</a:t>
            </a:r>
            <a:r>
              <a:rPr lang="en-CA" dirty="0"/>
              <a:t> and could allow primary air to drop.</a:t>
            </a:r>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Options &amp; Accessories</a:t>
            </a:r>
          </a:p>
        </p:txBody>
      </p:sp>
      <p:pic>
        <p:nvPicPr>
          <p:cNvPr id="7" name="Picture Placeholder 6" descr="A picture containing rectangle, black and white, design, frame&#10;&#10;Description automatically generated">
            <a:extLst>
              <a:ext uri="{FF2B5EF4-FFF2-40B4-BE49-F238E27FC236}">
                <a16:creationId xmlns:a16="http://schemas.microsoft.com/office/drawing/2014/main" id="{ECB33E00-44F5-8364-7BE8-1EA2BF169CD3}"/>
              </a:ext>
            </a:extLst>
          </p:cNvPr>
          <p:cNvPicPr>
            <a:picLocks noGrp="1" noChangeAspect="1"/>
          </p:cNvPicPr>
          <p:nvPr>
            <p:ph type="pic" sz="quarter" idx="4294967295"/>
          </p:nvPr>
        </p:nvPicPr>
        <p:blipFill rotWithShape="1">
          <a:blip r:embed="rId2"/>
          <a:srcRect l="21837" r="21837"/>
          <a:stretch/>
        </p:blipFill>
        <p:spPr>
          <a:xfrm>
            <a:off x="6462713" y="1235075"/>
            <a:ext cx="5729287" cy="5018088"/>
          </a:xfrm>
        </p:spPr>
      </p:pic>
    </p:spTree>
    <p:extLst>
      <p:ext uri="{BB962C8B-B14F-4D97-AF65-F5344CB8AC3E}">
        <p14:creationId xmlns:p14="http://schemas.microsoft.com/office/powerpoint/2010/main" val="2494310533"/>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6088640" cy="4351338"/>
          </a:xfrm>
        </p:spPr>
        <p:txBody>
          <a:bodyPr numCol="1" spcCol="180000">
            <a:normAutofit/>
          </a:bodyPr>
          <a:lstStyle/>
          <a:p>
            <a:r>
              <a:rPr lang="en-CA" dirty="0"/>
              <a:t>Static Pressure Control</a:t>
            </a:r>
          </a:p>
          <a:p>
            <a:pPr lvl="1"/>
            <a:r>
              <a:rPr lang="en-CA" dirty="0">
                <a:solidFill>
                  <a:srgbClr val="97C592"/>
                </a:solidFill>
              </a:rPr>
              <a:t>Therma-Fuser™ Series</a:t>
            </a:r>
            <a:r>
              <a:rPr lang="en-CA" dirty="0"/>
              <a:t> – PIM</a:t>
            </a:r>
          </a:p>
          <a:p>
            <a:pPr lvl="1"/>
            <a:r>
              <a:rPr lang="en-CA" dirty="0">
                <a:solidFill>
                  <a:srgbClr val="85B7D7"/>
                </a:solidFill>
              </a:rPr>
              <a:t>Advantage</a:t>
            </a:r>
            <a:r>
              <a:rPr lang="en-CA" dirty="0"/>
              <a:t> </a:t>
            </a:r>
            <a:r>
              <a:rPr lang="en-CA" dirty="0">
                <a:solidFill>
                  <a:srgbClr val="85B7D7"/>
                </a:solidFill>
              </a:rPr>
              <a:t>Series</a:t>
            </a:r>
            <a:r>
              <a:rPr lang="en-CA" dirty="0"/>
              <a:t> – PIM</a:t>
            </a:r>
          </a:p>
          <a:p>
            <a:pPr lvl="1"/>
            <a:r>
              <a:rPr lang="en-CA" dirty="0">
                <a:solidFill>
                  <a:srgbClr val="95A7D0"/>
                </a:solidFill>
              </a:rPr>
              <a:t>Interoperable</a:t>
            </a:r>
            <a:r>
              <a:rPr lang="en-CA" dirty="0"/>
              <a:t> </a:t>
            </a:r>
            <a:r>
              <a:rPr lang="en-CA" dirty="0">
                <a:solidFill>
                  <a:srgbClr val="95A7D0"/>
                </a:solidFill>
              </a:rPr>
              <a:t>Series</a:t>
            </a:r>
            <a:r>
              <a:rPr lang="en-CA" dirty="0"/>
              <a:t> – PIM</a:t>
            </a:r>
          </a:p>
          <a:p>
            <a:pPr lvl="2"/>
            <a:r>
              <a:rPr lang="en-CA" dirty="0"/>
              <a:t>The </a:t>
            </a:r>
            <a:r>
              <a:rPr lang="en-CA" dirty="0" err="1"/>
              <a:t>Acutherm</a:t>
            </a:r>
            <a:r>
              <a:rPr lang="en-CA" dirty="0"/>
              <a:t> Pressure Independence Module (PIM) helps VAV diffuser to operate quietly at both full flow and turn down conditions by providing pressure independence as either a modulating bypass or zone damper. It can be supplied with or without a damper; square/rectangular opposed blade, or round damper with peripheral gasket, tested to ASHRAE 130 and AHRI 880.</a:t>
            </a:r>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Options &amp; Accessories</a:t>
            </a:r>
          </a:p>
        </p:txBody>
      </p:sp>
      <p:pic>
        <p:nvPicPr>
          <p:cNvPr id="8" name="Picture Placeholder 7" descr="A close-up of a vent&#10;&#10;Description automatically generated with low confidence">
            <a:extLst>
              <a:ext uri="{FF2B5EF4-FFF2-40B4-BE49-F238E27FC236}">
                <a16:creationId xmlns:a16="http://schemas.microsoft.com/office/drawing/2014/main" id="{C0044140-FB78-E1A5-24DE-DF270269DDB2}"/>
              </a:ext>
            </a:extLst>
          </p:cNvPr>
          <p:cNvPicPr>
            <a:picLocks noGrp="1" noChangeAspect="1"/>
          </p:cNvPicPr>
          <p:nvPr>
            <p:ph type="pic" sz="quarter" idx="4294967295"/>
          </p:nvPr>
        </p:nvPicPr>
        <p:blipFill>
          <a:blip r:embed="rId2"/>
          <a:srcRect t="6207" b="6207"/>
          <a:stretch>
            <a:fillRect/>
          </a:stretch>
        </p:blipFill>
        <p:spPr>
          <a:xfrm>
            <a:off x="6462713" y="1235075"/>
            <a:ext cx="5729287" cy="5018088"/>
          </a:xfrm>
        </p:spPr>
      </p:pic>
    </p:spTree>
    <p:extLst>
      <p:ext uri="{BB962C8B-B14F-4D97-AF65-F5344CB8AC3E}">
        <p14:creationId xmlns:p14="http://schemas.microsoft.com/office/powerpoint/2010/main" val="866233318"/>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a:xfrm>
            <a:off x="536278" y="1713482"/>
            <a:ext cx="6420334" cy="4351338"/>
          </a:xfrm>
        </p:spPr>
        <p:txBody>
          <a:bodyPr numCol="1" spcCol="180000">
            <a:normAutofit/>
          </a:bodyPr>
          <a:lstStyle/>
          <a:p>
            <a:r>
              <a:rPr lang="en-CA" dirty="0" err="1"/>
              <a:t>Acu</a:t>
            </a:r>
            <a:r>
              <a:rPr lang="en-CA" dirty="0"/>
              <a:t>-Zone Electric Zone Heater</a:t>
            </a:r>
          </a:p>
          <a:p>
            <a:pPr lvl="1"/>
            <a:r>
              <a:rPr lang="en-CA" dirty="0">
                <a:solidFill>
                  <a:srgbClr val="97C592"/>
                </a:solidFill>
              </a:rPr>
              <a:t>Therma-Fuser™ Series </a:t>
            </a:r>
            <a:r>
              <a:rPr lang="en-CA" dirty="0"/>
              <a:t>– AZON-I-E &amp; AZON-II-E</a:t>
            </a:r>
          </a:p>
          <a:p>
            <a:pPr lvl="2"/>
            <a:r>
              <a:rPr lang="en-CA" dirty="0"/>
              <a:t>The </a:t>
            </a:r>
            <a:r>
              <a:rPr lang="en-CA" dirty="0" err="1"/>
              <a:t>Acu</a:t>
            </a:r>
            <a:r>
              <a:rPr lang="en-CA" dirty="0"/>
              <a:t>-Zone™ electric zone heaters use a patented air flow sensor and the most advanced modulating SCR (Silicon Controlled Rectifier) proportional heat controller to vary the electrical power through the coil</a:t>
            </a:r>
          </a:p>
          <a:p>
            <a:pPr lvl="2"/>
            <a:r>
              <a:rPr lang="en-CA" dirty="0"/>
              <a:t>Electric heating units available in round, square and rectangular sizes.</a:t>
            </a:r>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Options &amp; Accessories</a:t>
            </a:r>
          </a:p>
        </p:txBody>
      </p:sp>
      <p:pic>
        <p:nvPicPr>
          <p:cNvPr id="8" name="Picture Placeholder 7" descr="A picture containing light, indoor&#10;&#10;Description automatically generated">
            <a:extLst>
              <a:ext uri="{FF2B5EF4-FFF2-40B4-BE49-F238E27FC236}">
                <a16:creationId xmlns:a16="http://schemas.microsoft.com/office/drawing/2014/main" id="{FBF5901E-5D00-9699-2EF9-8835D8F8BCA8}"/>
              </a:ext>
            </a:extLst>
          </p:cNvPr>
          <p:cNvPicPr>
            <a:picLocks noGrp="1" noChangeAspect="1"/>
          </p:cNvPicPr>
          <p:nvPr>
            <p:ph type="pic" sz="quarter" idx="4294967295"/>
          </p:nvPr>
        </p:nvPicPr>
        <p:blipFill rotWithShape="1">
          <a:blip r:embed="rId2"/>
          <a:srcRect l="9707" r="9707"/>
          <a:stretch/>
        </p:blipFill>
        <p:spPr>
          <a:xfrm>
            <a:off x="6462713" y="1235075"/>
            <a:ext cx="5729287" cy="5018088"/>
          </a:xfrm>
        </p:spPr>
      </p:pic>
      <p:graphicFrame>
        <p:nvGraphicFramePr>
          <p:cNvPr id="10" name="Table 9">
            <a:extLst>
              <a:ext uri="{FF2B5EF4-FFF2-40B4-BE49-F238E27FC236}">
                <a16:creationId xmlns:a16="http://schemas.microsoft.com/office/drawing/2014/main" id="{59BF7CF8-6644-72FD-346D-B7183692FEF4}"/>
              </a:ext>
            </a:extLst>
          </p:cNvPr>
          <p:cNvGraphicFramePr>
            <a:graphicFrameLocks noGrp="1"/>
          </p:cNvGraphicFramePr>
          <p:nvPr>
            <p:extLst>
              <p:ext uri="{D42A27DB-BD31-4B8C-83A1-F6EECF244321}">
                <p14:modId xmlns:p14="http://schemas.microsoft.com/office/powerpoint/2010/main" val="4196135148"/>
              </p:ext>
            </p:extLst>
          </p:nvPr>
        </p:nvGraphicFramePr>
        <p:xfrm>
          <a:off x="697468" y="5168557"/>
          <a:ext cx="5201056" cy="1447800"/>
        </p:xfrm>
        <a:graphic>
          <a:graphicData uri="http://schemas.openxmlformats.org/drawingml/2006/table">
            <a:tbl>
              <a:tblPr firstRow="1" bandRow="1">
                <a:tableStyleId>{073A0DAA-6AF3-43AB-8588-CEC1D06C72B9}</a:tableStyleId>
              </a:tblPr>
              <a:tblGrid>
                <a:gridCol w="1629316">
                  <a:extLst>
                    <a:ext uri="{9D8B030D-6E8A-4147-A177-3AD203B41FA5}">
                      <a16:colId xmlns:a16="http://schemas.microsoft.com/office/drawing/2014/main" val="796384368"/>
                    </a:ext>
                  </a:extLst>
                </a:gridCol>
                <a:gridCol w="1622965">
                  <a:extLst>
                    <a:ext uri="{9D8B030D-6E8A-4147-A177-3AD203B41FA5}">
                      <a16:colId xmlns:a16="http://schemas.microsoft.com/office/drawing/2014/main" val="1191854505"/>
                    </a:ext>
                  </a:extLst>
                </a:gridCol>
                <a:gridCol w="1948775">
                  <a:extLst>
                    <a:ext uri="{9D8B030D-6E8A-4147-A177-3AD203B41FA5}">
                      <a16:colId xmlns:a16="http://schemas.microsoft.com/office/drawing/2014/main" val="2541380017"/>
                    </a:ext>
                  </a:extLst>
                </a:gridCol>
              </a:tblGrid>
              <a:tr h="284480">
                <a:tc>
                  <a:txBody>
                    <a:bodyPr/>
                    <a:lstStyle/>
                    <a:p>
                      <a:r>
                        <a:rPr lang="en-US" sz="1100" b="1" i="0" dirty="0">
                          <a:solidFill>
                            <a:schemeClr val="tx1"/>
                          </a:solidFill>
                          <a:latin typeface="+mn-lt"/>
                        </a:rPr>
                        <a:t>Control</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SCR</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SCR</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i="0" dirty="0">
                          <a:solidFill>
                            <a:schemeClr val="tx1"/>
                          </a:solidFill>
                          <a:latin typeface="+mn-lt"/>
                        </a:rPr>
                        <a:t>Inlet/Outlet diameter</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2">
                  <a:txBody>
                    <a:bodyPr/>
                    <a:lstStyle/>
                    <a:p>
                      <a:r>
                        <a:rPr lang="en-US" sz="1100" b="0" i="0" dirty="0">
                          <a:solidFill>
                            <a:schemeClr val="tx1"/>
                          </a:solidFill>
                          <a:latin typeface="+mn-lt"/>
                        </a:rPr>
                        <a:t>Round, rectangular or square</a:t>
                      </a:r>
                    </a:p>
                  </a:txBody>
                  <a:tcPr marL="121920" marR="121920" marT="60960" marB="6096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sz="800" dirty="0">
                        <a:solidFill>
                          <a:schemeClr val="tx1"/>
                        </a:solidFill>
                      </a:endParaRPr>
                    </a:p>
                  </a:txBody>
                  <a:tcPr>
                    <a:lnL w="3175" cap="flat" cmpd="sng" algn="ctr">
                      <a:no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i="0" dirty="0">
                          <a:solidFill>
                            <a:schemeClr val="tx1"/>
                          </a:solidFill>
                          <a:latin typeface="+mn-lt"/>
                        </a:rPr>
                        <a:t>Heating</a:t>
                      </a:r>
                      <a:endParaRPr lang="en-US" sz="1100" b="1" i="0" baseline="30000" dirty="0">
                        <a:solidFill>
                          <a:schemeClr val="tx1"/>
                        </a:solidFill>
                        <a:latin typeface="+mn-lt"/>
                      </a:endParaRP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Up to 21 kW/sq. ft.</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Up to 226 kW/m</a:t>
                      </a:r>
                      <a:r>
                        <a:rPr lang="en-US" sz="1100" b="0" i="0" baseline="30000" dirty="0">
                          <a:solidFill>
                            <a:schemeClr val="tx1"/>
                          </a:solidFill>
                          <a:latin typeface="+mn-lt"/>
                        </a:rPr>
                        <a:t>2</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i="0" dirty="0">
                          <a:solidFill>
                            <a:schemeClr val="tx1"/>
                          </a:solidFill>
                          <a:latin typeface="+mn-lt"/>
                        </a:rPr>
                        <a:t>Air volumes</a:t>
                      </a:r>
                      <a:endParaRPr lang="en-US" sz="1100" b="1" i="0" baseline="30000" dirty="0">
                        <a:solidFill>
                          <a:schemeClr val="tx1"/>
                        </a:solidFill>
                        <a:latin typeface="+mn-lt"/>
                      </a:endParaRP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2">
                  <a:txBody>
                    <a:bodyPr/>
                    <a:lstStyle/>
                    <a:p>
                      <a:r>
                        <a:rPr lang="en-US" sz="1100" b="0" i="0" dirty="0">
                          <a:solidFill>
                            <a:schemeClr val="tx1"/>
                          </a:solidFill>
                          <a:latin typeface="+mn-lt"/>
                        </a:rPr>
                        <a:t>Varies by size</a:t>
                      </a:r>
                    </a:p>
                  </a:txBody>
                  <a:tcPr marL="121920" marR="121920" marT="60960" marB="6096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sz="800" dirty="0">
                        <a:solidFill>
                          <a:schemeClr val="tx1"/>
                        </a:solidFill>
                      </a:endParaRPr>
                    </a:p>
                  </a:txBody>
                  <a:tcP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r h="0">
                <a:tc>
                  <a:txBody>
                    <a:bodyPr/>
                    <a:lstStyle/>
                    <a:p>
                      <a:r>
                        <a:rPr lang="en-US" sz="1100" b="1" i="0" dirty="0">
                          <a:solidFill>
                            <a:schemeClr val="tx1"/>
                          </a:solidFill>
                          <a:latin typeface="+mn-lt"/>
                        </a:rPr>
                        <a:t>Power</a:t>
                      </a:r>
                      <a:endParaRPr lang="en-US" sz="1100" b="1" i="0" baseline="30000" dirty="0">
                        <a:solidFill>
                          <a:schemeClr val="tx1"/>
                        </a:solidFill>
                        <a:latin typeface="+mn-lt"/>
                      </a:endParaRP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2">
                  <a:txBody>
                    <a:bodyPr/>
                    <a:lstStyle/>
                    <a:p>
                      <a:r>
                        <a:rPr lang="en-US" sz="1100" b="0" i="0" dirty="0">
                          <a:solidFill>
                            <a:schemeClr val="tx1"/>
                          </a:solidFill>
                          <a:latin typeface="+mn-lt"/>
                        </a:rPr>
                        <a:t>Varies by size</a:t>
                      </a:r>
                    </a:p>
                  </a:txBody>
                  <a:tcPr marL="121920" marR="121920" marT="60960" marB="6096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sz="800" dirty="0">
                        <a:solidFill>
                          <a:schemeClr val="tx1"/>
                        </a:solidFill>
                      </a:endParaRPr>
                    </a:p>
                  </a:txBody>
                  <a:tcP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802337"/>
                  </a:ext>
                </a:extLst>
              </a:tr>
            </a:tbl>
          </a:graphicData>
        </a:graphic>
      </p:graphicFrame>
    </p:spTree>
    <p:extLst>
      <p:ext uri="{BB962C8B-B14F-4D97-AF65-F5344CB8AC3E}">
        <p14:creationId xmlns:p14="http://schemas.microsoft.com/office/powerpoint/2010/main" val="3438035658"/>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dirty="0" err="1"/>
              <a:t>Acutherm</a:t>
            </a:r>
            <a:r>
              <a:rPr lang="en-US" dirty="0"/>
              <a:t> Capabilities</a:t>
            </a:r>
          </a:p>
        </p:txBody>
      </p:sp>
      <p:sp>
        <p:nvSpPr>
          <p:cNvPr id="23" name="Text Placeholder 22">
            <a:extLst>
              <a:ext uri="{FF2B5EF4-FFF2-40B4-BE49-F238E27FC236}">
                <a16:creationId xmlns:a16="http://schemas.microsoft.com/office/drawing/2014/main" id="{7D3FC7B2-0ECC-9294-52DA-3D23B242C51A}"/>
              </a:ext>
            </a:extLst>
          </p:cNvPr>
          <p:cNvSpPr>
            <a:spLocks noGrp="1"/>
          </p:cNvSpPr>
          <p:nvPr>
            <p:ph idx="1"/>
          </p:nvPr>
        </p:nvSpPr>
        <p:spPr>
          <a:xfrm>
            <a:off x="536278" y="1713482"/>
            <a:ext cx="6241040" cy="4351338"/>
          </a:xfrm>
        </p:spPr>
        <p:txBody>
          <a:bodyPr>
            <a:normAutofit/>
          </a:bodyPr>
          <a:lstStyle/>
          <a:p>
            <a:r>
              <a:rPr lang="en-US" dirty="0" err="1"/>
              <a:t>Acu</a:t>
            </a:r>
            <a:r>
              <a:rPr lang="en-US" dirty="0"/>
              <a:t>-Zone Hot Water Zone Heater</a:t>
            </a:r>
          </a:p>
          <a:p>
            <a:pPr lvl="1"/>
            <a:r>
              <a:rPr lang="en-US" dirty="0">
                <a:solidFill>
                  <a:srgbClr val="97C592"/>
                </a:solidFill>
              </a:rPr>
              <a:t>Therma-Fuser™ Series </a:t>
            </a:r>
            <a:r>
              <a:rPr lang="en-US" dirty="0"/>
              <a:t>– AZON-II-W</a:t>
            </a:r>
          </a:p>
          <a:p>
            <a:pPr lvl="2"/>
            <a:r>
              <a:rPr lang="en-US" dirty="0"/>
              <a:t>The </a:t>
            </a:r>
            <a:r>
              <a:rPr lang="en-US" dirty="0" err="1"/>
              <a:t>Acu</a:t>
            </a:r>
            <a:r>
              <a:rPr lang="en-US" dirty="0"/>
              <a:t>-Zone hot water zone heaters use a modulating PI (proportional/integral) heat controller to vary the hot water through the coil and prevent excessive valve cycling.</a:t>
            </a:r>
          </a:p>
          <a:p>
            <a:pPr lvl="2"/>
            <a:endParaRPr lang="en-US" dirty="0"/>
          </a:p>
          <a:p>
            <a:pPr marL="199800" lvl="2" indent="0">
              <a:buNone/>
            </a:pPr>
            <a:r>
              <a:rPr lang="en-US" sz="1200" i="1" baseline="30000" dirty="0"/>
              <a:t>1</a:t>
            </a:r>
            <a:r>
              <a:rPr lang="en-US" sz="1200" i="1" dirty="0"/>
              <a:t>optional pressure independent, two way or three way valve </a:t>
            </a:r>
            <a:br>
              <a:rPr lang="en-US" sz="1200" i="1" dirty="0"/>
            </a:br>
            <a:r>
              <a:rPr lang="en-US" sz="1200" i="1" baseline="30000" dirty="0"/>
              <a:t>2</a:t>
            </a:r>
            <a:r>
              <a:rPr lang="en-US" sz="1200" i="1" dirty="0"/>
              <a:t>optional one or two row coil</a:t>
            </a:r>
          </a:p>
          <a:p>
            <a:endParaRPr lang="en-US" dirty="0"/>
          </a:p>
          <a:p>
            <a:endParaRPr lang="en-US" dirty="0"/>
          </a:p>
          <a:p>
            <a:endParaRPr lang="en-US" dirty="0"/>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Options &amp; Accessories</a:t>
            </a:r>
          </a:p>
        </p:txBody>
      </p:sp>
      <p:pic>
        <p:nvPicPr>
          <p:cNvPr id="19" name="Picture Placeholder 18" descr="A picture containing design, LEGO&#10;&#10;Description automatically generated">
            <a:extLst>
              <a:ext uri="{FF2B5EF4-FFF2-40B4-BE49-F238E27FC236}">
                <a16:creationId xmlns:a16="http://schemas.microsoft.com/office/drawing/2014/main" id="{38A42912-E31E-5F73-3DEA-7CA88E0C2D5D}"/>
              </a:ext>
            </a:extLst>
          </p:cNvPr>
          <p:cNvPicPr>
            <a:picLocks noGrp="1" noChangeAspect="1"/>
          </p:cNvPicPr>
          <p:nvPr>
            <p:ph type="pic" sz="quarter" idx="4294967295"/>
          </p:nvPr>
        </p:nvPicPr>
        <p:blipFill rotWithShape="1">
          <a:blip r:embed="rId2"/>
          <a:srcRect l="7185" r="7185"/>
          <a:stretch/>
        </p:blipFill>
        <p:spPr>
          <a:xfrm>
            <a:off x="6462713" y="1235075"/>
            <a:ext cx="5729287" cy="5018088"/>
          </a:xfrm>
        </p:spPr>
      </p:pic>
      <p:graphicFrame>
        <p:nvGraphicFramePr>
          <p:cNvPr id="17" name="Table 16">
            <a:extLst>
              <a:ext uri="{FF2B5EF4-FFF2-40B4-BE49-F238E27FC236}">
                <a16:creationId xmlns:a16="http://schemas.microsoft.com/office/drawing/2014/main" id="{F46A5F9C-60AA-9F3A-A241-39B74A8D3A40}"/>
              </a:ext>
            </a:extLst>
          </p:cNvPr>
          <p:cNvGraphicFramePr>
            <a:graphicFrameLocks noGrp="1"/>
          </p:cNvGraphicFramePr>
          <p:nvPr>
            <p:extLst>
              <p:ext uri="{D42A27DB-BD31-4B8C-83A1-F6EECF244321}">
                <p14:modId xmlns:p14="http://schemas.microsoft.com/office/powerpoint/2010/main" val="938511903"/>
              </p:ext>
            </p:extLst>
          </p:nvPr>
        </p:nvGraphicFramePr>
        <p:xfrm>
          <a:off x="639040" y="5000917"/>
          <a:ext cx="5456238" cy="1615440"/>
        </p:xfrm>
        <a:graphic>
          <a:graphicData uri="http://schemas.openxmlformats.org/drawingml/2006/table">
            <a:tbl>
              <a:tblPr firstRow="1" bandRow="1">
                <a:tableStyleId>{073A0DAA-6AF3-43AB-8588-CEC1D06C72B9}</a:tableStyleId>
              </a:tblPr>
              <a:tblGrid>
                <a:gridCol w="1415390">
                  <a:extLst>
                    <a:ext uri="{9D8B030D-6E8A-4147-A177-3AD203B41FA5}">
                      <a16:colId xmlns:a16="http://schemas.microsoft.com/office/drawing/2014/main" val="796384368"/>
                    </a:ext>
                  </a:extLst>
                </a:gridCol>
                <a:gridCol w="2020424">
                  <a:extLst>
                    <a:ext uri="{9D8B030D-6E8A-4147-A177-3AD203B41FA5}">
                      <a16:colId xmlns:a16="http://schemas.microsoft.com/office/drawing/2014/main" val="1191854505"/>
                    </a:ext>
                  </a:extLst>
                </a:gridCol>
                <a:gridCol w="2020424">
                  <a:extLst>
                    <a:ext uri="{9D8B030D-6E8A-4147-A177-3AD203B41FA5}">
                      <a16:colId xmlns:a16="http://schemas.microsoft.com/office/drawing/2014/main" val="2541380017"/>
                    </a:ext>
                  </a:extLst>
                </a:gridCol>
              </a:tblGrid>
              <a:tr h="284480">
                <a:tc>
                  <a:txBody>
                    <a:bodyPr/>
                    <a:lstStyle/>
                    <a:p>
                      <a:r>
                        <a:rPr lang="en-US" sz="1100" b="1" i="0" dirty="0">
                          <a:solidFill>
                            <a:schemeClr val="tx1"/>
                          </a:solidFill>
                          <a:latin typeface="+mn-lt"/>
                        </a:rPr>
                        <a:t>Control</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PID</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PID</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065029"/>
                  </a:ext>
                </a:extLst>
              </a:tr>
              <a:tr h="284480">
                <a:tc>
                  <a:txBody>
                    <a:bodyPr/>
                    <a:lstStyle/>
                    <a:p>
                      <a:r>
                        <a:rPr lang="en-US" sz="1100" b="1" i="0" dirty="0">
                          <a:solidFill>
                            <a:schemeClr val="tx1"/>
                          </a:solidFill>
                          <a:latin typeface="+mn-lt"/>
                        </a:rPr>
                        <a:t>Valve</a:t>
                      </a:r>
                      <a:r>
                        <a:rPr lang="en-US" sz="1100" b="1" i="0" baseline="30000" dirty="0">
                          <a:solidFill>
                            <a:schemeClr val="tx1"/>
                          </a:solidFill>
                          <a:latin typeface="+mn-lt"/>
                        </a:rPr>
                        <a:t>1</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PICCV or CCV</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PICCV or CCV</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3861875"/>
                  </a:ext>
                </a:extLst>
              </a:tr>
              <a:tr h="284480">
                <a:tc>
                  <a:txBody>
                    <a:bodyPr/>
                    <a:lstStyle/>
                    <a:p>
                      <a:r>
                        <a:rPr lang="en-US" sz="1100" b="1" i="0" dirty="0">
                          <a:solidFill>
                            <a:schemeClr val="tx1"/>
                          </a:solidFill>
                          <a:latin typeface="+mn-lt"/>
                        </a:rPr>
                        <a:t>Coil inlet diameter</a:t>
                      </a:r>
                      <a:r>
                        <a:rPr lang="en-US" sz="1100" b="1" i="0" baseline="30000" dirty="0">
                          <a:solidFill>
                            <a:schemeClr val="tx1"/>
                          </a:solidFill>
                          <a:latin typeface="+mn-lt"/>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6 / 8 / 10 / 12 / 14 / 16 in.</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150 / 200 / 250 / 300 / 350 / 400 mm</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321263"/>
                  </a:ext>
                </a:extLst>
              </a:tr>
              <a:tr h="284480">
                <a:tc>
                  <a:txBody>
                    <a:bodyPr/>
                    <a:lstStyle/>
                    <a:p>
                      <a:r>
                        <a:rPr lang="en-US" sz="1100" b="1" i="0" dirty="0">
                          <a:solidFill>
                            <a:schemeClr val="tx1"/>
                          </a:solidFill>
                          <a:latin typeface="+mn-lt"/>
                        </a:rPr>
                        <a:t>Coil heating</a:t>
                      </a:r>
                      <a:r>
                        <a:rPr lang="en-US" sz="1100" b="1" i="0" baseline="30000" dirty="0">
                          <a:solidFill>
                            <a:schemeClr val="tx1"/>
                          </a:solidFill>
                          <a:latin typeface="+mn-lt"/>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5 1 to 111.6 MBH</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17.4 to 380.9 kW</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56104"/>
                  </a:ext>
                </a:extLst>
              </a:tr>
              <a:tr h="284480">
                <a:tc>
                  <a:txBody>
                    <a:bodyPr/>
                    <a:lstStyle/>
                    <a:p>
                      <a:r>
                        <a:rPr lang="en-US" sz="1100" b="1" i="0" dirty="0">
                          <a:solidFill>
                            <a:schemeClr val="tx1"/>
                          </a:solidFill>
                          <a:latin typeface="+mn-lt"/>
                        </a:rPr>
                        <a:t>Coil air volumes</a:t>
                      </a:r>
                      <a:r>
                        <a:rPr lang="en-US" sz="1100" b="1" i="0" baseline="30000" dirty="0">
                          <a:solidFill>
                            <a:schemeClr val="tx1"/>
                          </a:solidFill>
                          <a:latin typeface="+mn-lt"/>
                        </a:rPr>
                        <a:t>2</a:t>
                      </a:r>
                    </a:p>
                  </a:txBody>
                  <a:tcPr marL="121920" marR="121920" marT="60960" marB="6096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&lt; 15 to 37 NC</a:t>
                      </a: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100" b="0" i="0" dirty="0">
                          <a:solidFill>
                            <a:schemeClr val="tx1"/>
                          </a:solidFill>
                          <a:latin typeface="+mn-lt"/>
                        </a:rPr>
                        <a:t>&lt;15 to 37 NC</a:t>
                      </a:r>
                    </a:p>
                  </a:txBody>
                  <a:tcPr marL="121920" marR="121920" marT="60960" marB="609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802337"/>
                  </a:ext>
                </a:extLst>
              </a:tr>
            </a:tbl>
          </a:graphicData>
        </a:graphic>
      </p:graphicFrame>
    </p:spTree>
    <p:extLst>
      <p:ext uri="{BB962C8B-B14F-4D97-AF65-F5344CB8AC3E}">
        <p14:creationId xmlns:p14="http://schemas.microsoft.com/office/powerpoint/2010/main" val="75100195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DD3C88-F400-6A45-A7A6-92039D176E7A}"/>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DB50E2E9-A7E8-4D42-99A7-0F6F6BC11532}"/>
              </a:ext>
            </a:extLst>
          </p:cNvPr>
          <p:cNvSpPr>
            <a:spLocks noGrp="1"/>
          </p:cNvSpPr>
          <p:nvPr>
            <p:ph idx="1"/>
          </p:nvPr>
        </p:nvSpPr>
        <p:spPr/>
        <p:txBody>
          <a:bodyPr>
            <a:normAutofit/>
          </a:bodyPr>
          <a:lstStyle/>
          <a:p>
            <a:pPr marL="0" indent="0">
              <a:buNone/>
            </a:pPr>
            <a:r>
              <a:rPr lang="en-CA" dirty="0"/>
              <a:t>Personal thermal comfort stems from appropriately sized zones of control. Creating many small zones provides exceptional levels of control, leading to outstanding occupant comfort. </a:t>
            </a:r>
          </a:p>
          <a:p>
            <a:pPr marL="0" indent="0">
              <a:buNone/>
            </a:pPr>
            <a:endParaRPr lang="en-CA" dirty="0"/>
          </a:p>
          <a:p>
            <a:pPr marL="0" indent="0">
              <a:buNone/>
            </a:pPr>
            <a:r>
              <a:rPr lang="en-CA" b="1" dirty="0"/>
              <a:t>Individual Thermostat Control</a:t>
            </a:r>
          </a:p>
          <a:p>
            <a:pPr marL="0" indent="0">
              <a:buNone/>
            </a:pPr>
            <a:r>
              <a:rPr lang="en-CA" dirty="0"/>
              <a:t>VAV diffusers are a cost-effective and practical way to provide this level of personalized control. Each VAV diffuser has an individual thermostat and built-in damper, allowing it to act as an individual VAV zone of control. The damper is continuously adjusted to vary the volume of airflow (warm or cold) into the room in response to room temperature and set point.</a:t>
            </a:r>
            <a:endParaRPr lang="en-US" dirty="0"/>
          </a:p>
        </p:txBody>
      </p:sp>
      <p:sp>
        <p:nvSpPr>
          <p:cNvPr id="3" name="Text Placeholder 2">
            <a:extLst>
              <a:ext uri="{FF2B5EF4-FFF2-40B4-BE49-F238E27FC236}">
                <a16:creationId xmlns:a16="http://schemas.microsoft.com/office/drawing/2014/main" id="{DDCA6376-DAD4-0B43-9607-54E7BF11F5F8}"/>
              </a:ext>
            </a:extLst>
          </p:cNvPr>
          <p:cNvSpPr>
            <a:spLocks noGrp="1"/>
          </p:cNvSpPr>
          <p:nvPr>
            <p:ph type="body" sz="quarter" idx="13"/>
          </p:nvPr>
        </p:nvSpPr>
        <p:spPr/>
        <p:txBody>
          <a:bodyPr>
            <a:normAutofit/>
          </a:bodyPr>
          <a:lstStyle/>
          <a:p>
            <a:r>
              <a:rPr lang="en-US" dirty="0"/>
              <a:t>Comfort</a:t>
            </a:r>
          </a:p>
        </p:txBody>
      </p:sp>
    </p:spTree>
    <p:extLst>
      <p:ext uri="{BB962C8B-B14F-4D97-AF65-F5344CB8AC3E}">
        <p14:creationId xmlns:p14="http://schemas.microsoft.com/office/powerpoint/2010/main" val="602490160"/>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7C79-28BE-024C-8490-D93E5C7C19A7}"/>
              </a:ext>
            </a:extLst>
          </p:cNvPr>
          <p:cNvSpPr>
            <a:spLocks noGrp="1"/>
          </p:cNvSpPr>
          <p:nvPr>
            <p:ph type="title"/>
          </p:nvPr>
        </p:nvSpPr>
        <p:spPr/>
        <p:txBody>
          <a:bodyPr/>
          <a:lstStyle/>
          <a:p>
            <a:r>
              <a:rPr lang="en-US" dirty="0"/>
              <a:t>System Design</a:t>
            </a:r>
          </a:p>
        </p:txBody>
      </p:sp>
    </p:spTree>
    <p:extLst>
      <p:ext uri="{BB962C8B-B14F-4D97-AF65-F5344CB8AC3E}">
        <p14:creationId xmlns:p14="http://schemas.microsoft.com/office/powerpoint/2010/main" val="1784178384"/>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a:t>Acutherm Capabilities</a:t>
            </a:r>
            <a:endParaRPr lang="en-US" dirty="0"/>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p:txBody>
          <a:bodyPr>
            <a:normAutofit lnSpcReduction="10000"/>
          </a:bodyPr>
          <a:lstStyle/>
          <a:p>
            <a:pPr marL="0" indent="0">
              <a:buNone/>
            </a:pPr>
            <a:r>
              <a:rPr lang="en-CA" dirty="0">
                <a:solidFill>
                  <a:schemeClr val="tx1"/>
                </a:solidFill>
                <a:latin typeface="Trade Gothic LT Std Bold" pitchFamily="2" charset="0"/>
              </a:rPr>
              <a:t>The Acutherm by Price VAV diffuser is a simple stand-alone or networked device that provides VAV control when supplied with air in a suitable range of temperature and pressure.</a:t>
            </a:r>
          </a:p>
          <a:p>
            <a:pPr marL="0" indent="0">
              <a:buNone/>
            </a:pPr>
            <a:endParaRPr lang="en-CA" b="1" dirty="0">
              <a:solidFill>
                <a:srgbClr val="095260"/>
              </a:solidFill>
              <a:latin typeface="Trade Gothic LT Std Bold" pitchFamily="2" charset="0"/>
            </a:endParaRPr>
          </a:p>
          <a:p>
            <a:pPr marL="0" indent="0">
              <a:buNone/>
            </a:pPr>
            <a:r>
              <a:rPr lang="en-CA" b="1" dirty="0">
                <a:solidFill>
                  <a:srgbClr val="095260"/>
                </a:solidFill>
                <a:latin typeface="Trade Gothic LT Std Bold" pitchFamily="2" charset="0"/>
              </a:rPr>
              <a:t>Performance Requirements</a:t>
            </a:r>
          </a:p>
          <a:p>
            <a:pPr marL="0" indent="0">
              <a:buNone/>
            </a:pPr>
            <a:r>
              <a:rPr lang="en-CA" b="1" dirty="0">
                <a:latin typeface="Trade Gothic LT Std Bold" pitchFamily="2" charset="0"/>
              </a:rPr>
              <a:t>Supply Air Temperature</a:t>
            </a:r>
          </a:p>
          <a:p>
            <a:r>
              <a:rPr lang="en-CA" dirty="0"/>
              <a:t>Constant temperature. May be reset to another constant temperature.</a:t>
            </a:r>
          </a:p>
          <a:p>
            <a:r>
              <a:rPr lang="en-CA" dirty="0"/>
              <a:t>Cooling between 50°F/10°C and 68°F/20°C.</a:t>
            </a:r>
          </a:p>
          <a:p>
            <a:r>
              <a:rPr lang="en-CA" dirty="0"/>
              <a:t>Heating between 80°F/26.5°C and as low as possible but not to exceed 120°F/49°C.</a:t>
            </a:r>
          </a:p>
          <a:p>
            <a:pPr marL="0" indent="0">
              <a:buNone/>
            </a:pPr>
            <a:r>
              <a:rPr lang="en-CA" b="1" dirty="0">
                <a:latin typeface="Trade Gothic LT Std Bold" pitchFamily="2" charset="0"/>
              </a:rPr>
              <a:t>Static Pressure</a:t>
            </a:r>
          </a:p>
          <a:p>
            <a:r>
              <a:rPr lang="en-CA" dirty="0"/>
              <a:t>High enough for required air volume. No lower than 0.05 </a:t>
            </a:r>
            <a:r>
              <a:rPr lang="en-CA" dirty="0" err="1"/>
              <a:t>in.w.g</a:t>
            </a:r>
            <a:r>
              <a:rPr lang="en-CA" dirty="0"/>
              <a:t>./12 Pa.</a:t>
            </a:r>
          </a:p>
          <a:p>
            <a:r>
              <a:rPr lang="en-CA" dirty="0"/>
              <a:t>Below rated static pressure for design sound level. No higher than 0.25 </a:t>
            </a:r>
            <a:r>
              <a:rPr lang="en-CA" dirty="0" err="1"/>
              <a:t>in.w.g</a:t>
            </a:r>
            <a:r>
              <a:rPr lang="en-CA" dirty="0"/>
              <a:t>./62 Pa suggested.</a:t>
            </a:r>
          </a:p>
          <a:p>
            <a:endParaRPr lang="en-CA"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System Design</a:t>
            </a:r>
          </a:p>
        </p:txBody>
      </p:sp>
    </p:spTree>
    <p:extLst>
      <p:ext uri="{BB962C8B-B14F-4D97-AF65-F5344CB8AC3E}">
        <p14:creationId xmlns:p14="http://schemas.microsoft.com/office/powerpoint/2010/main" val="146400242"/>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a:t>Acutherm Capabilities</a:t>
            </a:r>
            <a:endParaRPr lang="en-US" dirty="0"/>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p:txBody>
          <a:bodyPr>
            <a:normAutofit/>
          </a:bodyPr>
          <a:lstStyle/>
          <a:p>
            <a:pPr marL="0" indent="0">
              <a:buNone/>
            </a:pPr>
            <a:r>
              <a:rPr lang="en-CA" b="1" dirty="0">
                <a:solidFill>
                  <a:srgbClr val="095260"/>
                </a:solidFill>
                <a:latin typeface="Trade Gothic LT Std Bold" pitchFamily="2" charset="0"/>
              </a:rPr>
              <a:t>Supply Air Temperature</a:t>
            </a:r>
          </a:p>
          <a:p>
            <a:pPr marL="0" indent="0">
              <a:buNone/>
            </a:pPr>
            <a:r>
              <a:rPr lang="en-CA" dirty="0"/>
              <a:t>When supplied with cool air, the VAV diffuser dampers modulate open on a rise in room temperature. When supplied with warm air, the dampers open on a room temperature drop.</a:t>
            </a:r>
          </a:p>
          <a:p>
            <a:pPr marL="0" indent="0">
              <a:buNone/>
            </a:pPr>
            <a:r>
              <a:rPr lang="en-CA" dirty="0"/>
              <a:t>Cool air should be a constant temperature not less than 50°F/10°C for standard models and warm air at a constant temperature of not more than 120°F/49°C. The constant discharge velocity of VAV diffusers at varying airflows provides good room circulation, which reduces stratification. Keeping heating supply air temperatures as low as possible will further reduce room air stratification to a negligible level.</a:t>
            </a:r>
          </a:p>
          <a:p>
            <a:pPr marL="0" indent="0">
              <a:buNone/>
            </a:pPr>
            <a:r>
              <a:rPr lang="en-CA" dirty="0"/>
              <a:t>Changeover from cooling to heating occurs as the supply air rises from 76°F/24.5°C to 80°F/26.5°C and change back from heating to cooling occurs when the supply air drops from 72°F/22°C to 68°F/20°C.</a:t>
            </a:r>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System Design</a:t>
            </a:r>
          </a:p>
        </p:txBody>
      </p:sp>
    </p:spTree>
    <p:extLst>
      <p:ext uri="{BB962C8B-B14F-4D97-AF65-F5344CB8AC3E}">
        <p14:creationId xmlns:p14="http://schemas.microsoft.com/office/powerpoint/2010/main" val="397176572"/>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a:t>Acutherm Capabilities</a:t>
            </a:r>
            <a:endParaRPr lang="en-US" dirty="0"/>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p:txBody>
          <a:bodyPr>
            <a:normAutofit/>
          </a:bodyPr>
          <a:lstStyle/>
          <a:p>
            <a:pPr marL="0" indent="0">
              <a:buNone/>
            </a:pPr>
            <a:r>
              <a:rPr lang="en-CA" b="1" dirty="0">
                <a:solidFill>
                  <a:srgbClr val="095260"/>
                </a:solidFill>
                <a:latin typeface="Trade Gothic LT Std Bold" pitchFamily="2" charset="0"/>
              </a:rPr>
              <a:t>Static Pressure</a:t>
            </a:r>
          </a:p>
          <a:p>
            <a:pPr marL="0" indent="0">
              <a:buNone/>
            </a:pPr>
            <a:r>
              <a:rPr lang="en-CA" dirty="0"/>
              <a:t>Noise level at any air diffuser is influenced by air velocity through the diffuser which is, in turn, a function of static pressure in the neck of the diffuser. Noise level at a VAV diffuser will not increase as it closes if the static pressure in the neck is held constant. As static pressure in the neck increases, sound level increases.</a:t>
            </a:r>
          </a:p>
          <a:p>
            <a:pPr marL="0" indent="0">
              <a:buNone/>
            </a:pPr>
            <a:r>
              <a:rPr lang="en-CA" dirty="0"/>
              <a:t>Static pressure at the inlet of the VAV diffuser must be high enough (0.05 </a:t>
            </a:r>
            <a:r>
              <a:rPr lang="en-CA" dirty="0" err="1"/>
              <a:t>in.w.g</a:t>
            </a:r>
            <a:r>
              <a:rPr lang="en-CA" dirty="0"/>
              <a:t>./12 Pa or more) to obtain the required air volume for room air induction. Static pressure above 0.25 </a:t>
            </a:r>
            <a:r>
              <a:rPr lang="en-CA" dirty="0" err="1"/>
              <a:t>in.w.g</a:t>
            </a:r>
            <a:r>
              <a:rPr lang="en-CA" dirty="0"/>
              <a:t>./62 Pa may cause the sound level to become noticeable (NC35). </a:t>
            </a:r>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System Design</a:t>
            </a:r>
          </a:p>
        </p:txBody>
      </p:sp>
    </p:spTree>
    <p:extLst>
      <p:ext uri="{BB962C8B-B14F-4D97-AF65-F5344CB8AC3E}">
        <p14:creationId xmlns:p14="http://schemas.microsoft.com/office/powerpoint/2010/main" val="1792268482"/>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E371B-9391-E646-B3C7-50E57CECEBF8}"/>
              </a:ext>
            </a:extLst>
          </p:cNvPr>
          <p:cNvSpPr>
            <a:spLocks noGrp="1"/>
          </p:cNvSpPr>
          <p:nvPr>
            <p:ph type="title"/>
          </p:nvPr>
        </p:nvSpPr>
        <p:spPr/>
        <p:txBody>
          <a:bodyPr>
            <a:normAutofit/>
          </a:bodyPr>
          <a:lstStyle/>
          <a:p>
            <a:r>
              <a:rPr lang="en-US"/>
              <a:t>Acutherm Capabilities</a:t>
            </a:r>
            <a:endParaRPr lang="en-US" dirty="0"/>
          </a:p>
        </p:txBody>
      </p:sp>
      <p:sp>
        <p:nvSpPr>
          <p:cNvPr id="2" name="Content Placeholder 1">
            <a:extLst>
              <a:ext uri="{FF2B5EF4-FFF2-40B4-BE49-F238E27FC236}">
                <a16:creationId xmlns:a16="http://schemas.microsoft.com/office/drawing/2014/main" id="{9F2E0E44-9BD7-DC49-A36D-5DFFB60C405E}"/>
              </a:ext>
            </a:extLst>
          </p:cNvPr>
          <p:cNvSpPr>
            <a:spLocks noGrp="1"/>
          </p:cNvSpPr>
          <p:nvPr>
            <p:ph idx="1"/>
          </p:nvPr>
        </p:nvSpPr>
        <p:spPr/>
        <p:txBody>
          <a:bodyPr>
            <a:normAutofit lnSpcReduction="10000"/>
          </a:bodyPr>
          <a:lstStyle/>
          <a:p>
            <a:pPr marL="0" indent="0">
              <a:buNone/>
            </a:pPr>
            <a:r>
              <a:rPr lang="en-CA" b="1" dirty="0">
                <a:solidFill>
                  <a:srgbClr val="095260"/>
                </a:solidFill>
                <a:latin typeface="Trade Gothic LT Std Bold" pitchFamily="2" charset="0"/>
              </a:rPr>
              <a:t>Location</a:t>
            </a:r>
          </a:p>
          <a:p>
            <a:pPr marL="0" indent="0">
              <a:buNone/>
            </a:pPr>
            <a:r>
              <a:rPr lang="en-CA" dirty="0"/>
              <a:t>Because VAV diffusers control room temperature by sensing room air induced up the center of the space, care should be taken not to disturb room air induction and entrainment. For example, location next to walls or dropped lights results in the reflection of primary air back at the VAV diffuser. Relocate either the diffuser or use directional blow baffles.</a:t>
            </a:r>
          </a:p>
          <a:p>
            <a:pPr marL="0" indent="0">
              <a:buNone/>
            </a:pPr>
            <a:endParaRPr lang="en-CA" dirty="0"/>
          </a:p>
          <a:p>
            <a:pPr marL="0" indent="0">
              <a:buNone/>
            </a:pPr>
            <a:r>
              <a:rPr lang="en-CA" b="1" dirty="0">
                <a:solidFill>
                  <a:srgbClr val="095260"/>
                </a:solidFill>
                <a:latin typeface="Trade Gothic LT Std Bold" pitchFamily="2" charset="0"/>
              </a:rPr>
              <a:t>Duct Design</a:t>
            </a:r>
          </a:p>
          <a:p>
            <a:pPr marL="0" indent="0">
              <a:buNone/>
            </a:pPr>
            <a:r>
              <a:rPr lang="en-CA" dirty="0"/>
              <a:t>The goal of a high performance duct design is to design for lowest possible static pressure while providing ample air to each space. Duct design example: if VAV diffusers are to deliver nominal volume at inlet SP of 0.15 </a:t>
            </a:r>
            <a:r>
              <a:rPr lang="en-CA" dirty="0" err="1"/>
              <a:t>in.w.g</a:t>
            </a:r>
            <a:r>
              <a:rPr lang="en-CA" dirty="0"/>
              <a:t>./ 37 Pa and if a maximum SP of 0.25 </a:t>
            </a:r>
            <a:r>
              <a:rPr lang="en-CA" dirty="0" err="1"/>
              <a:t>in.w.g</a:t>
            </a:r>
            <a:r>
              <a:rPr lang="en-CA" dirty="0"/>
              <a:t>./ 62 Pa is to be held for quiet operation, size the duct for a maximum pressure drop of 0.1 </a:t>
            </a:r>
            <a:r>
              <a:rPr lang="en-CA" dirty="0" err="1"/>
              <a:t>in.w.g</a:t>
            </a:r>
            <a:r>
              <a:rPr lang="en-CA" dirty="0"/>
              <a:t>./25 Pa between the first and last takeoff.</a:t>
            </a:r>
          </a:p>
          <a:p>
            <a:pPr marL="0" indent="0">
              <a:buNone/>
            </a:pPr>
            <a:r>
              <a:rPr lang="en-CA" dirty="0"/>
              <a:t>Manual balancing dampers should be used at the takeoff for each diffuser. Manual balancing dampers may not be required with ducts designed to Acutherm specifications.</a:t>
            </a:r>
          </a:p>
          <a:p>
            <a:pPr marL="0" indent="0">
              <a:buNone/>
            </a:pPr>
            <a:endParaRPr lang="en-CA" dirty="0"/>
          </a:p>
        </p:txBody>
      </p:sp>
      <p:sp>
        <p:nvSpPr>
          <p:cNvPr id="3" name="Text Placeholder 2">
            <a:extLst>
              <a:ext uri="{FF2B5EF4-FFF2-40B4-BE49-F238E27FC236}">
                <a16:creationId xmlns:a16="http://schemas.microsoft.com/office/drawing/2014/main" id="{F9374268-DD3C-AC46-9B2C-8E8873BB2306}"/>
              </a:ext>
            </a:extLst>
          </p:cNvPr>
          <p:cNvSpPr>
            <a:spLocks noGrp="1"/>
          </p:cNvSpPr>
          <p:nvPr>
            <p:ph type="body" sz="quarter" idx="13"/>
          </p:nvPr>
        </p:nvSpPr>
        <p:spPr/>
        <p:txBody>
          <a:bodyPr>
            <a:normAutofit/>
          </a:bodyPr>
          <a:lstStyle/>
          <a:p>
            <a:r>
              <a:rPr lang="en-US" dirty="0"/>
              <a:t>System Design</a:t>
            </a:r>
          </a:p>
        </p:txBody>
      </p:sp>
    </p:spTree>
    <p:extLst>
      <p:ext uri="{BB962C8B-B14F-4D97-AF65-F5344CB8AC3E}">
        <p14:creationId xmlns:p14="http://schemas.microsoft.com/office/powerpoint/2010/main" val="224971638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65C58-AFEB-792A-BA5D-ACC60BBE6C19}"/>
              </a:ext>
            </a:extLst>
          </p:cNvPr>
          <p:cNvSpPr>
            <a:spLocks noGrp="1"/>
          </p:cNvSpPr>
          <p:nvPr>
            <p:ph type="title"/>
          </p:nvPr>
        </p:nvSpPr>
        <p:spPr/>
        <p:txBody>
          <a:bodyPr>
            <a:normAutofit/>
          </a:bodyPr>
          <a:lstStyle/>
          <a:p>
            <a:r>
              <a:rPr lang="en-US" dirty="0" err="1"/>
              <a:t>Acutherm</a:t>
            </a:r>
            <a:r>
              <a:rPr lang="en-US" dirty="0"/>
              <a:t> Capabilities</a:t>
            </a:r>
          </a:p>
        </p:txBody>
      </p:sp>
      <p:sp>
        <p:nvSpPr>
          <p:cNvPr id="7" name="Content Placeholder 7">
            <a:extLst>
              <a:ext uri="{FF2B5EF4-FFF2-40B4-BE49-F238E27FC236}">
                <a16:creationId xmlns:a16="http://schemas.microsoft.com/office/drawing/2014/main" id="{29F9C44F-6564-7E81-7A17-74C7CF538DB0}"/>
              </a:ext>
            </a:extLst>
          </p:cNvPr>
          <p:cNvSpPr>
            <a:spLocks noGrp="1"/>
          </p:cNvSpPr>
          <p:nvPr>
            <p:ph idx="1"/>
          </p:nvPr>
        </p:nvSpPr>
        <p:spPr/>
        <p:txBody>
          <a:bodyPr>
            <a:normAutofit/>
          </a:bodyPr>
          <a:lstStyle/>
          <a:p>
            <a:pPr marL="0" indent="0" algn="ctr">
              <a:buNone/>
            </a:pPr>
            <a:r>
              <a:rPr lang="en-CA" dirty="0"/>
              <a:t>Only those lucky enough to be next to a thermostat are happy</a:t>
            </a:r>
            <a:endParaRPr lang="en-US" dirty="0"/>
          </a:p>
        </p:txBody>
      </p:sp>
      <p:sp>
        <p:nvSpPr>
          <p:cNvPr id="4" name="Text Placeholder 3">
            <a:extLst>
              <a:ext uri="{FF2B5EF4-FFF2-40B4-BE49-F238E27FC236}">
                <a16:creationId xmlns:a16="http://schemas.microsoft.com/office/drawing/2014/main" id="{0BAB4D55-6728-B27B-FA58-8447A1E1D266}"/>
              </a:ext>
            </a:extLst>
          </p:cNvPr>
          <p:cNvSpPr>
            <a:spLocks noGrp="1"/>
          </p:cNvSpPr>
          <p:nvPr>
            <p:ph type="body" sz="quarter" idx="13"/>
          </p:nvPr>
        </p:nvSpPr>
        <p:spPr/>
        <p:txBody>
          <a:bodyPr/>
          <a:lstStyle/>
          <a:p>
            <a:r>
              <a:rPr lang="en-US" dirty="0"/>
              <a:t>Comfort</a:t>
            </a:r>
          </a:p>
        </p:txBody>
      </p:sp>
      <p:pic>
        <p:nvPicPr>
          <p:cNvPr id="6" name="Picture 5">
            <a:extLst>
              <a:ext uri="{FF2B5EF4-FFF2-40B4-BE49-F238E27FC236}">
                <a16:creationId xmlns:a16="http://schemas.microsoft.com/office/drawing/2014/main" id="{D22A3978-BD20-9616-808E-C46B096A176B}"/>
              </a:ext>
            </a:extLst>
          </p:cNvPr>
          <p:cNvPicPr>
            <a:picLocks noChangeAspect="1"/>
          </p:cNvPicPr>
          <p:nvPr/>
        </p:nvPicPr>
        <p:blipFill>
          <a:blip r:embed="rId2"/>
          <a:srcRect/>
          <a:stretch/>
        </p:blipFill>
        <p:spPr>
          <a:xfrm>
            <a:off x="1440722" y="1641473"/>
            <a:ext cx="9310555" cy="5586333"/>
          </a:xfrm>
          <a:prstGeom prst="rect">
            <a:avLst/>
          </a:prstGeom>
        </p:spPr>
      </p:pic>
      <p:sp>
        <p:nvSpPr>
          <p:cNvPr id="8" name="Content Placeholder 7">
            <a:extLst>
              <a:ext uri="{FF2B5EF4-FFF2-40B4-BE49-F238E27FC236}">
                <a16:creationId xmlns:a16="http://schemas.microsoft.com/office/drawing/2014/main" id="{69574F53-605E-100D-8E2E-63E4410E9503}"/>
              </a:ext>
            </a:extLst>
          </p:cNvPr>
          <p:cNvSpPr txBox="1">
            <a:spLocks/>
          </p:cNvSpPr>
          <p:nvPr/>
        </p:nvSpPr>
        <p:spPr>
          <a:xfrm>
            <a:off x="1500982" y="4038599"/>
            <a:ext cx="9190037" cy="2098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dirty="0"/>
              <a:t>Energy is wasted and costs increase as unoccupied spaces are overcooled</a:t>
            </a:r>
            <a:br>
              <a:rPr lang="en-CA" dirty="0"/>
            </a:br>
            <a:r>
              <a:rPr lang="en-CA" dirty="0"/>
              <a:t>The distant thermostat will not detect the increased load in this office, leaving occupants uncomfortable</a:t>
            </a:r>
            <a:endParaRPr lang="en-US" dirty="0"/>
          </a:p>
        </p:txBody>
      </p:sp>
      <p:sp>
        <p:nvSpPr>
          <p:cNvPr id="9" name="Content Placeholder 7">
            <a:extLst>
              <a:ext uri="{FF2B5EF4-FFF2-40B4-BE49-F238E27FC236}">
                <a16:creationId xmlns:a16="http://schemas.microsoft.com/office/drawing/2014/main" id="{268619CB-60CA-538D-D891-876D49C2B3D8}"/>
              </a:ext>
            </a:extLst>
          </p:cNvPr>
          <p:cNvSpPr txBox="1">
            <a:spLocks/>
          </p:cNvSpPr>
          <p:nvPr/>
        </p:nvSpPr>
        <p:spPr>
          <a:xfrm>
            <a:off x="1500982" y="1345096"/>
            <a:ext cx="9190037" cy="407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b="1" dirty="0">
                <a:latin typeface="Trade Gothic LT Std Bold" pitchFamily="2" charset="0"/>
              </a:rPr>
              <a:t>Traditional Box</a:t>
            </a:r>
            <a:endParaRPr lang="en-US" b="1" dirty="0">
              <a:latin typeface="Trade Gothic LT Std Bold" pitchFamily="2" charset="0"/>
            </a:endParaRPr>
          </a:p>
        </p:txBody>
      </p:sp>
    </p:spTree>
    <p:extLst>
      <p:ext uri="{BB962C8B-B14F-4D97-AF65-F5344CB8AC3E}">
        <p14:creationId xmlns:p14="http://schemas.microsoft.com/office/powerpoint/2010/main" val="247249683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65C58-AFEB-792A-BA5D-ACC60BBE6C19}"/>
              </a:ext>
            </a:extLst>
          </p:cNvPr>
          <p:cNvSpPr>
            <a:spLocks noGrp="1"/>
          </p:cNvSpPr>
          <p:nvPr>
            <p:ph type="title"/>
          </p:nvPr>
        </p:nvSpPr>
        <p:spPr/>
        <p:txBody>
          <a:bodyPr>
            <a:normAutofit/>
          </a:bodyPr>
          <a:lstStyle/>
          <a:p>
            <a:r>
              <a:rPr lang="en-US" dirty="0" err="1"/>
              <a:t>Acutherm</a:t>
            </a:r>
            <a:r>
              <a:rPr lang="en-US" dirty="0"/>
              <a:t> Capabilities</a:t>
            </a:r>
          </a:p>
        </p:txBody>
      </p:sp>
      <p:sp>
        <p:nvSpPr>
          <p:cNvPr id="7" name="Content Placeholder 7">
            <a:extLst>
              <a:ext uri="{FF2B5EF4-FFF2-40B4-BE49-F238E27FC236}">
                <a16:creationId xmlns:a16="http://schemas.microsoft.com/office/drawing/2014/main" id="{29F9C44F-6564-7E81-7A17-74C7CF538DB0}"/>
              </a:ext>
            </a:extLst>
          </p:cNvPr>
          <p:cNvSpPr>
            <a:spLocks noGrp="1"/>
          </p:cNvSpPr>
          <p:nvPr>
            <p:ph idx="1"/>
          </p:nvPr>
        </p:nvSpPr>
        <p:spPr/>
        <p:txBody>
          <a:bodyPr>
            <a:normAutofit/>
          </a:bodyPr>
          <a:lstStyle/>
          <a:p>
            <a:pPr marL="0" indent="0" algn="ctr">
              <a:buNone/>
            </a:pPr>
            <a:r>
              <a:rPr lang="en-CA" dirty="0"/>
              <a:t>Individual preferences are met, resulting in comfort for all occupants</a:t>
            </a:r>
            <a:endParaRPr lang="en-US" dirty="0"/>
          </a:p>
        </p:txBody>
      </p:sp>
      <p:sp>
        <p:nvSpPr>
          <p:cNvPr id="4" name="Text Placeholder 3">
            <a:extLst>
              <a:ext uri="{FF2B5EF4-FFF2-40B4-BE49-F238E27FC236}">
                <a16:creationId xmlns:a16="http://schemas.microsoft.com/office/drawing/2014/main" id="{0BAB4D55-6728-B27B-FA58-8447A1E1D266}"/>
              </a:ext>
            </a:extLst>
          </p:cNvPr>
          <p:cNvSpPr>
            <a:spLocks noGrp="1"/>
          </p:cNvSpPr>
          <p:nvPr>
            <p:ph type="body" sz="quarter" idx="13"/>
          </p:nvPr>
        </p:nvSpPr>
        <p:spPr/>
        <p:txBody>
          <a:bodyPr/>
          <a:lstStyle/>
          <a:p>
            <a:r>
              <a:rPr lang="en-US" dirty="0"/>
              <a:t>Comfort</a:t>
            </a:r>
          </a:p>
        </p:txBody>
      </p:sp>
      <p:pic>
        <p:nvPicPr>
          <p:cNvPr id="6" name="Picture 5">
            <a:extLst>
              <a:ext uri="{FF2B5EF4-FFF2-40B4-BE49-F238E27FC236}">
                <a16:creationId xmlns:a16="http://schemas.microsoft.com/office/drawing/2014/main" id="{D22A3978-BD20-9616-808E-C46B096A176B}"/>
              </a:ext>
            </a:extLst>
          </p:cNvPr>
          <p:cNvPicPr>
            <a:picLocks noChangeAspect="1"/>
          </p:cNvPicPr>
          <p:nvPr/>
        </p:nvPicPr>
        <p:blipFill>
          <a:blip r:embed="rId2"/>
          <a:srcRect/>
          <a:stretch/>
        </p:blipFill>
        <p:spPr>
          <a:xfrm>
            <a:off x="1440722" y="1641473"/>
            <a:ext cx="9310555" cy="5586333"/>
          </a:xfrm>
          <a:prstGeom prst="rect">
            <a:avLst/>
          </a:prstGeom>
        </p:spPr>
      </p:pic>
      <p:sp>
        <p:nvSpPr>
          <p:cNvPr id="8" name="Content Placeholder 7">
            <a:extLst>
              <a:ext uri="{FF2B5EF4-FFF2-40B4-BE49-F238E27FC236}">
                <a16:creationId xmlns:a16="http://schemas.microsoft.com/office/drawing/2014/main" id="{69574F53-605E-100D-8E2E-63E4410E9503}"/>
              </a:ext>
            </a:extLst>
          </p:cNvPr>
          <p:cNvSpPr txBox="1">
            <a:spLocks/>
          </p:cNvSpPr>
          <p:nvPr/>
        </p:nvSpPr>
        <p:spPr>
          <a:xfrm>
            <a:off x="1500982" y="4038599"/>
            <a:ext cx="9190037" cy="2098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dirty="0"/>
              <a:t>As loads shift, the units automatically modulate the damper to properly supply each space </a:t>
            </a:r>
            <a:br>
              <a:rPr lang="en-CA" dirty="0"/>
            </a:br>
            <a:r>
              <a:rPr lang="en-CA" dirty="0"/>
              <a:t>and ensure energy efficiency</a:t>
            </a:r>
            <a:endParaRPr lang="en-US" dirty="0"/>
          </a:p>
        </p:txBody>
      </p:sp>
      <p:sp>
        <p:nvSpPr>
          <p:cNvPr id="9" name="Content Placeholder 7">
            <a:extLst>
              <a:ext uri="{FF2B5EF4-FFF2-40B4-BE49-F238E27FC236}">
                <a16:creationId xmlns:a16="http://schemas.microsoft.com/office/drawing/2014/main" id="{268619CB-60CA-538D-D891-876D49C2B3D8}"/>
              </a:ext>
            </a:extLst>
          </p:cNvPr>
          <p:cNvSpPr txBox="1">
            <a:spLocks/>
          </p:cNvSpPr>
          <p:nvPr/>
        </p:nvSpPr>
        <p:spPr>
          <a:xfrm>
            <a:off x="1500982" y="1345096"/>
            <a:ext cx="9190037" cy="407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b="1" dirty="0">
                <a:latin typeface="Trade Gothic LT Std Bold" pitchFamily="2" charset="0"/>
              </a:rPr>
              <a:t>Acutherm by Price</a:t>
            </a:r>
            <a:endParaRPr lang="en-US" b="1" dirty="0">
              <a:latin typeface="Trade Gothic LT Std Bold" pitchFamily="2" charset="0"/>
            </a:endParaRPr>
          </a:p>
        </p:txBody>
      </p:sp>
    </p:spTree>
    <p:extLst>
      <p:ext uri="{BB962C8B-B14F-4D97-AF65-F5344CB8AC3E}">
        <p14:creationId xmlns:p14="http://schemas.microsoft.com/office/powerpoint/2010/main" val="225610829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DD3C88-F400-6A45-A7A6-92039D176E7A}"/>
              </a:ext>
            </a:extLst>
          </p:cNvPr>
          <p:cNvSpPr>
            <a:spLocks noGrp="1"/>
          </p:cNvSpPr>
          <p:nvPr>
            <p:ph type="title"/>
          </p:nvPr>
        </p:nvSpPr>
        <p:spPr/>
        <p:txBody>
          <a:bodyPr>
            <a:normAutofit/>
          </a:bodyPr>
          <a:lstStyle/>
          <a:p>
            <a:r>
              <a:rPr lang="en-US" dirty="0" err="1"/>
              <a:t>Acutherm</a:t>
            </a:r>
            <a:r>
              <a:rPr lang="en-US" dirty="0"/>
              <a:t> Capabilities</a:t>
            </a:r>
          </a:p>
        </p:txBody>
      </p:sp>
      <p:sp>
        <p:nvSpPr>
          <p:cNvPr id="2" name="Content Placeholder 1">
            <a:extLst>
              <a:ext uri="{FF2B5EF4-FFF2-40B4-BE49-F238E27FC236}">
                <a16:creationId xmlns:a16="http://schemas.microsoft.com/office/drawing/2014/main" id="{DB50E2E9-A7E8-4D42-99A7-0F6F6BC11532}"/>
              </a:ext>
            </a:extLst>
          </p:cNvPr>
          <p:cNvSpPr>
            <a:spLocks noGrp="1"/>
          </p:cNvSpPr>
          <p:nvPr>
            <p:ph idx="1"/>
          </p:nvPr>
        </p:nvSpPr>
        <p:spPr/>
        <p:txBody>
          <a:bodyPr>
            <a:normAutofit/>
          </a:bodyPr>
          <a:lstStyle/>
          <a:p>
            <a:pPr marL="0" indent="0">
              <a:buNone/>
            </a:pPr>
            <a:r>
              <a:rPr lang="en-CA" b="1" dirty="0"/>
              <a:t>Better Room Air Mixing</a:t>
            </a:r>
          </a:p>
          <a:p>
            <a:pPr marL="0" indent="0">
              <a:buNone/>
            </a:pPr>
            <a:r>
              <a:rPr lang="en-CA" dirty="0"/>
              <a:t>With an adjustable damper built right in, VAV diffusers are able to enhance occupant comfort by varying the discharge opening as they vary air volume. The result is an almost-constant discharge velocity, with the benefits of a better throw, no dumping, a higher level of room air movement and a uniform temperature distribution, even at low supply air volumes.</a:t>
            </a:r>
          </a:p>
          <a:p>
            <a:pPr marL="0" indent="0">
              <a:buNone/>
            </a:pPr>
            <a:endParaRPr lang="en-CA" dirty="0"/>
          </a:p>
          <a:p>
            <a:pPr marL="0" indent="0">
              <a:buNone/>
            </a:pPr>
            <a:r>
              <a:rPr lang="en-CA" b="1" dirty="0"/>
              <a:t>Room Mixing Comparison</a:t>
            </a:r>
          </a:p>
          <a:p>
            <a:pPr marL="0" indent="0">
              <a:buNone/>
            </a:pPr>
            <a:r>
              <a:rPr lang="en-CA" dirty="0"/>
              <a:t>On the following slides, computational fluid dynamics (CFD) analysis shows effective room air mixing with the VAV diffuser both at 100% open and at 25% open.</a:t>
            </a:r>
          </a:p>
        </p:txBody>
      </p:sp>
      <p:sp>
        <p:nvSpPr>
          <p:cNvPr id="3" name="Text Placeholder 2">
            <a:extLst>
              <a:ext uri="{FF2B5EF4-FFF2-40B4-BE49-F238E27FC236}">
                <a16:creationId xmlns:a16="http://schemas.microsoft.com/office/drawing/2014/main" id="{DDCA6376-DAD4-0B43-9607-54E7BF11F5F8}"/>
              </a:ext>
            </a:extLst>
          </p:cNvPr>
          <p:cNvSpPr>
            <a:spLocks noGrp="1"/>
          </p:cNvSpPr>
          <p:nvPr>
            <p:ph type="body" sz="quarter" idx="13"/>
          </p:nvPr>
        </p:nvSpPr>
        <p:spPr/>
        <p:txBody>
          <a:bodyPr>
            <a:normAutofit/>
          </a:bodyPr>
          <a:lstStyle/>
          <a:p>
            <a:r>
              <a:rPr lang="en-US" dirty="0"/>
              <a:t>Comfort</a:t>
            </a:r>
          </a:p>
        </p:txBody>
      </p:sp>
    </p:spTree>
    <p:extLst>
      <p:ext uri="{BB962C8B-B14F-4D97-AF65-F5344CB8AC3E}">
        <p14:creationId xmlns:p14="http://schemas.microsoft.com/office/powerpoint/2010/main" val="131154729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4E2A6-6FD1-B848-BF10-13EB74412772}"/>
              </a:ext>
            </a:extLst>
          </p:cNvPr>
          <p:cNvSpPr>
            <a:spLocks noGrp="1"/>
          </p:cNvSpPr>
          <p:nvPr>
            <p:ph type="title"/>
          </p:nvPr>
        </p:nvSpPr>
        <p:spPr/>
        <p:txBody>
          <a:bodyPr>
            <a:normAutofit/>
          </a:bodyPr>
          <a:lstStyle/>
          <a:p>
            <a:r>
              <a:rPr lang="en-US"/>
              <a:t>Acutherm Capabilities</a:t>
            </a:r>
            <a:endParaRPr lang="en-US" dirty="0"/>
          </a:p>
        </p:txBody>
      </p:sp>
      <p:sp>
        <p:nvSpPr>
          <p:cNvPr id="2" name="Content Placeholder 1">
            <a:extLst>
              <a:ext uri="{FF2B5EF4-FFF2-40B4-BE49-F238E27FC236}">
                <a16:creationId xmlns:a16="http://schemas.microsoft.com/office/drawing/2014/main" id="{F6BA722F-36B6-354A-AC6D-50DF58B123DF}"/>
              </a:ext>
            </a:extLst>
          </p:cNvPr>
          <p:cNvSpPr>
            <a:spLocks noGrp="1"/>
          </p:cNvSpPr>
          <p:nvPr>
            <p:ph idx="1"/>
          </p:nvPr>
        </p:nvSpPr>
        <p:spPr/>
        <p:txBody>
          <a:bodyPr/>
          <a:lstStyle/>
          <a:p>
            <a:pPr marL="0" indent="0">
              <a:buNone/>
            </a:pPr>
            <a:r>
              <a:rPr lang="en-CA" dirty="0"/>
              <a:t>Comfort is maintained over full VAV range of operation from full flow through low flow turndown</a:t>
            </a:r>
            <a:r>
              <a:rPr lang="en-US" dirty="0"/>
              <a:t>.</a:t>
            </a:r>
          </a:p>
          <a:p>
            <a:pPr marL="0" indent="0">
              <a:buNone/>
            </a:pPr>
            <a:endParaRPr lang="en-CA" dirty="0"/>
          </a:p>
        </p:txBody>
      </p:sp>
      <p:sp>
        <p:nvSpPr>
          <p:cNvPr id="3" name="Text Placeholder 2">
            <a:extLst>
              <a:ext uri="{FF2B5EF4-FFF2-40B4-BE49-F238E27FC236}">
                <a16:creationId xmlns:a16="http://schemas.microsoft.com/office/drawing/2014/main" id="{1C03942B-F631-F34D-9ED8-2C6113C47F83}"/>
              </a:ext>
            </a:extLst>
          </p:cNvPr>
          <p:cNvSpPr>
            <a:spLocks noGrp="1"/>
          </p:cNvSpPr>
          <p:nvPr>
            <p:ph type="body" sz="quarter" idx="13"/>
          </p:nvPr>
        </p:nvSpPr>
        <p:spPr/>
        <p:txBody>
          <a:bodyPr>
            <a:normAutofit/>
          </a:bodyPr>
          <a:lstStyle/>
          <a:p>
            <a:r>
              <a:rPr lang="en-US"/>
              <a:t>Comfort</a:t>
            </a:r>
            <a:endParaRPr lang="en-US" dirty="0"/>
          </a:p>
        </p:txBody>
      </p:sp>
      <p:pic>
        <p:nvPicPr>
          <p:cNvPr id="10" name="Picture 9">
            <a:extLst>
              <a:ext uri="{FF2B5EF4-FFF2-40B4-BE49-F238E27FC236}">
                <a16:creationId xmlns:a16="http://schemas.microsoft.com/office/drawing/2014/main" id="{BE357605-DD71-156D-9ADE-416C145CEC63}"/>
              </a:ext>
            </a:extLst>
          </p:cNvPr>
          <p:cNvPicPr>
            <a:picLocks noChangeAspect="1"/>
          </p:cNvPicPr>
          <p:nvPr/>
        </p:nvPicPr>
        <p:blipFill>
          <a:blip r:embed="rId2"/>
          <a:srcRect/>
          <a:stretch/>
        </p:blipFill>
        <p:spPr>
          <a:xfrm>
            <a:off x="3962400" y="2071704"/>
            <a:ext cx="7772400" cy="3713130"/>
          </a:xfrm>
          <a:prstGeom prst="rect">
            <a:avLst/>
          </a:prstGeom>
        </p:spPr>
      </p:pic>
      <p:sp>
        <p:nvSpPr>
          <p:cNvPr id="5" name="Content Placeholder 1">
            <a:extLst>
              <a:ext uri="{FF2B5EF4-FFF2-40B4-BE49-F238E27FC236}">
                <a16:creationId xmlns:a16="http://schemas.microsoft.com/office/drawing/2014/main" id="{11A39867-FD89-FA67-C210-C68986807077}"/>
              </a:ext>
            </a:extLst>
          </p:cNvPr>
          <p:cNvSpPr txBox="1">
            <a:spLocks/>
          </p:cNvSpPr>
          <p:nvPr/>
        </p:nvSpPr>
        <p:spPr>
          <a:xfrm>
            <a:off x="6187281" y="1569926"/>
            <a:ext cx="33226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Trade Gothic LT Std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b="1" dirty="0"/>
              <a:t>CFD analysis </a:t>
            </a:r>
            <a:r>
              <a:rPr lang="en-CA" b="1"/>
              <a:t>at 100% </a:t>
            </a:r>
            <a:r>
              <a:rPr lang="en-CA" b="1" dirty="0"/>
              <a:t>airflow</a:t>
            </a:r>
          </a:p>
          <a:p>
            <a:pPr marL="0" indent="0">
              <a:buFont typeface="Arial" panose="020B0604020202020204" pitchFamily="34" charset="0"/>
              <a:buNone/>
            </a:pPr>
            <a:endParaRPr lang="en-CA" b="1" dirty="0"/>
          </a:p>
        </p:txBody>
      </p:sp>
    </p:spTree>
    <p:extLst>
      <p:ext uri="{BB962C8B-B14F-4D97-AF65-F5344CB8AC3E}">
        <p14:creationId xmlns:p14="http://schemas.microsoft.com/office/powerpoint/2010/main" val="2836512324"/>
      </p:ext>
    </p:extLst>
  </p:cSld>
  <p:clrMapOvr>
    <a:masterClrMapping/>
  </p:clrMapOvr>
  <p:transition spd="slow">
    <p:push/>
  </p:transition>
</p:sld>
</file>

<file path=ppt/theme/theme1.xml><?xml version="1.0" encoding="utf-8"?>
<a:theme xmlns:a="http://schemas.openxmlformats.org/drawingml/2006/main" name="Theme1">
  <a:themeElements>
    <a:clrScheme name="Holyoake">
      <a:dk1>
        <a:srgbClr val="000000"/>
      </a:dk1>
      <a:lt1>
        <a:srgbClr val="FFFFFF"/>
      </a:lt1>
      <a:dk2>
        <a:srgbClr val="44546A"/>
      </a:dk2>
      <a:lt2>
        <a:srgbClr val="E7E6E6"/>
      </a:lt2>
      <a:accent1>
        <a:srgbClr val="FE5000"/>
      </a:accent1>
      <a:accent2>
        <a:srgbClr val="0061C6"/>
      </a:accent2>
      <a:accent3>
        <a:srgbClr val="554640"/>
      </a:accent3>
      <a:accent4>
        <a:srgbClr val="98C1D9"/>
      </a:accent4>
      <a:accent5>
        <a:srgbClr val="092327"/>
      </a:accent5>
      <a:accent6>
        <a:srgbClr val="FFE3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38DBFFC-1440-42A0-9FDC-F06493E0F4ED}" vid="{DFCDD1D1-2E2D-4C76-9858-29D9F8EE52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450</TotalTime>
  <Words>4380</Words>
  <Application>Microsoft Office PowerPoint</Application>
  <PresentationFormat>Widescreen</PresentationFormat>
  <Paragraphs>464</Paragraphs>
  <Slides>54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Trade Gothic LT Std Bold</vt:lpstr>
      <vt:lpstr>Trade Gothic LT Std Light</vt:lpstr>
      <vt:lpstr>Theme1</vt:lpstr>
      <vt:lpstr>High Performance Air Systems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High Performance Engineering</vt:lpstr>
      <vt:lpstr>Acutherm Capabilities</vt:lpstr>
      <vt:lpstr>Acutherm Capabilities</vt:lpstr>
      <vt:lpstr>Acutherm Capabilities</vt:lpstr>
      <vt:lpstr>Acutherm Capabilities</vt:lpstr>
      <vt:lpstr>Acutherm Capabilities</vt:lpstr>
      <vt:lpstr>VAV Diffuser System Options </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VAV Diffuser Products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Acutherm Capabilities</vt:lpstr>
      <vt:lpstr>Options &amp; Accessories</vt:lpstr>
      <vt:lpstr>Acutherm Capabilities</vt:lpstr>
      <vt:lpstr>Acutherm Capabilities</vt:lpstr>
      <vt:lpstr>Acutherm Capabilities</vt:lpstr>
      <vt:lpstr>Acutherm Capabilities</vt:lpstr>
      <vt:lpstr>Acutherm Capabilities</vt:lpstr>
      <vt:lpstr>Acutherm Capabilities</vt:lpstr>
      <vt:lpstr>Acutherm Capabilities</vt:lpstr>
      <vt:lpstr>System Design</vt:lpstr>
      <vt:lpstr>Acutherm Capabilities</vt:lpstr>
      <vt:lpstr>Acutherm Capabilities</vt:lpstr>
      <vt:lpstr>Acutherm Capabilities</vt:lpstr>
      <vt:lpstr>Acutherm Capabilities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Bareng</dc:creator>
  <cp:lastModifiedBy>Dustin Rodgers</cp:lastModifiedBy>
  <cp:revision>14</cp:revision>
  <dcterms:created xsi:type="dcterms:W3CDTF">2023-05-30T18:52:46Z</dcterms:created>
  <dcterms:modified xsi:type="dcterms:W3CDTF">2023-09-01T20:17:26Z</dcterms:modified>
</cp:coreProperties>
</file>