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3" r:id="rId1"/>
    <p:sldMasterId id="2147483779" r:id="rId2"/>
    <p:sldMasterId id="2147483787" r:id="rId3"/>
    <p:sldMasterId id="2147483841" r:id="rId4"/>
    <p:sldMasterId id="2147483849" r:id="rId5"/>
  </p:sldMasterIdLst>
  <p:notesMasterIdLst>
    <p:notesMasterId r:id="rId107"/>
  </p:notesMasterIdLst>
  <p:handoutMasterIdLst>
    <p:handoutMasterId r:id="rId108"/>
  </p:handoutMasterIdLst>
  <p:sldIdLst>
    <p:sldId id="360" r:id="rId6"/>
    <p:sldId id="361" r:id="rId7"/>
    <p:sldId id="450" r:id="rId8"/>
    <p:sldId id="364" r:id="rId9"/>
    <p:sldId id="263" r:id="rId10"/>
    <p:sldId id="257" r:id="rId11"/>
    <p:sldId id="262" r:id="rId12"/>
    <p:sldId id="366" r:id="rId13"/>
    <p:sldId id="367" r:id="rId14"/>
    <p:sldId id="368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377" r:id="rId23"/>
    <p:sldId id="378" r:id="rId24"/>
    <p:sldId id="379" r:id="rId25"/>
    <p:sldId id="381" r:id="rId26"/>
    <p:sldId id="382" r:id="rId27"/>
    <p:sldId id="383" r:id="rId28"/>
    <p:sldId id="384" r:id="rId29"/>
    <p:sldId id="385" r:id="rId30"/>
    <p:sldId id="386" r:id="rId31"/>
    <p:sldId id="387" r:id="rId32"/>
    <p:sldId id="447" r:id="rId33"/>
    <p:sldId id="448" r:id="rId34"/>
    <p:sldId id="388" r:id="rId35"/>
    <p:sldId id="434" r:id="rId36"/>
    <p:sldId id="389" r:id="rId37"/>
    <p:sldId id="380" r:id="rId38"/>
    <p:sldId id="390" r:id="rId39"/>
    <p:sldId id="391" r:id="rId40"/>
    <p:sldId id="407" r:id="rId41"/>
    <p:sldId id="395" r:id="rId42"/>
    <p:sldId id="408" r:id="rId43"/>
    <p:sldId id="409" r:id="rId44"/>
    <p:sldId id="440" r:id="rId45"/>
    <p:sldId id="438" r:id="rId46"/>
    <p:sldId id="439" r:id="rId47"/>
    <p:sldId id="369" r:id="rId48"/>
    <p:sldId id="392" r:id="rId49"/>
    <p:sldId id="393" r:id="rId50"/>
    <p:sldId id="394" r:id="rId51"/>
    <p:sldId id="396" r:id="rId52"/>
    <p:sldId id="397" r:id="rId53"/>
    <p:sldId id="398" r:id="rId54"/>
    <p:sldId id="399" r:id="rId55"/>
    <p:sldId id="402" r:id="rId56"/>
    <p:sldId id="403" r:id="rId57"/>
    <p:sldId id="404" r:id="rId58"/>
    <p:sldId id="405" r:id="rId59"/>
    <p:sldId id="406" r:id="rId60"/>
    <p:sldId id="436" r:id="rId61"/>
    <p:sldId id="435" r:id="rId62"/>
    <p:sldId id="410" r:id="rId63"/>
    <p:sldId id="401" r:id="rId64"/>
    <p:sldId id="456" r:id="rId65"/>
    <p:sldId id="457" r:id="rId66"/>
    <p:sldId id="455" r:id="rId67"/>
    <p:sldId id="411" r:id="rId68"/>
    <p:sldId id="412" r:id="rId69"/>
    <p:sldId id="413" r:id="rId70"/>
    <p:sldId id="433" r:id="rId71"/>
    <p:sldId id="442" r:id="rId72"/>
    <p:sldId id="441" r:id="rId73"/>
    <p:sldId id="415" r:id="rId74"/>
    <p:sldId id="443" r:id="rId75"/>
    <p:sldId id="417" r:id="rId76"/>
    <p:sldId id="418" r:id="rId77"/>
    <p:sldId id="419" r:id="rId78"/>
    <p:sldId id="420" r:id="rId79"/>
    <p:sldId id="421" r:id="rId80"/>
    <p:sldId id="422" r:id="rId81"/>
    <p:sldId id="444" r:id="rId82"/>
    <p:sldId id="424" r:id="rId83"/>
    <p:sldId id="425" r:id="rId84"/>
    <p:sldId id="426" r:id="rId85"/>
    <p:sldId id="446" r:id="rId86"/>
    <p:sldId id="458" r:id="rId87"/>
    <p:sldId id="428" r:id="rId88"/>
    <p:sldId id="469" r:id="rId89"/>
    <p:sldId id="449" r:id="rId90"/>
    <p:sldId id="430" r:id="rId91"/>
    <p:sldId id="429" r:id="rId92"/>
    <p:sldId id="431" r:id="rId93"/>
    <p:sldId id="427" r:id="rId94"/>
    <p:sldId id="432" r:id="rId95"/>
    <p:sldId id="460" r:id="rId96"/>
    <p:sldId id="461" r:id="rId97"/>
    <p:sldId id="464" r:id="rId98"/>
    <p:sldId id="463" r:id="rId99"/>
    <p:sldId id="462" r:id="rId100"/>
    <p:sldId id="465" r:id="rId101"/>
    <p:sldId id="459" r:id="rId102"/>
    <p:sldId id="472" r:id="rId103"/>
    <p:sldId id="471" r:id="rId104"/>
    <p:sldId id="470" r:id="rId105"/>
    <p:sldId id="333" r:id="rId106"/>
  </p:sldIdLst>
  <p:sldSz cx="9144000" cy="5143500" type="screen16x9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82861101-81DA-41F3-B580-5FC980EE38B7}">
          <p14:sldIdLst>
            <p14:sldId id="360"/>
            <p14:sldId id="361"/>
            <p14:sldId id="450"/>
            <p14:sldId id="364"/>
            <p14:sldId id="263"/>
            <p14:sldId id="257"/>
            <p14:sldId id="262"/>
            <p14:sldId id="366"/>
            <p14:sldId id="367"/>
            <p14:sldId id="368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1"/>
            <p14:sldId id="382"/>
            <p14:sldId id="383"/>
            <p14:sldId id="384"/>
            <p14:sldId id="385"/>
            <p14:sldId id="386"/>
            <p14:sldId id="387"/>
            <p14:sldId id="447"/>
            <p14:sldId id="448"/>
            <p14:sldId id="388"/>
            <p14:sldId id="434"/>
            <p14:sldId id="389"/>
            <p14:sldId id="380"/>
            <p14:sldId id="390"/>
            <p14:sldId id="391"/>
            <p14:sldId id="407"/>
            <p14:sldId id="395"/>
            <p14:sldId id="408"/>
            <p14:sldId id="409"/>
            <p14:sldId id="440"/>
            <p14:sldId id="438"/>
            <p14:sldId id="439"/>
            <p14:sldId id="369"/>
            <p14:sldId id="392"/>
            <p14:sldId id="393"/>
            <p14:sldId id="394"/>
            <p14:sldId id="396"/>
            <p14:sldId id="397"/>
            <p14:sldId id="398"/>
            <p14:sldId id="399"/>
            <p14:sldId id="402"/>
            <p14:sldId id="403"/>
            <p14:sldId id="404"/>
            <p14:sldId id="405"/>
            <p14:sldId id="406"/>
            <p14:sldId id="436"/>
            <p14:sldId id="435"/>
            <p14:sldId id="410"/>
            <p14:sldId id="401"/>
            <p14:sldId id="456"/>
            <p14:sldId id="457"/>
            <p14:sldId id="455"/>
            <p14:sldId id="411"/>
            <p14:sldId id="412"/>
            <p14:sldId id="413"/>
            <p14:sldId id="433"/>
            <p14:sldId id="442"/>
            <p14:sldId id="441"/>
            <p14:sldId id="415"/>
            <p14:sldId id="443"/>
            <p14:sldId id="417"/>
            <p14:sldId id="418"/>
            <p14:sldId id="419"/>
            <p14:sldId id="420"/>
            <p14:sldId id="421"/>
            <p14:sldId id="422"/>
            <p14:sldId id="444"/>
            <p14:sldId id="424"/>
            <p14:sldId id="425"/>
            <p14:sldId id="426"/>
            <p14:sldId id="446"/>
            <p14:sldId id="458"/>
            <p14:sldId id="428"/>
            <p14:sldId id="469"/>
            <p14:sldId id="449"/>
            <p14:sldId id="430"/>
            <p14:sldId id="429"/>
            <p14:sldId id="431"/>
            <p14:sldId id="427"/>
            <p14:sldId id="432"/>
            <p14:sldId id="460"/>
            <p14:sldId id="461"/>
            <p14:sldId id="464"/>
            <p14:sldId id="463"/>
            <p14:sldId id="462"/>
            <p14:sldId id="465"/>
            <p14:sldId id="459"/>
            <p14:sldId id="472"/>
            <p14:sldId id="471"/>
            <p14:sldId id="470"/>
            <p14:sldId id="3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5000"/>
    <a:srgbClr val="FE9565"/>
    <a:srgbClr val="3F3F3F"/>
    <a:srgbClr val="0F414D"/>
    <a:srgbClr val="005581"/>
    <a:srgbClr val="EB8726"/>
    <a:srgbClr val="EC8726"/>
    <a:srgbClr val="3F4042"/>
    <a:srgbClr val="3C3C3C"/>
    <a:srgbClr val="363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45" autoAdjust="0"/>
    <p:restoredTop sz="94807" autoAdjust="0"/>
  </p:normalViewPr>
  <p:slideViewPr>
    <p:cSldViewPr snapToGrid="0" snapToObjects="1">
      <p:cViewPr varScale="1">
        <p:scale>
          <a:sx n="140" d="100"/>
          <a:sy n="140" d="100"/>
        </p:scale>
        <p:origin x="348" y="114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-5240" y="-104"/>
      </p:cViewPr>
      <p:guideLst>
        <p:guide orient="horz" pos="3024"/>
        <p:guide pos="23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tableStyles" Target="tableStyles.xml"/><Relationship Id="rId16" Type="http://schemas.openxmlformats.org/officeDocument/2006/relationships/slide" Target="slides/slide11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microsoft.com/office/2016/11/relationships/changesInfo" Target="changesInfos/changesInfo1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handoutMaster" Target="handoutMasters/handoutMaster1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presProps" Target="presProps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stin Rodgers" userId="4de77736-16f5-471f-bb57-3063e453934a" providerId="ADAL" clId="{70FFC4FB-31BF-481B-90B7-4A2E92F2906C}"/>
    <pc:docChg chg="undo custSel modSld">
      <pc:chgData name="Dustin Rodgers" userId="4de77736-16f5-471f-bb57-3063e453934a" providerId="ADAL" clId="{70FFC4FB-31BF-481B-90B7-4A2E92F2906C}" dt="2023-09-01T15:41:07.200" v="97" actId="5793"/>
      <pc:docMkLst>
        <pc:docMk/>
      </pc:docMkLst>
      <pc:sldChg chg="modSp mod">
        <pc:chgData name="Dustin Rodgers" userId="4de77736-16f5-471f-bb57-3063e453934a" providerId="ADAL" clId="{70FFC4FB-31BF-481B-90B7-4A2E92F2906C}" dt="2023-09-01T15:35:34.437" v="5" actId="207"/>
        <pc:sldMkLst>
          <pc:docMk/>
          <pc:sldMk cId="2211946324" sldId="262"/>
        </pc:sldMkLst>
        <pc:spChg chg="mod">
          <ac:chgData name="Dustin Rodgers" userId="4de77736-16f5-471f-bb57-3063e453934a" providerId="ADAL" clId="{70FFC4FB-31BF-481B-90B7-4A2E92F2906C}" dt="2023-09-01T15:35:34.437" v="5" actId="207"/>
          <ac:spMkLst>
            <pc:docMk/>
            <pc:sldMk cId="2211946324" sldId="262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5:27.197" v="3" actId="207"/>
        <pc:sldMkLst>
          <pc:docMk/>
          <pc:sldMk cId="3545468277" sldId="263"/>
        </pc:sldMkLst>
        <pc:spChg chg="mod">
          <ac:chgData name="Dustin Rodgers" userId="4de77736-16f5-471f-bb57-3063e453934a" providerId="ADAL" clId="{70FFC4FB-31BF-481B-90B7-4A2E92F2906C}" dt="2023-09-01T15:35:24.090" v="2" actId="207"/>
          <ac:spMkLst>
            <pc:docMk/>
            <pc:sldMk cId="3545468277" sldId="263"/>
            <ac:spMk id="2" creationId="{00000000-0000-0000-0000-000000000000}"/>
          </ac:spMkLst>
        </pc:spChg>
        <pc:spChg chg="mod">
          <ac:chgData name="Dustin Rodgers" userId="4de77736-16f5-471f-bb57-3063e453934a" providerId="ADAL" clId="{70FFC4FB-31BF-481B-90B7-4A2E92F2906C}" dt="2023-09-01T15:35:24.090" v="2" actId="207"/>
          <ac:spMkLst>
            <pc:docMk/>
            <pc:sldMk cId="3545468277" sldId="263"/>
            <ac:spMk id="3" creationId="{00000000-0000-0000-0000-000000000000}"/>
          </ac:spMkLst>
        </pc:spChg>
        <pc:spChg chg="mod">
          <ac:chgData name="Dustin Rodgers" userId="4de77736-16f5-471f-bb57-3063e453934a" providerId="ADAL" clId="{70FFC4FB-31BF-481B-90B7-4A2E92F2906C}" dt="2023-09-01T15:35:27.197" v="3" actId="207"/>
          <ac:spMkLst>
            <pc:docMk/>
            <pc:sldMk cId="3545468277" sldId="263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40:56.604" v="96" actId="6549"/>
        <pc:sldMkLst>
          <pc:docMk/>
          <pc:sldMk cId="1573937035" sldId="360"/>
        </pc:sldMkLst>
        <pc:spChg chg="mod">
          <ac:chgData name="Dustin Rodgers" userId="4de77736-16f5-471f-bb57-3063e453934a" providerId="ADAL" clId="{70FFC4FB-31BF-481B-90B7-4A2E92F2906C}" dt="2023-09-01T15:40:56.604" v="96" actId="6549"/>
          <ac:spMkLst>
            <pc:docMk/>
            <pc:sldMk cId="1573937035" sldId="360"/>
            <ac:spMk id="8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41:07.200" v="97" actId="5793"/>
        <pc:sldMkLst>
          <pc:docMk/>
          <pc:sldMk cId="2951296257" sldId="364"/>
        </pc:sldMkLst>
        <pc:spChg chg="mod">
          <ac:chgData name="Dustin Rodgers" userId="4de77736-16f5-471f-bb57-3063e453934a" providerId="ADAL" clId="{70FFC4FB-31BF-481B-90B7-4A2E92F2906C}" dt="2023-09-01T15:41:07.200" v="97" actId="5793"/>
          <ac:spMkLst>
            <pc:docMk/>
            <pc:sldMk cId="2951296257" sldId="364"/>
            <ac:spMk id="2" creationId="{D688A2FB-5206-C342-9A3A-B8E665AB9664}"/>
          </ac:spMkLst>
        </pc:spChg>
        <pc:spChg chg="mod">
          <ac:chgData name="Dustin Rodgers" userId="4de77736-16f5-471f-bb57-3063e453934a" providerId="ADAL" clId="{70FFC4FB-31BF-481B-90B7-4A2E92F2906C}" dt="2023-09-01T15:35:30.154" v="4" actId="207"/>
          <ac:spMkLst>
            <pc:docMk/>
            <pc:sldMk cId="2951296257" sldId="364"/>
            <ac:spMk id="3" creationId="{1EB08343-08A9-774E-9439-0BB9CA84C020}"/>
          </ac:spMkLst>
        </pc:spChg>
      </pc:sldChg>
      <pc:sldChg chg="modSp mod">
        <pc:chgData name="Dustin Rodgers" userId="4de77736-16f5-471f-bb57-3063e453934a" providerId="ADAL" clId="{70FFC4FB-31BF-481B-90B7-4A2E92F2906C}" dt="2023-09-01T15:35:38.838" v="6" actId="207"/>
        <pc:sldMkLst>
          <pc:docMk/>
          <pc:sldMk cId="395167397" sldId="366"/>
        </pc:sldMkLst>
        <pc:spChg chg="mod">
          <ac:chgData name="Dustin Rodgers" userId="4de77736-16f5-471f-bb57-3063e453934a" providerId="ADAL" clId="{70FFC4FB-31BF-481B-90B7-4A2E92F2906C}" dt="2023-09-01T15:35:38.838" v="6" actId="207"/>
          <ac:spMkLst>
            <pc:docMk/>
            <pc:sldMk cId="395167397" sldId="366"/>
            <ac:spMk id="4" creationId="{00000000-0000-0000-0000-000000000000}"/>
          </ac:spMkLst>
        </pc:spChg>
      </pc:sldChg>
      <pc:sldChg chg="delSp modSp mod">
        <pc:chgData name="Dustin Rodgers" userId="4de77736-16f5-471f-bb57-3063e453934a" providerId="ADAL" clId="{70FFC4FB-31BF-481B-90B7-4A2E92F2906C}" dt="2023-09-01T15:35:46.544" v="8" actId="478"/>
        <pc:sldMkLst>
          <pc:docMk/>
          <pc:sldMk cId="397734454" sldId="367"/>
        </pc:sldMkLst>
        <pc:spChg chg="del mod">
          <ac:chgData name="Dustin Rodgers" userId="4de77736-16f5-471f-bb57-3063e453934a" providerId="ADAL" clId="{70FFC4FB-31BF-481B-90B7-4A2E92F2906C}" dt="2023-09-01T15:35:46.544" v="8" actId="478"/>
          <ac:spMkLst>
            <pc:docMk/>
            <pc:sldMk cId="397734454" sldId="367"/>
            <ac:spMk id="6" creationId="{21DEA2E5-3617-918F-4899-13D0CF9AF529}"/>
          </ac:spMkLst>
        </pc:spChg>
      </pc:sldChg>
      <pc:sldChg chg="modSp mod">
        <pc:chgData name="Dustin Rodgers" userId="4de77736-16f5-471f-bb57-3063e453934a" providerId="ADAL" clId="{70FFC4FB-31BF-481B-90B7-4A2E92F2906C}" dt="2023-09-01T15:35:50.614" v="9" actId="207"/>
        <pc:sldMkLst>
          <pc:docMk/>
          <pc:sldMk cId="3477408391" sldId="368"/>
        </pc:sldMkLst>
        <pc:spChg chg="mod">
          <ac:chgData name="Dustin Rodgers" userId="4de77736-16f5-471f-bb57-3063e453934a" providerId="ADAL" clId="{70FFC4FB-31BF-481B-90B7-4A2E92F2906C}" dt="2023-09-01T15:35:50.614" v="9" actId="207"/>
          <ac:spMkLst>
            <pc:docMk/>
            <pc:sldMk cId="3477408391" sldId="368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5:57.600" v="10" actId="207"/>
        <pc:sldMkLst>
          <pc:docMk/>
          <pc:sldMk cId="629573149" sldId="370"/>
        </pc:sldMkLst>
        <pc:spChg chg="mod">
          <ac:chgData name="Dustin Rodgers" userId="4de77736-16f5-471f-bb57-3063e453934a" providerId="ADAL" clId="{70FFC4FB-31BF-481B-90B7-4A2E92F2906C}" dt="2023-09-01T15:35:57.600" v="10" actId="207"/>
          <ac:spMkLst>
            <pc:docMk/>
            <pc:sldMk cId="629573149" sldId="370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6:02.708" v="11" actId="207"/>
        <pc:sldMkLst>
          <pc:docMk/>
          <pc:sldMk cId="3348415589" sldId="371"/>
        </pc:sldMkLst>
        <pc:spChg chg="mod">
          <ac:chgData name="Dustin Rodgers" userId="4de77736-16f5-471f-bb57-3063e453934a" providerId="ADAL" clId="{70FFC4FB-31BF-481B-90B7-4A2E92F2906C}" dt="2023-09-01T15:36:02.708" v="11" actId="207"/>
          <ac:spMkLst>
            <pc:docMk/>
            <pc:sldMk cId="3348415589" sldId="371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6:05.729" v="12" actId="207"/>
        <pc:sldMkLst>
          <pc:docMk/>
          <pc:sldMk cId="2507462248" sldId="372"/>
        </pc:sldMkLst>
        <pc:spChg chg="mod">
          <ac:chgData name="Dustin Rodgers" userId="4de77736-16f5-471f-bb57-3063e453934a" providerId="ADAL" clId="{70FFC4FB-31BF-481B-90B7-4A2E92F2906C}" dt="2023-09-01T15:36:05.729" v="12" actId="207"/>
          <ac:spMkLst>
            <pc:docMk/>
            <pc:sldMk cId="2507462248" sldId="372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6:11.679" v="13" actId="207"/>
        <pc:sldMkLst>
          <pc:docMk/>
          <pc:sldMk cId="1529031524" sldId="373"/>
        </pc:sldMkLst>
        <pc:spChg chg="mod">
          <ac:chgData name="Dustin Rodgers" userId="4de77736-16f5-471f-bb57-3063e453934a" providerId="ADAL" clId="{70FFC4FB-31BF-481B-90B7-4A2E92F2906C}" dt="2023-09-01T15:36:11.679" v="13" actId="207"/>
          <ac:spMkLst>
            <pc:docMk/>
            <pc:sldMk cId="1529031524" sldId="373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6:14.245" v="14" actId="207"/>
        <pc:sldMkLst>
          <pc:docMk/>
          <pc:sldMk cId="411583608" sldId="374"/>
        </pc:sldMkLst>
        <pc:spChg chg="mod">
          <ac:chgData name="Dustin Rodgers" userId="4de77736-16f5-471f-bb57-3063e453934a" providerId="ADAL" clId="{70FFC4FB-31BF-481B-90B7-4A2E92F2906C}" dt="2023-09-01T15:36:14.245" v="14" actId="207"/>
          <ac:spMkLst>
            <pc:docMk/>
            <pc:sldMk cId="411583608" sldId="374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6:17.412" v="15" actId="207"/>
        <pc:sldMkLst>
          <pc:docMk/>
          <pc:sldMk cId="2757323389" sldId="375"/>
        </pc:sldMkLst>
        <pc:spChg chg="mod">
          <ac:chgData name="Dustin Rodgers" userId="4de77736-16f5-471f-bb57-3063e453934a" providerId="ADAL" clId="{70FFC4FB-31BF-481B-90B7-4A2E92F2906C}" dt="2023-09-01T15:36:17.412" v="15" actId="207"/>
          <ac:spMkLst>
            <pc:docMk/>
            <pc:sldMk cId="2757323389" sldId="375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6:21.467" v="16" actId="207"/>
        <pc:sldMkLst>
          <pc:docMk/>
          <pc:sldMk cId="3023686241" sldId="376"/>
        </pc:sldMkLst>
        <pc:spChg chg="mod">
          <ac:chgData name="Dustin Rodgers" userId="4de77736-16f5-471f-bb57-3063e453934a" providerId="ADAL" clId="{70FFC4FB-31BF-481B-90B7-4A2E92F2906C}" dt="2023-09-01T15:36:21.467" v="16" actId="207"/>
          <ac:spMkLst>
            <pc:docMk/>
            <pc:sldMk cId="3023686241" sldId="376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6:24.418" v="17" actId="207"/>
        <pc:sldMkLst>
          <pc:docMk/>
          <pc:sldMk cId="3518438531" sldId="377"/>
        </pc:sldMkLst>
        <pc:spChg chg="mod">
          <ac:chgData name="Dustin Rodgers" userId="4de77736-16f5-471f-bb57-3063e453934a" providerId="ADAL" clId="{70FFC4FB-31BF-481B-90B7-4A2E92F2906C}" dt="2023-09-01T15:36:24.418" v="17" actId="207"/>
          <ac:spMkLst>
            <pc:docMk/>
            <pc:sldMk cId="3518438531" sldId="377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6:33.719" v="18" actId="207"/>
        <pc:sldMkLst>
          <pc:docMk/>
          <pc:sldMk cId="4103165758" sldId="378"/>
        </pc:sldMkLst>
        <pc:spChg chg="mod">
          <ac:chgData name="Dustin Rodgers" userId="4de77736-16f5-471f-bb57-3063e453934a" providerId="ADAL" clId="{70FFC4FB-31BF-481B-90B7-4A2E92F2906C}" dt="2023-09-01T15:36:33.719" v="18" actId="207"/>
          <ac:spMkLst>
            <pc:docMk/>
            <pc:sldMk cId="4103165758" sldId="378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6:36.703" v="19" actId="207"/>
        <pc:sldMkLst>
          <pc:docMk/>
          <pc:sldMk cId="2601575201" sldId="379"/>
        </pc:sldMkLst>
        <pc:spChg chg="mod">
          <ac:chgData name="Dustin Rodgers" userId="4de77736-16f5-471f-bb57-3063e453934a" providerId="ADAL" clId="{70FFC4FB-31BF-481B-90B7-4A2E92F2906C}" dt="2023-09-01T15:36:36.703" v="19" actId="207"/>
          <ac:spMkLst>
            <pc:docMk/>
            <pc:sldMk cId="2601575201" sldId="379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7:23.246" v="32" actId="207"/>
        <pc:sldMkLst>
          <pc:docMk/>
          <pc:sldMk cId="2304375205" sldId="380"/>
        </pc:sldMkLst>
        <pc:spChg chg="mod">
          <ac:chgData name="Dustin Rodgers" userId="4de77736-16f5-471f-bb57-3063e453934a" providerId="ADAL" clId="{70FFC4FB-31BF-481B-90B7-4A2E92F2906C}" dt="2023-09-01T15:37:23.246" v="32" actId="207"/>
          <ac:spMkLst>
            <pc:docMk/>
            <pc:sldMk cId="2304375205" sldId="380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6:42.160" v="20" actId="207"/>
        <pc:sldMkLst>
          <pc:docMk/>
          <pc:sldMk cId="3383569976" sldId="381"/>
        </pc:sldMkLst>
        <pc:spChg chg="mod">
          <ac:chgData name="Dustin Rodgers" userId="4de77736-16f5-471f-bb57-3063e453934a" providerId="ADAL" clId="{70FFC4FB-31BF-481B-90B7-4A2E92F2906C}" dt="2023-09-01T15:36:42.160" v="20" actId="207"/>
          <ac:spMkLst>
            <pc:docMk/>
            <pc:sldMk cId="3383569976" sldId="381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6:44.947" v="21" actId="207"/>
        <pc:sldMkLst>
          <pc:docMk/>
          <pc:sldMk cId="1176909430" sldId="382"/>
        </pc:sldMkLst>
        <pc:spChg chg="mod">
          <ac:chgData name="Dustin Rodgers" userId="4de77736-16f5-471f-bb57-3063e453934a" providerId="ADAL" clId="{70FFC4FB-31BF-481B-90B7-4A2E92F2906C}" dt="2023-09-01T15:36:44.947" v="21" actId="207"/>
          <ac:spMkLst>
            <pc:docMk/>
            <pc:sldMk cId="1176909430" sldId="382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6:49.015" v="22" actId="207"/>
        <pc:sldMkLst>
          <pc:docMk/>
          <pc:sldMk cId="1979230603" sldId="383"/>
        </pc:sldMkLst>
        <pc:spChg chg="mod">
          <ac:chgData name="Dustin Rodgers" userId="4de77736-16f5-471f-bb57-3063e453934a" providerId="ADAL" clId="{70FFC4FB-31BF-481B-90B7-4A2E92F2906C}" dt="2023-09-01T15:36:49.015" v="22" actId="207"/>
          <ac:spMkLst>
            <pc:docMk/>
            <pc:sldMk cId="1979230603" sldId="383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6:54.996" v="23" actId="207"/>
        <pc:sldMkLst>
          <pc:docMk/>
          <pc:sldMk cId="3315696317" sldId="384"/>
        </pc:sldMkLst>
        <pc:spChg chg="mod">
          <ac:chgData name="Dustin Rodgers" userId="4de77736-16f5-471f-bb57-3063e453934a" providerId="ADAL" clId="{70FFC4FB-31BF-481B-90B7-4A2E92F2906C}" dt="2023-09-01T15:36:54.996" v="23" actId="207"/>
          <ac:spMkLst>
            <pc:docMk/>
            <pc:sldMk cId="3315696317" sldId="384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6:58.864" v="24" actId="207"/>
        <pc:sldMkLst>
          <pc:docMk/>
          <pc:sldMk cId="1763808824" sldId="385"/>
        </pc:sldMkLst>
        <pc:spChg chg="mod">
          <ac:chgData name="Dustin Rodgers" userId="4de77736-16f5-471f-bb57-3063e453934a" providerId="ADAL" clId="{70FFC4FB-31BF-481B-90B7-4A2E92F2906C}" dt="2023-09-01T15:36:58.864" v="24" actId="207"/>
          <ac:spMkLst>
            <pc:docMk/>
            <pc:sldMk cId="1763808824" sldId="385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7:01.930" v="25" actId="207"/>
        <pc:sldMkLst>
          <pc:docMk/>
          <pc:sldMk cId="2849719127" sldId="386"/>
        </pc:sldMkLst>
        <pc:spChg chg="mod">
          <ac:chgData name="Dustin Rodgers" userId="4de77736-16f5-471f-bb57-3063e453934a" providerId="ADAL" clId="{70FFC4FB-31BF-481B-90B7-4A2E92F2906C}" dt="2023-09-01T15:37:01.930" v="25" actId="207"/>
          <ac:spMkLst>
            <pc:docMk/>
            <pc:sldMk cId="2849719127" sldId="386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7:05.642" v="26" actId="207"/>
        <pc:sldMkLst>
          <pc:docMk/>
          <pc:sldMk cId="4276712658" sldId="387"/>
        </pc:sldMkLst>
        <pc:spChg chg="mod">
          <ac:chgData name="Dustin Rodgers" userId="4de77736-16f5-471f-bb57-3063e453934a" providerId="ADAL" clId="{70FFC4FB-31BF-481B-90B7-4A2E92F2906C}" dt="2023-09-01T15:37:05.642" v="26" actId="207"/>
          <ac:spMkLst>
            <pc:docMk/>
            <pc:sldMk cId="4276712658" sldId="387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7:14.562" v="29" actId="207"/>
        <pc:sldMkLst>
          <pc:docMk/>
          <pc:sldMk cId="1167908163" sldId="388"/>
        </pc:sldMkLst>
        <pc:spChg chg="mod">
          <ac:chgData name="Dustin Rodgers" userId="4de77736-16f5-471f-bb57-3063e453934a" providerId="ADAL" clId="{70FFC4FB-31BF-481B-90B7-4A2E92F2906C}" dt="2023-09-01T15:37:14.562" v="29" actId="207"/>
          <ac:spMkLst>
            <pc:docMk/>
            <pc:sldMk cId="1167908163" sldId="388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7:20.218" v="31" actId="207"/>
        <pc:sldMkLst>
          <pc:docMk/>
          <pc:sldMk cId="13707056" sldId="389"/>
        </pc:sldMkLst>
        <pc:spChg chg="mod">
          <ac:chgData name="Dustin Rodgers" userId="4de77736-16f5-471f-bb57-3063e453934a" providerId="ADAL" clId="{70FFC4FB-31BF-481B-90B7-4A2E92F2906C}" dt="2023-09-01T15:37:20.218" v="31" actId="207"/>
          <ac:spMkLst>
            <pc:docMk/>
            <pc:sldMk cId="13707056" sldId="389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7:26.403" v="33" actId="207"/>
        <pc:sldMkLst>
          <pc:docMk/>
          <pc:sldMk cId="1721029151" sldId="390"/>
        </pc:sldMkLst>
        <pc:spChg chg="mod">
          <ac:chgData name="Dustin Rodgers" userId="4de77736-16f5-471f-bb57-3063e453934a" providerId="ADAL" clId="{70FFC4FB-31BF-481B-90B7-4A2E92F2906C}" dt="2023-09-01T15:37:26.403" v="33" actId="207"/>
          <ac:spMkLst>
            <pc:docMk/>
            <pc:sldMk cId="1721029151" sldId="390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7:30.664" v="34" actId="207"/>
        <pc:sldMkLst>
          <pc:docMk/>
          <pc:sldMk cId="1353706480" sldId="391"/>
        </pc:sldMkLst>
        <pc:spChg chg="mod">
          <ac:chgData name="Dustin Rodgers" userId="4de77736-16f5-471f-bb57-3063e453934a" providerId="ADAL" clId="{70FFC4FB-31BF-481B-90B7-4A2E92F2906C}" dt="2023-09-01T15:37:30.664" v="34" actId="207"/>
          <ac:spMkLst>
            <pc:docMk/>
            <pc:sldMk cId="1353706480" sldId="391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7:54.941" v="41" actId="207"/>
        <pc:sldMkLst>
          <pc:docMk/>
          <pc:sldMk cId="3608585570" sldId="392"/>
        </pc:sldMkLst>
        <pc:spChg chg="mod">
          <ac:chgData name="Dustin Rodgers" userId="4de77736-16f5-471f-bb57-3063e453934a" providerId="ADAL" clId="{70FFC4FB-31BF-481B-90B7-4A2E92F2906C}" dt="2023-09-01T15:37:54.941" v="41" actId="207"/>
          <ac:spMkLst>
            <pc:docMk/>
            <pc:sldMk cId="3608585570" sldId="392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7:59.409" v="42" actId="207"/>
        <pc:sldMkLst>
          <pc:docMk/>
          <pc:sldMk cId="3140737594" sldId="393"/>
        </pc:sldMkLst>
        <pc:spChg chg="mod">
          <ac:chgData name="Dustin Rodgers" userId="4de77736-16f5-471f-bb57-3063e453934a" providerId="ADAL" clId="{70FFC4FB-31BF-481B-90B7-4A2E92F2906C}" dt="2023-09-01T15:37:59.409" v="42" actId="207"/>
          <ac:spMkLst>
            <pc:docMk/>
            <pc:sldMk cId="3140737594" sldId="393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8:02.982" v="43" actId="207"/>
        <pc:sldMkLst>
          <pc:docMk/>
          <pc:sldMk cId="3587154474" sldId="394"/>
        </pc:sldMkLst>
        <pc:spChg chg="mod">
          <ac:chgData name="Dustin Rodgers" userId="4de77736-16f5-471f-bb57-3063e453934a" providerId="ADAL" clId="{70FFC4FB-31BF-481B-90B7-4A2E92F2906C}" dt="2023-09-01T15:38:02.982" v="43" actId="207"/>
          <ac:spMkLst>
            <pc:docMk/>
            <pc:sldMk cId="3587154474" sldId="394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7:35.567" v="35" actId="207"/>
        <pc:sldMkLst>
          <pc:docMk/>
          <pc:sldMk cId="1696472970" sldId="395"/>
        </pc:sldMkLst>
        <pc:spChg chg="mod">
          <ac:chgData name="Dustin Rodgers" userId="4de77736-16f5-471f-bb57-3063e453934a" providerId="ADAL" clId="{70FFC4FB-31BF-481B-90B7-4A2E92F2906C}" dt="2023-09-01T15:37:35.567" v="35" actId="207"/>
          <ac:spMkLst>
            <pc:docMk/>
            <pc:sldMk cId="1696472970" sldId="395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8:05.386" v="44" actId="207"/>
        <pc:sldMkLst>
          <pc:docMk/>
          <pc:sldMk cId="3392394056" sldId="396"/>
        </pc:sldMkLst>
        <pc:spChg chg="mod">
          <ac:chgData name="Dustin Rodgers" userId="4de77736-16f5-471f-bb57-3063e453934a" providerId="ADAL" clId="{70FFC4FB-31BF-481B-90B7-4A2E92F2906C}" dt="2023-09-01T15:38:05.386" v="44" actId="207"/>
          <ac:spMkLst>
            <pc:docMk/>
            <pc:sldMk cId="3392394056" sldId="396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8:07.634" v="45" actId="207"/>
        <pc:sldMkLst>
          <pc:docMk/>
          <pc:sldMk cId="4063942330" sldId="397"/>
        </pc:sldMkLst>
        <pc:spChg chg="mod">
          <ac:chgData name="Dustin Rodgers" userId="4de77736-16f5-471f-bb57-3063e453934a" providerId="ADAL" clId="{70FFC4FB-31BF-481B-90B7-4A2E92F2906C}" dt="2023-09-01T15:38:07.634" v="45" actId="207"/>
          <ac:spMkLst>
            <pc:docMk/>
            <pc:sldMk cId="4063942330" sldId="397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8:11.472" v="46" actId="207"/>
        <pc:sldMkLst>
          <pc:docMk/>
          <pc:sldMk cId="1232245772" sldId="398"/>
        </pc:sldMkLst>
        <pc:spChg chg="mod">
          <ac:chgData name="Dustin Rodgers" userId="4de77736-16f5-471f-bb57-3063e453934a" providerId="ADAL" clId="{70FFC4FB-31BF-481B-90B7-4A2E92F2906C}" dt="2023-09-01T15:38:11.472" v="46" actId="207"/>
          <ac:spMkLst>
            <pc:docMk/>
            <pc:sldMk cId="1232245772" sldId="398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8:14.442" v="47" actId="207"/>
        <pc:sldMkLst>
          <pc:docMk/>
          <pc:sldMk cId="3035759607" sldId="399"/>
        </pc:sldMkLst>
        <pc:spChg chg="mod">
          <ac:chgData name="Dustin Rodgers" userId="4de77736-16f5-471f-bb57-3063e453934a" providerId="ADAL" clId="{70FFC4FB-31BF-481B-90B7-4A2E92F2906C}" dt="2023-09-01T15:38:14.442" v="47" actId="207"/>
          <ac:spMkLst>
            <pc:docMk/>
            <pc:sldMk cId="3035759607" sldId="399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8:43.356" v="56" actId="207"/>
        <pc:sldMkLst>
          <pc:docMk/>
          <pc:sldMk cId="1017012374" sldId="401"/>
        </pc:sldMkLst>
        <pc:spChg chg="mod">
          <ac:chgData name="Dustin Rodgers" userId="4de77736-16f5-471f-bb57-3063e453934a" providerId="ADAL" clId="{70FFC4FB-31BF-481B-90B7-4A2E92F2906C}" dt="2023-09-01T15:38:43.356" v="56" actId="207"/>
          <ac:spMkLst>
            <pc:docMk/>
            <pc:sldMk cId="1017012374" sldId="401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8:16.884" v="48" actId="207"/>
        <pc:sldMkLst>
          <pc:docMk/>
          <pc:sldMk cId="98190700" sldId="402"/>
        </pc:sldMkLst>
        <pc:spChg chg="mod">
          <ac:chgData name="Dustin Rodgers" userId="4de77736-16f5-471f-bb57-3063e453934a" providerId="ADAL" clId="{70FFC4FB-31BF-481B-90B7-4A2E92F2906C}" dt="2023-09-01T15:38:16.884" v="48" actId="207"/>
          <ac:spMkLst>
            <pc:docMk/>
            <pc:sldMk cId="98190700" sldId="402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8:20.005" v="49" actId="207"/>
        <pc:sldMkLst>
          <pc:docMk/>
          <pc:sldMk cId="3094046807" sldId="403"/>
        </pc:sldMkLst>
        <pc:spChg chg="mod">
          <ac:chgData name="Dustin Rodgers" userId="4de77736-16f5-471f-bb57-3063e453934a" providerId="ADAL" clId="{70FFC4FB-31BF-481B-90B7-4A2E92F2906C}" dt="2023-09-01T15:38:20.005" v="49" actId="207"/>
          <ac:spMkLst>
            <pc:docMk/>
            <pc:sldMk cId="3094046807" sldId="403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8:22.576" v="50" actId="207"/>
        <pc:sldMkLst>
          <pc:docMk/>
          <pc:sldMk cId="3829301503" sldId="404"/>
        </pc:sldMkLst>
        <pc:spChg chg="mod">
          <ac:chgData name="Dustin Rodgers" userId="4de77736-16f5-471f-bb57-3063e453934a" providerId="ADAL" clId="{70FFC4FB-31BF-481B-90B7-4A2E92F2906C}" dt="2023-09-01T15:38:22.576" v="50" actId="207"/>
          <ac:spMkLst>
            <pc:docMk/>
            <pc:sldMk cId="3829301503" sldId="404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8:30.048" v="52" actId="14100"/>
        <pc:sldMkLst>
          <pc:docMk/>
          <pc:sldMk cId="2609849" sldId="405"/>
        </pc:sldMkLst>
        <pc:spChg chg="mod">
          <ac:chgData name="Dustin Rodgers" userId="4de77736-16f5-471f-bb57-3063e453934a" providerId="ADAL" clId="{70FFC4FB-31BF-481B-90B7-4A2E92F2906C}" dt="2023-09-01T15:38:30.048" v="52" actId="14100"/>
          <ac:spMkLst>
            <pc:docMk/>
            <pc:sldMk cId="2609849" sldId="405"/>
            <ac:spMk id="3" creationId="{00000000-0000-0000-0000-000000000000}"/>
          </ac:spMkLst>
        </pc:spChg>
        <pc:spChg chg="mod">
          <ac:chgData name="Dustin Rodgers" userId="4de77736-16f5-471f-bb57-3063e453934a" providerId="ADAL" clId="{70FFC4FB-31BF-481B-90B7-4A2E92F2906C}" dt="2023-09-01T15:38:25.470" v="51" actId="207"/>
          <ac:spMkLst>
            <pc:docMk/>
            <pc:sldMk cId="2609849" sldId="405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8:33.822" v="53" actId="207"/>
        <pc:sldMkLst>
          <pc:docMk/>
          <pc:sldMk cId="3268287024" sldId="406"/>
        </pc:sldMkLst>
        <pc:spChg chg="mod">
          <ac:chgData name="Dustin Rodgers" userId="4de77736-16f5-471f-bb57-3063e453934a" providerId="ADAL" clId="{70FFC4FB-31BF-481B-90B7-4A2E92F2906C}" dt="2023-09-01T15:38:33.822" v="53" actId="207"/>
          <ac:spMkLst>
            <pc:docMk/>
            <pc:sldMk cId="3268287024" sldId="406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7:38.303" v="36" actId="207"/>
        <pc:sldMkLst>
          <pc:docMk/>
          <pc:sldMk cId="1604962920" sldId="408"/>
        </pc:sldMkLst>
        <pc:spChg chg="mod">
          <ac:chgData name="Dustin Rodgers" userId="4de77736-16f5-471f-bb57-3063e453934a" providerId="ADAL" clId="{70FFC4FB-31BF-481B-90B7-4A2E92F2906C}" dt="2023-09-01T15:37:38.303" v="36" actId="207"/>
          <ac:spMkLst>
            <pc:docMk/>
            <pc:sldMk cId="1604962920" sldId="408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7:41.688" v="37" actId="207"/>
        <pc:sldMkLst>
          <pc:docMk/>
          <pc:sldMk cId="2539316563" sldId="409"/>
        </pc:sldMkLst>
        <pc:spChg chg="mod">
          <ac:chgData name="Dustin Rodgers" userId="4de77736-16f5-471f-bb57-3063e453934a" providerId="ADAL" clId="{70FFC4FB-31BF-481B-90B7-4A2E92F2906C}" dt="2023-09-01T15:37:41.688" v="37" actId="207"/>
          <ac:spMkLst>
            <pc:docMk/>
            <pc:sldMk cId="2539316563" sldId="409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9:00.178" v="60" actId="207"/>
        <pc:sldMkLst>
          <pc:docMk/>
          <pc:sldMk cId="1431189771" sldId="411"/>
        </pc:sldMkLst>
        <pc:spChg chg="mod">
          <ac:chgData name="Dustin Rodgers" userId="4de77736-16f5-471f-bb57-3063e453934a" providerId="ADAL" clId="{70FFC4FB-31BF-481B-90B7-4A2E92F2906C}" dt="2023-09-01T15:39:00.178" v="60" actId="207"/>
          <ac:spMkLst>
            <pc:docMk/>
            <pc:sldMk cId="1431189771" sldId="411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9:02.821" v="61" actId="207"/>
        <pc:sldMkLst>
          <pc:docMk/>
          <pc:sldMk cId="276146342" sldId="412"/>
        </pc:sldMkLst>
        <pc:spChg chg="mod">
          <ac:chgData name="Dustin Rodgers" userId="4de77736-16f5-471f-bb57-3063e453934a" providerId="ADAL" clId="{70FFC4FB-31BF-481B-90B7-4A2E92F2906C}" dt="2023-09-01T15:39:02.821" v="61" actId="207"/>
          <ac:spMkLst>
            <pc:docMk/>
            <pc:sldMk cId="276146342" sldId="412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9:05.962" v="62" actId="207"/>
        <pc:sldMkLst>
          <pc:docMk/>
          <pc:sldMk cId="96917658" sldId="413"/>
        </pc:sldMkLst>
        <pc:spChg chg="mod">
          <ac:chgData name="Dustin Rodgers" userId="4de77736-16f5-471f-bb57-3063e453934a" providerId="ADAL" clId="{70FFC4FB-31BF-481B-90B7-4A2E92F2906C}" dt="2023-09-01T15:39:05.962" v="62" actId="207"/>
          <ac:spMkLst>
            <pc:docMk/>
            <pc:sldMk cId="96917658" sldId="413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9:17.833" v="66" actId="207"/>
        <pc:sldMkLst>
          <pc:docMk/>
          <pc:sldMk cId="4198606698" sldId="415"/>
        </pc:sldMkLst>
        <pc:spChg chg="mod">
          <ac:chgData name="Dustin Rodgers" userId="4de77736-16f5-471f-bb57-3063e453934a" providerId="ADAL" clId="{70FFC4FB-31BF-481B-90B7-4A2E92F2906C}" dt="2023-09-01T15:39:17.833" v="66" actId="207"/>
          <ac:spMkLst>
            <pc:docMk/>
            <pc:sldMk cId="4198606698" sldId="415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9:23.448" v="68" actId="207"/>
        <pc:sldMkLst>
          <pc:docMk/>
          <pc:sldMk cId="1084659988" sldId="417"/>
        </pc:sldMkLst>
        <pc:spChg chg="mod">
          <ac:chgData name="Dustin Rodgers" userId="4de77736-16f5-471f-bb57-3063e453934a" providerId="ADAL" clId="{70FFC4FB-31BF-481B-90B7-4A2E92F2906C}" dt="2023-09-01T15:39:23.448" v="68" actId="207"/>
          <ac:spMkLst>
            <pc:docMk/>
            <pc:sldMk cId="1084659988" sldId="417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9:26.686" v="69" actId="207"/>
        <pc:sldMkLst>
          <pc:docMk/>
          <pc:sldMk cId="3005292118" sldId="418"/>
        </pc:sldMkLst>
        <pc:spChg chg="mod">
          <ac:chgData name="Dustin Rodgers" userId="4de77736-16f5-471f-bb57-3063e453934a" providerId="ADAL" clId="{70FFC4FB-31BF-481B-90B7-4A2E92F2906C}" dt="2023-09-01T15:39:26.686" v="69" actId="207"/>
          <ac:spMkLst>
            <pc:docMk/>
            <pc:sldMk cId="3005292118" sldId="418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9:29.087" v="70" actId="207"/>
        <pc:sldMkLst>
          <pc:docMk/>
          <pc:sldMk cId="3598046850" sldId="419"/>
        </pc:sldMkLst>
        <pc:spChg chg="mod">
          <ac:chgData name="Dustin Rodgers" userId="4de77736-16f5-471f-bb57-3063e453934a" providerId="ADAL" clId="{70FFC4FB-31BF-481B-90B7-4A2E92F2906C}" dt="2023-09-01T15:39:29.087" v="70" actId="207"/>
          <ac:spMkLst>
            <pc:docMk/>
            <pc:sldMk cId="3598046850" sldId="419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9:31.602" v="71" actId="207"/>
        <pc:sldMkLst>
          <pc:docMk/>
          <pc:sldMk cId="2104664015" sldId="420"/>
        </pc:sldMkLst>
        <pc:spChg chg="mod">
          <ac:chgData name="Dustin Rodgers" userId="4de77736-16f5-471f-bb57-3063e453934a" providerId="ADAL" clId="{70FFC4FB-31BF-481B-90B7-4A2E92F2906C}" dt="2023-09-01T15:39:31.602" v="71" actId="207"/>
          <ac:spMkLst>
            <pc:docMk/>
            <pc:sldMk cId="2104664015" sldId="420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9:34.413" v="72" actId="207"/>
        <pc:sldMkLst>
          <pc:docMk/>
          <pc:sldMk cId="2982526020" sldId="421"/>
        </pc:sldMkLst>
        <pc:spChg chg="mod">
          <ac:chgData name="Dustin Rodgers" userId="4de77736-16f5-471f-bb57-3063e453934a" providerId="ADAL" clId="{70FFC4FB-31BF-481B-90B7-4A2E92F2906C}" dt="2023-09-01T15:39:34.413" v="72" actId="207"/>
          <ac:spMkLst>
            <pc:docMk/>
            <pc:sldMk cId="2982526020" sldId="421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9:37.097" v="73" actId="207"/>
        <pc:sldMkLst>
          <pc:docMk/>
          <pc:sldMk cId="3031103718" sldId="422"/>
        </pc:sldMkLst>
        <pc:spChg chg="mod">
          <ac:chgData name="Dustin Rodgers" userId="4de77736-16f5-471f-bb57-3063e453934a" providerId="ADAL" clId="{70FFC4FB-31BF-481B-90B7-4A2E92F2906C}" dt="2023-09-01T15:39:37.097" v="73" actId="207"/>
          <ac:spMkLst>
            <pc:docMk/>
            <pc:sldMk cId="3031103718" sldId="422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9:45.286" v="75" actId="207"/>
        <pc:sldMkLst>
          <pc:docMk/>
          <pc:sldMk cId="2465099776" sldId="424"/>
        </pc:sldMkLst>
        <pc:spChg chg="mod">
          <ac:chgData name="Dustin Rodgers" userId="4de77736-16f5-471f-bb57-3063e453934a" providerId="ADAL" clId="{70FFC4FB-31BF-481B-90B7-4A2E92F2906C}" dt="2023-09-01T15:39:45.286" v="75" actId="207"/>
          <ac:spMkLst>
            <pc:docMk/>
            <pc:sldMk cId="2465099776" sldId="424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9:48.542" v="76" actId="207"/>
        <pc:sldMkLst>
          <pc:docMk/>
          <pc:sldMk cId="2169164004" sldId="425"/>
        </pc:sldMkLst>
        <pc:spChg chg="mod">
          <ac:chgData name="Dustin Rodgers" userId="4de77736-16f5-471f-bb57-3063e453934a" providerId="ADAL" clId="{70FFC4FB-31BF-481B-90B7-4A2E92F2906C}" dt="2023-09-01T15:39:48.542" v="76" actId="207"/>
          <ac:spMkLst>
            <pc:docMk/>
            <pc:sldMk cId="2169164004" sldId="425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9:51.070" v="77" actId="207"/>
        <pc:sldMkLst>
          <pc:docMk/>
          <pc:sldMk cId="1084678685" sldId="426"/>
        </pc:sldMkLst>
        <pc:spChg chg="mod">
          <ac:chgData name="Dustin Rodgers" userId="4de77736-16f5-471f-bb57-3063e453934a" providerId="ADAL" clId="{70FFC4FB-31BF-481B-90B7-4A2E92F2906C}" dt="2023-09-01T15:39:51.070" v="77" actId="207"/>
          <ac:spMkLst>
            <pc:docMk/>
            <pc:sldMk cId="1084678685" sldId="426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9:58.509" v="79" actId="207"/>
        <pc:sldMkLst>
          <pc:docMk/>
          <pc:sldMk cId="3711893225" sldId="428"/>
        </pc:sldMkLst>
        <pc:spChg chg="mod">
          <ac:chgData name="Dustin Rodgers" userId="4de77736-16f5-471f-bb57-3063e453934a" providerId="ADAL" clId="{70FFC4FB-31BF-481B-90B7-4A2E92F2906C}" dt="2023-09-01T15:39:58.509" v="79" actId="207"/>
          <ac:spMkLst>
            <pc:docMk/>
            <pc:sldMk cId="3711893225" sldId="428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40:09.129" v="83" actId="207"/>
        <pc:sldMkLst>
          <pc:docMk/>
          <pc:sldMk cId="1843387389" sldId="429"/>
        </pc:sldMkLst>
        <pc:spChg chg="mod">
          <ac:chgData name="Dustin Rodgers" userId="4de77736-16f5-471f-bb57-3063e453934a" providerId="ADAL" clId="{70FFC4FB-31BF-481B-90B7-4A2E92F2906C}" dt="2023-09-01T15:40:09.129" v="83" actId="207"/>
          <ac:spMkLst>
            <pc:docMk/>
            <pc:sldMk cId="1843387389" sldId="429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40:06.709" v="82" actId="207"/>
        <pc:sldMkLst>
          <pc:docMk/>
          <pc:sldMk cId="3840092049" sldId="430"/>
        </pc:sldMkLst>
        <pc:spChg chg="mod">
          <ac:chgData name="Dustin Rodgers" userId="4de77736-16f5-471f-bb57-3063e453934a" providerId="ADAL" clId="{70FFC4FB-31BF-481B-90B7-4A2E92F2906C}" dt="2023-09-01T15:40:06.709" v="82" actId="207"/>
          <ac:spMkLst>
            <pc:docMk/>
            <pc:sldMk cId="3840092049" sldId="430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40:12.347" v="84" actId="207"/>
        <pc:sldMkLst>
          <pc:docMk/>
          <pc:sldMk cId="1472590938" sldId="431"/>
        </pc:sldMkLst>
        <pc:spChg chg="mod">
          <ac:chgData name="Dustin Rodgers" userId="4de77736-16f5-471f-bb57-3063e453934a" providerId="ADAL" clId="{70FFC4FB-31BF-481B-90B7-4A2E92F2906C}" dt="2023-09-01T15:40:12.347" v="84" actId="207"/>
          <ac:spMkLst>
            <pc:docMk/>
            <pc:sldMk cId="1472590938" sldId="431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40:15.867" v="85" actId="207"/>
        <pc:sldMkLst>
          <pc:docMk/>
          <pc:sldMk cId="2519194362" sldId="432"/>
        </pc:sldMkLst>
        <pc:spChg chg="mod">
          <ac:chgData name="Dustin Rodgers" userId="4de77736-16f5-471f-bb57-3063e453934a" providerId="ADAL" clId="{70FFC4FB-31BF-481B-90B7-4A2E92F2906C}" dt="2023-09-01T15:40:15.867" v="85" actId="207"/>
          <ac:spMkLst>
            <pc:docMk/>
            <pc:sldMk cId="2519194362" sldId="432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9:09.198" v="63" actId="207"/>
        <pc:sldMkLst>
          <pc:docMk/>
          <pc:sldMk cId="1785973406" sldId="433"/>
        </pc:sldMkLst>
        <pc:spChg chg="mod">
          <ac:chgData name="Dustin Rodgers" userId="4de77736-16f5-471f-bb57-3063e453934a" providerId="ADAL" clId="{70FFC4FB-31BF-481B-90B7-4A2E92F2906C}" dt="2023-09-01T15:39:09.198" v="63" actId="207"/>
          <ac:spMkLst>
            <pc:docMk/>
            <pc:sldMk cId="1785973406" sldId="433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7:17.559" v="30" actId="207"/>
        <pc:sldMkLst>
          <pc:docMk/>
          <pc:sldMk cId="3087561964" sldId="434"/>
        </pc:sldMkLst>
        <pc:spChg chg="mod">
          <ac:chgData name="Dustin Rodgers" userId="4de77736-16f5-471f-bb57-3063e453934a" providerId="ADAL" clId="{70FFC4FB-31BF-481B-90B7-4A2E92F2906C}" dt="2023-09-01T15:37:17.559" v="30" actId="207"/>
          <ac:spMkLst>
            <pc:docMk/>
            <pc:sldMk cId="3087561964" sldId="434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8:40.088" v="55" actId="207"/>
        <pc:sldMkLst>
          <pc:docMk/>
          <pc:sldMk cId="1037287577" sldId="435"/>
        </pc:sldMkLst>
        <pc:spChg chg="mod">
          <ac:chgData name="Dustin Rodgers" userId="4de77736-16f5-471f-bb57-3063e453934a" providerId="ADAL" clId="{70FFC4FB-31BF-481B-90B7-4A2E92F2906C}" dt="2023-09-01T15:38:40.088" v="55" actId="207"/>
          <ac:spMkLst>
            <pc:docMk/>
            <pc:sldMk cId="1037287577" sldId="435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8:37.441" v="54" actId="207"/>
        <pc:sldMkLst>
          <pc:docMk/>
          <pc:sldMk cId="3181813938" sldId="436"/>
        </pc:sldMkLst>
        <pc:spChg chg="mod">
          <ac:chgData name="Dustin Rodgers" userId="4de77736-16f5-471f-bb57-3063e453934a" providerId="ADAL" clId="{70FFC4FB-31BF-481B-90B7-4A2E92F2906C}" dt="2023-09-01T15:38:37.441" v="54" actId="207"/>
          <ac:spMkLst>
            <pc:docMk/>
            <pc:sldMk cId="3181813938" sldId="436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7:48.378" v="39" actId="207"/>
        <pc:sldMkLst>
          <pc:docMk/>
          <pc:sldMk cId="3440691149" sldId="438"/>
        </pc:sldMkLst>
        <pc:spChg chg="mod">
          <ac:chgData name="Dustin Rodgers" userId="4de77736-16f5-471f-bb57-3063e453934a" providerId="ADAL" clId="{70FFC4FB-31BF-481B-90B7-4A2E92F2906C}" dt="2023-09-01T15:37:48.378" v="39" actId="207"/>
          <ac:spMkLst>
            <pc:docMk/>
            <pc:sldMk cId="3440691149" sldId="438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7:51.140" v="40" actId="207"/>
        <pc:sldMkLst>
          <pc:docMk/>
          <pc:sldMk cId="670333715" sldId="439"/>
        </pc:sldMkLst>
        <pc:spChg chg="mod">
          <ac:chgData name="Dustin Rodgers" userId="4de77736-16f5-471f-bb57-3063e453934a" providerId="ADAL" clId="{70FFC4FB-31BF-481B-90B7-4A2E92F2906C}" dt="2023-09-01T15:37:51.140" v="40" actId="207"/>
          <ac:spMkLst>
            <pc:docMk/>
            <pc:sldMk cId="670333715" sldId="439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7:44.064" v="38" actId="207"/>
        <pc:sldMkLst>
          <pc:docMk/>
          <pc:sldMk cId="2624046853" sldId="440"/>
        </pc:sldMkLst>
        <pc:spChg chg="mod">
          <ac:chgData name="Dustin Rodgers" userId="4de77736-16f5-471f-bb57-3063e453934a" providerId="ADAL" clId="{70FFC4FB-31BF-481B-90B7-4A2E92F2906C}" dt="2023-09-01T15:37:44.064" v="38" actId="207"/>
          <ac:spMkLst>
            <pc:docMk/>
            <pc:sldMk cId="2624046853" sldId="440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9:14.382" v="65" actId="207"/>
        <pc:sldMkLst>
          <pc:docMk/>
          <pc:sldMk cId="1380153008" sldId="441"/>
        </pc:sldMkLst>
        <pc:spChg chg="mod">
          <ac:chgData name="Dustin Rodgers" userId="4de77736-16f5-471f-bb57-3063e453934a" providerId="ADAL" clId="{70FFC4FB-31BF-481B-90B7-4A2E92F2906C}" dt="2023-09-01T15:39:14.382" v="65" actId="207"/>
          <ac:spMkLst>
            <pc:docMk/>
            <pc:sldMk cId="1380153008" sldId="441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9:12.319" v="64" actId="207"/>
        <pc:sldMkLst>
          <pc:docMk/>
          <pc:sldMk cId="1612973014" sldId="442"/>
        </pc:sldMkLst>
        <pc:spChg chg="mod">
          <ac:chgData name="Dustin Rodgers" userId="4de77736-16f5-471f-bb57-3063e453934a" providerId="ADAL" clId="{70FFC4FB-31BF-481B-90B7-4A2E92F2906C}" dt="2023-09-01T15:39:12.319" v="64" actId="207"/>
          <ac:spMkLst>
            <pc:docMk/>
            <pc:sldMk cId="1612973014" sldId="442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9:20.320" v="67" actId="207"/>
        <pc:sldMkLst>
          <pc:docMk/>
          <pc:sldMk cId="3779798230" sldId="443"/>
        </pc:sldMkLst>
        <pc:spChg chg="mod">
          <ac:chgData name="Dustin Rodgers" userId="4de77736-16f5-471f-bb57-3063e453934a" providerId="ADAL" clId="{70FFC4FB-31BF-481B-90B7-4A2E92F2906C}" dt="2023-09-01T15:39:20.320" v="67" actId="207"/>
          <ac:spMkLst>
            <pc:docMk/>
            <pc:sldMk cId="3779798230" sldId="443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9:40.323" v="74" actId="207"/>
        <pc:sldMkLst>
          <pc:docMk/>
          <pc:sldMk cId="1383639588" sldId="444"/>
        </pc:sldMkLst>
        <pc:spChg chg="mod">
          <ac:chgData name="Dustin Rodgers" userId="4de77736-16f5-471f-bb57-3063e453934a" providerId="ADAL" clId="{70FFC4FB-31BF-481B-90B7-4A2E92F2906C}" dt="2023-09-01T15:39:40.323" v="74" actId="207"/>
          <ac:spMkLst>
            <pc:docMk/>
            <pc:sldMk cId="1383639588" sldId="444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7:08.269" v="27" actId="207"/>
        <pc:sldMkLst>
          <pc:docMk/>
          <pc:sldMk cId="3318006419" sldId="447"/>
        </pc:sldMkLst>
        <pc:spChg chg="mod">
          <ac:chgData name="Dustin Rodgers" userId="4de77736-16f5-471f-bb57-3063e453934a" providerId="ADAL" clId="{70FFC4FB-31BF-481B-90B7-4A2E92F2906C}" dt="2023-09-01T15:37:08.269" v="27" actId="207"/>
          <ac:spMkLst>
            <pc:docMk/>
            <pc:sldMk cId="3318006419" sldId="447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7:12.152" v="28" actId="207"/>
        <pc:sldMkLst>
          <pc:docMk/>
          <pc:sldMk cId="2496991755" sldId="448"/>
        </pc:sldMkLst>
        <pc:spChg chg="mod">
          <ac:chgData name="Dustin Rodgers" userId="4de77736-16f5-471f-bb57-3063e453934a" providerId="ADAL" clId="{70FFC4FB-31BF-481B-90B7-4A2E92F2906C}" dt="2023-09-01T15:37:12.152" v="28" actId="207"/>
          <ac:spMkLst>
            <pc:docMk/>
            <pc:sldMk cId="2496991755" sldId="448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40:04.017" v="81" actId="207"/>
        <pc:sldMkLst>
          <pc:docMk/>
          <pc:sldMk cId="902892725" sldId="449"/>
        </pc:sldMkLst>
        <pc:spChg chg="mod">
          <ac:chgData name="Dustin Rodgers" userId="4de77736-16f5-471f-bb57-3063e453934a" providerId="ADAL" clId="{70FFC4FB-31BF-481B-90B7-4A2E92F2906C}" dt="2023-09-01T15:40:04.017" v="81" actId="207"/>
          <ac:spMkLst>
            <pc:docMk/>
            <pc:sldMk cId="902892725" sldId="449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5:14.253" v="0" actId="207"/>
        <pc:sldMkLst>
          <pc:docMk/>
          <pc:sldMk cId="581522613" sldId="450"/>
        </pc:sldMkLst>
        <pc:spChg chg="mod">
          <ac:chgData name="Dustin Rodgers" userId="4de77736-16f5-471f-bb57-3063e453934a" providerId="ADAL" clId="{70FFC4FB-31BF-481B-90B7-4A2E92F2906C}" dt="2023-09-01T15:35:14.253" v="0" actId="207"/>
          <ac:spMkLst>
            <pc:docMk/>
            <pc:sldMk cId="581522613" sldId="450"/>
            <ac:spMk id="3" creationId="{DDCA6376-DAD4-0B43-9607-54E7BF11F5F8}"/>
          </ac:spMkLst>
        </pc:spChg>
      </pc:sldChg>
      <pc:sldChg chg="modSp mod">
        <pc:chgData name="Dustin Rodgers" userId="4de77736-16f5-471f-bb57-3063e453934a" providerId="ADAL" clId="{70FFC4FB-31BF-481B-90B7-4A2E92F2906C}" dt="2023-09-01T15:38:56.976" v="59" actId="207"/>
        <pc:sldMkLst>
          <pc:docMk/>
          <pc:sldMk cId="427916423" sldId="455"/>
        </pc:sldMkLst>
        <pc:spChg chg="mod">
          <ac:chgData name="Dustin Rodgers" userId="4de77736-16f5-471f-bb57-3063e453934a" providerId="ADAL" clId="{70FFC4FB-31BF-481B-90B7-4A2E92F2906C}" dt="2023-09-01T15:38:56.976" v="59" actId="207"/>
          <ac:spMkLst>
            <pc:docMk/>
            <pc:sldMk cId="427916423" sldId="455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8:48.455" v="57" actId="207"/>
        <pc:sldMkLst>
          <pc:docMk/>
          <pc:sldMk cId="1472220654" sldId="456"/>
        </pc:sldMkLst>
        <pc:spChg chg="mod">
          <ac:chgData name="Dustin Rodgers" userId="4de77736-16f5-471f-bb57-3063e453934a" providerId="ADAL" clId="{70FFC4FB-31BF-481B-90B7-4A2E92F2906C}" dt="2023-09-01T15:38:48.455" v="57" actId="207"/>
          <ac:spMkLst>
            <pc:docMk/>
            <pc:sldMk cId="1472220654" sldId="456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8:52.207" v="58" actId="207"/>
        <pc:sldMkLst>
          <pc:docMk/>
          <pc:sldMk cId="3924998196" sldId="457"/>
        </pc:sldMkLst>
        <pc:spChg chg="mod">
          <ac:chgData name="Dustin Rodgers" userId="4de77736-16f5-471f-bb57-3063e453934a" providerId="ADAL" clId="{70FFC4FB-31BF-481B-90B7-4A2E92F2906C}" dt="2023-09-01T15:38:52.207" v="58" actId="207"/>
          <ac:spMkLst>
            <pc:docMk/>
            <pc:sldMk cId="3924998196" sldId="457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39:55.691" v="78" actId="207"/>
        <pc:sldMkLst>
          <pc:docMk/>
          <pc:sldMk cId="3670797211" sldId="458"/>
        </pc:sldMkLst>
        <pc:spChg chg="mod">
          <ac:chgData name="Dustin Rodgers" userId="4de77736-16f5-471f-bb57-3063e453934a" providerId="ADAL" clId="{70FFC4FB-31BF-481B-90B7-4A2E92F2906C}" dt="2023-09-01T15:39:55.691" v="78" actId="207"/>
          <ac:spMkLst>
            <pc:docMk/>
            <pc:sldMk cId="3670797211" sldId="458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40:37.053" v="92" actId="207"/>
        <pc:sldMkLst>
          <pc:docMk/>
          <pc:sldMk cId="2151861435" sldId="459"/>
        </pc:sldMkLst>
        <pc:spChg chg="mod">
          <ac:chgData name="Dustin Rodgers" userId="4de77736-16f5-471f-bb57-3063e453934a" providerId="ADAL" clId="{70FFC4FB-31BF-481B-90B7-4A2E92F2906C}" dt="2023-09-01T15:40:37.053" v="92" actId="207"/>
          <ac:spMkLst>
            <pc:docMk/>
            <pc:sldMk cId="2151861435" sldId="459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40:18.381" v="86" actId="207"/>
        <pc:sldMkLst>
          <pc:docMk/>
          <pc:sldMk cId="1783592366" sldId="460"/>
        </pc:sldMkLst>
        <pc:spChg chg="mod">
          <ac:chgData name="Dustin Rodgers" userId="4de77736-16f5-471f-bb57-3063e453934a" providerId="ADAL" clId="{70FFC4FB-31BF-481B-90B7-4A2E92F2906C}" dt="2023-09-01T15:40:18.381" v="86" actId="207"/>
          <ac:spMkLst>
            <pc:docMk/>
            <pc:sldMk cId="1783592366" sldId="460"/>
            <ac:spMk id="3" creationId="{A1C02FF8-3959-FB4E-9C92-1FA33D79562C}"/>
          </ac:spMkLst>
        </pc:spChg>
      </pc:sldChg>
      <pc:sldChg chg="modSp mod">
        <pc:chgData name="Dustin Rodgers" userId="4de77736-16f5-471f-bb57-3063e453934a" providerId="ADAL" clId="{70FFC4FB-31BF-481B-90B7-4A2E92F2906C}" dt="2023-09-01T15:40:23.181" v="87" actId="207"/>
        <pc:sldMkLst>
          <pc:docMk/>
          <pc:sldMk cId="1477793909" sldId="461"/>
        </pc:sldMkLst>
        <pc:spChg chg="mod">
          <ac:chgData name="Dustin Rodgers" userId="4de77736-16f5-471f-bb57-3063e453934a" providerId="ADAL" clId="{70FFC4FB-31BF-481B-90B7-4A2E92F2906C}" dt="2023-09-01T15:40:23.181" v="87" actId="207"/>
          <ac:spMkLst>
            <pc:docMk/>
            <pc:sldMk cId="1477793909" sldId="461"/>
            <ac:spMk id="3" creationId="{A1C02FF8-3959-FB4E-9C92-1FA33D79562C}"/>
          </ac:spMkLst>
        </pc:spChg>
      </pc:sldChg>
      <pc:sldChg chg="modSp mod">
        <pc:chgData name="Dustin Rodgers" userId="4de77736-16f5-471f-bb57-3063e453934a" providerId="ADAL" clId="{70FFC4FB-31BF-481B-90B7-4A2E92F2906C}" dt="2023-09-01T15:40:32.215" v="90" actId="207"/>
        <pc:sldMkLst>
          <pc:docMk/>
          <pc:sldMk cId="2492441748" sldId="462"/>
        </pc:sldMkLst>
        <pc:spChg chg="mod">
          <ac:chgData name="Dustin Rodgers" userId="4de77736-16f5-471f-bb57-3063e453934a" providerId="ADAL" clId="{70FFC4FB-31BF-481B-90B7-4A2E92F2906C}" dt="2023-09-01T15:40:32.215" v="90" actId="207"/>
          <ac:spMkLst>
            <pc:docMk/>
            <pc:sldMk cId="2492441748" sldId="462"/>
            <ac:spMk id="3" creationId="{A1C02FF8-3959-FB4E-9C92-1FA33D79562C}"/>
          </ac:spMkLst>
        </pc:spChg>
      </pc:sldChg>
      <pc:sldChg chg="modSp mod">
        <pc:chgData name="Dustin Rodgers" userId="4de77736-16f5-471f-bb57-3063e453934a" providerId="ADAL" clId="{70FFC4FB-31BF-481B-90B7-4A2E92F2906C}" dt="2023-09-01T15:40:29.057" v="89" actId="207"/>
        <pc:sldMkLst>
          <pc:docMk/>
          <pc:sldMk cId="2649949005" sldId="463"/>
        </pc:sldMkLst>
        <pc:spChg chg="mod">
          <ac:chgData name="Dustin Rodgers" userId="4de77736-16f5-471f-bb57-3063e453934a" providerId="ADAL" clId="{70FFC4FB-31BF-481B-90B7-4A2E92F2906C}" dt="2023-09-01T15:40:29.057" v="89" actId="207"/>
          <ac:spMkLst>
            <pc:docMk/>
            <pc:sldMk cId="2649949005" sldId="463"/>
            <ac:spMk id="3" creationId="{A1C02FF8-3959-FB4E-9C92-1FA33D79562C}"/>
          </ac:spMkLst>
        </pc:spChg>
      </pc:sldChg>
      <pc:sldChg chg="modSp mod">
        <pc:chgData name="Dustin Rodgers" userId="4de77736-16f5-471f-bb57-3063e453934a" providerId="ADAL" clId="{70FFC4FB-31BF-481B-90B7-4A2E92F2906C}" dt="2023-09-01T15:40:26.394" v="88" actId="207"/>
        <pc:sldMkLst>
          <pc:docMk/>
          <pc:sldMk cId="2573703251" sldId="464"/>
        </pc:sldMkLst>
        <pc:spChg chg="mod">
          <ac:chgData name="Dustin Rodgers" userId="4de77736-16f5-471f-bb57-3063e453934a" providerId="ADAL" clId="{70FFC4FB-31BF-481B-90B7-4A2E92F2906C}" dt="2023-09-01T15:40:26.394" v="88" actId="207"/>
          <ac:spMkLst>
            <pc:docMk/>
            <pc:sldMk cId="2573703251" sldId="464"/>
            <ac:spMk id="3" creationId="{A1C02FF8-3959-FB4E-9C92-1FA33D79562C}"/>
          </ac:spMkLst>
        </pc:spChg>
      </pc:sldChg>
      <pc:sldChg chg="modSp mod">
        <pc:chgData name="Dustin Rodgers" userId="4de77736-16f5-471f-bb57-3063e453934a" providerId="ADAL" clId="{70FFC4FB-31BF-481B-90B7-4A2E92F2906C}" dt="2023-09-01T15:40:34.267" v="91" actId="207"/>
        <pc:sldMkLst>
          <pc:docMk/>
          <pc:sldMk cId="2938077640" sldId="465"/>
        </pc:sldMkLst>
        <pc:spChg chg="mod">
          <ac:chgData name="Dustin Rodgers" userId="4de77736-16f5-471f-bb57-3063e453934a" providerId="ADAL" clId="{70FFC4FB-31BF-481B-90B7-4A2E92F2906C}" dt="2023-09-01T15:40:34.267" v="91" actId="207"/>
          <ac:spMkLst>
            <pc:docMk/>
            <pc:sldMk cId="2938077640" sldId="465"/>
            <ac:spMk id="3" creationId="{A1C02FF8-3959-FB4E-9C92-1FA33D79562C}"/>
          </ac:spMkLst>
        </pc:spChg>
      </pc:sldChg>
      <pc:sldChg chg="modSp mod">
        <pc:chgData name="Dustin Rodgers" userId="4de77736-16f5-471f-bb57-3063e453934a" providerId="ADAL" clId="{70FFC4FB-31BF-481B-90B7-4A2E92F2906C}" dt="2023-09-01T15:40:01.072" v="80" actId="207"/>
        <pc:sldMkLst>
          <pc:docMk/>
          <pc:sldMk cId="3440484024" sldId="469"/>
        </pc:sldMkLst>
        <pc:spChg chg="mod">
          <ac:chgData name="Dustin Rodgers" userId="4de77736-16f5-471f-bb57-3063e453934a" providerId="ADAL" clId="{70FFC4FB-31BF-481B-90B7-4A2E92F2906C}" dt="2023-09-01T15:40:01.072" v="80" actId="207"/>
          <ac:spMkLst>
            <pc:docMk/>
            <pc:sldMk cId="3440484024" sldId="469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40:44.932" v="95" actId="207"/>
        <pc:sldMkLst>
          <pc:docMk/>
          <pc:sldMk cId="4292639680" sldId="470"/>
        </pc:sldMkLst>
        <pc:spChg chg="mod">
          <ac:chgData name="Dustin Rodgers" userId="4de77736-16f5-471f-bb57-3063e453934a" providerId="ADAL" clId="{70FFC4FB-31BF-481B-90B7-4A2E92F2906C}" dt="2023-09-01T15:40:44.932" v="95" actId="207"/>
          <ac:spMkLst>
            <pc:docMk/>
            <pc:sldMk cId="4292639680" sldId="470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40:42.336" v="94" actId="207"/>
        <pc:sldMkLst>
          <pc:docMk/>
          <pc:sldMk cId="1490136924" sldId="471"/>
        </pc:sldMkLst>
        <pc:spChg chg="mod">
          <ac:chgData name="Dustin Rodgers" userId="4de77736-16f5-471f-bb57-3063e453934a" providerId="ADAL" clId="{70FFC4FB-31BF-481B-90B7-4A2E92F2906C}" dt="2023-09-01T15:40:42.336" v="94" actId="207"/>
          <ac:spMkLst>
            <pc:docMk/>
            <pc:sldMk cId="1490136924" sldId="471"/>
            <ac:spMk id="4" creationId="{00000000-0000-0000-0000-000000000000}"/>
          </ac:spMkLst>
        </pc:spChg>
      </pc:sldChg>
      <pc:sldChg chg="modSp mod">
        <pc:chgData name="Dustin Rodgers" userId="4de77736-16f5-471f-bb57-3063e453934a" providerId="ADAL" clId="{70FFC4FB-31BF-481B-90B7-4A2E92F2906C}" dt="2023-09-01T15:40:40.355" v="93" actId="207"/>
        <pc:sldMkLst>
          <pc:docMk/>
          <pc:sldMk cId="4183179340" sldId="472"/>
        </pc:sldMkLst>
        <pc:spChg chg="mod">
          <ac:chgData name="Dustin Rodgers" userId="4de77736-16f5-471f-bb57-3063e453934a" providerId="ADAL" clId="{70FFC4FB-31BF-481B-90B7-4A2E92F2906C}" dt="2023-09-01T15:40:40.355" v="93" actId="207"/>
          <ac:spMkLst>
            <pc:docMk/>
            <pc:sldMk cId="4183179340" sldId="472"/>
            <ac:spMk id="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0060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l">
              <a:defRPr sz="1300"/>
            </a:lvl1pPr>
          </a:lstStyle>
          <a:p>
            <a:r>
              <a:rPr lang="en-US" sz="900">
                <a:latin typeface="Arial" pitchFamily="34" charset="0"/>
                <a:cs typeface="Arial" pitchFamily="34" charset="0"/>
              </a:rPr>
              <a:t>Presentation Title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r">
              <a:defRPr sz="1300"/>
            </a:lvl1pPr>
          </a:lstStyle>
          <a:p>
            <a:r>
              <a:rPr lang="en-US" sz="900">
                <a:latin typeface="Arial" pitchFamily="34" charset="0"/>
                <a:cs typeface="Arial" pitchFamily="34" charset="0"/>
              </a:rPr>
              <a:t>Version 00/00/00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474"/>
            <a:ext cx="4009813" cy="480060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l">
              <a:defRPr sz="1300"/>
            </a:lvl1pPr>
          </a:lstStyle>
          <a:p>
            <a:r>
              <a:rPr lang="en-US" sz="900" dirty="0">
                <a:latin typeface="Arial" pitchFamily="34" charset="0"/>
                <a:cs typeface="Arial" pitchFamily="34" charset="0"/>
              </a:rPr>
              <a:t>Copyright© 2014, All Rights Reserved - Price Industries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r">
              <a:defRPr sz="1300"/>
            </a:lvl1pPr>
          </a:lstStyle>
          <a:p>
            <a:fld id="{66C75AF9-32B9-7F48-A697-D4A2462EFAB0}" type="slidenum">
              <a:rPr lang="en-US" sz="900">
                <a:latin typeface="Arial" pitchFamily="34" charset="0"/>
                <a:cs typeface="Arial" pitchFamily="34" charset="0"/>
              </a:rPr>
              <a:t>‹#›</a:t>
            </a:fld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7254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0060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l"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r"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Version 00/00/00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19138"/>
            <a:ext cx="6399212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2" tIns="48331" rIns="96662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6662" tIns="48331" rIns="96662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4"/>
            <a:ext cx="3973688" cy="480060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l"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Copyright© 2014, All Rights Reserved - Price Industries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r"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fld id="{7502939D-9985-5B47-98D9-51F3830352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89633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 Presentation Cover Slide Option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685800" y="3036240"/>
            <a:ext cx="7772400" cy="534604"/>
          </a:xfrm>
        </p:spPr>
        <p:txBody>
          <a:bodyPr tIns="0" bIns="0" anchor="ctr" anchorCtr="0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charset="0"/>
              </a:rPr>
              <a:t>Presentation Title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 (Arial, 24pt, White)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796122"/>
            <a:ext cx="7772400" cy="385353"/>
          </a:xfrm>
        </p:spPr>
        <p:txBody>
          <a:bodyPr/>
          <a:lstStyle>
            <a:lvl1pPr marL="0" indent="0" algn="ctr">
              <a:buNone/>
              <a:defRPr sz="2000" i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Presenters Name (Arial, 20pt, Grey)</a:t>
            </a:r>
          </a:p>
        </p:txBody>
      </p:sp>
    </p:spTree>
    <p:extLst>
      <p:ext uri="{BB962C8B-B14F-4D97-AF65-F5344CB8AC3E}">
        <p14:creationId xmlns:p14="http://schemas.microsoft.com/office/powerpoint/2010/main" val="231395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377321" y="1704902"/>
            <a:ext cx="8389358" cy="3197884"/>
          </a:xfrm>
        </p:spPr>
        <p:txBody>
          <a:bodyPr/>
          <a:lstStyle>
            <a:lvl1pPr>
              <a:defRPr sz="2400">
                <a:solidFill>
                  <a:srgbClr val="3F3F3F"/>
                </a:solidFill>
              </a:defRPr>
            </a:lvl1pPr>
            <a:lvl2pPr>
              <a:defRPr sz="2400">
                <a:solidFill>
                  <a:srgbClr val="3F3F3F"/>
                </a:solidFill>
              </a:defRPr>
            </a:lvl2pPr>
            <a:lvl3pPr>
              <a:defRPr sz="2000">
                <a:solidFill>
                  <a:srgbClr val="3F3F3F"/>
                </a:solidFill>
              </a:defRPr>
            </a:lvl3pPr>
            <a:lvl4pPr>
              <a:defRPr sz="1800">
                <a:solidFill>
                  <a:srgbClr val="3F3F3F"/>
                </a:solidFill>
              </a:defRPr>
            </a:lvl4pPr>
            <a:lvl5pPr>
              <a:defRPr sz="1800">
                <a:solidFill>
                  <a:srgbClr val="3F3F3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(Arial, 24pt, White)</a:t>
            </a:r>
          </a:p>
          <a:p>
            <a:pPr lvl="1"/>
            <a:r>
              <a:rPr lang="en-US" dirty="0"/>
              <a:t>Second level (Arial, 24pt, White)</a:t>
            </a:r>
          </a:p>
          <a:p>
            <a:pPr lvl="2"/>
            <a:r>
              <a:rPr lang="en-US" dirty="0"/>
              <a:t>Third level (Arial, 20pt, White)</a:t>
            </a:r>
          </a:p>
          <a:p>
            <a:pPr lvl="3"/>
            <a:r>
              <a:rPr lang="en-US" dirty="0"/>
              <a:t>Fourth level (Arial, 18pt, White)</a:t>
            </a:r>
          </a:p>
          <a:p>
            <a:pPr lvl="4"/>
            <a:r>
              <a:rPr lang="en-US" dirty="0"/>
              <a:t>Fifth level (Arial, 18pt, White)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377320" y="915095"/>
            <a:ext cx="7315200" cy="28575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Topic Title (Arial, 24pt, Orange)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77320" y="254375"/>
            <a:ext cx="7315200" cy="35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 lvl="0"/>
            <a:r>
              <a:rPr lang="en-US" dirty="0"/>
              <a:t>Title 28 Pt. Arial Bold Title Case</a:t>
            </a:r>
          </a:p>
        </p:txBody>
      </p:sp>
    </p:spTree>
    <p:extLst>
      <p:ext uri="{BB962C8B-B14F-4D97-AF65-F5344CB8AC3E}">
        <p14:creationId xmlns:p14="http://schemas.microsoft.com/office/powerpoint/2010/main" val="3296944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 Sec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685800" y="3029612"/>
            <a:ext cx="7772400" cy="557286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charset="0"/>
              </a:rPr>
              <a:t>Section Title (Arial, 28pt, White)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"/>
            <a:ext cx="7772400" cy="3029612"/>
          </a:xfrm>
        </p:spPr>
        <p:txBody>
          <a:bodyPr anchor="ctr" anchorCtr="0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3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3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3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CA" dirty="0"/>
              <a:t>Presentation Title (Arial Bold, 30pt, White)</a:t>
            </a:r>
          </a:p>
        </p:txBody>
      </p:sp>
    </p:spTree>
    <p:extLst>
      <p:ext uri="{BB962C8B-B14F-4D97-AF65-F5344CB8AC3E}">
        <p14:creationId xmlns:p14="http://schemas.microsoft.com/office/powerpoint/2010/main" val="2621478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336846"/>
            <a:ext cx="7315200" cy="351234"/>
          </a:xfrm>
        </p:spPr>
        <p:txBody>
          <a:bodyPr/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217864" y="4560297"/>
            <a:ext cx="2708275" cy="4155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1250" b="1" dirty="0">
                <a:solidFill>
                  <a:srgbClr val="FFFFFF"/>
                </a:solidFill>
                <a:cs typeface="Arial"/>
              </a:rPr>
              <a:t>www.priceindustries.com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250" dirty="0" err="1">
                <a:solidFill>
                  <a:srgbClr val="FFFFFF"/>
                </a:solidFill>
                <a:cs typeface="Arial"/>
              </a:rPr>
              <a:t>info@priceindustries.com</a:t>
            </a:r>
            <a:endParaRPr lang="en-US" sz="1250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8197" y="4186988"/>
            <a:ext cx="1416411" cy="26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415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1 Presentation Cover Slide Option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685800" y="3036240"/>
            <a:ext cx="7772400" cy="534604"/>
          </a:xfrm>
        </p:spPr>
        <p:txBody>
          <a:bodyPr tIns="0" bIns="0" anchor="ctr" anchorCtr="0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charset="0"/>
              </a:rPr>
              <a:t>Presentation Title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 (Arial, 24pt, White)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796122"/>
            <a:ext cx="7772400" cy="385353"/>
          </a:xfrm>
        </p:spPr>
        <p:txBody>
          <a:bodyPr/>
          <a:lstStyle>
            <a:lvl1pPr marL="0" indent="0" algn="ctr">
              <a:buNone/>
              <a:defRPr sz="2000" i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Presenters Name (Arial, 20pt, Grey)</a:t>
            </a:r>
          </a:p>
        </p:txBody>
      </p:sp>
    </p:spTree>
    <p:extLst>
      <p:ext uri="{BB962C8B-B14F-4D97-AF65-F5344CB8AC3E}">
        <p14:creationId xmlns:p14="http://schemas.microsoft.com/office/powerpoint/2010/main" val="2210926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377321" y="1704902"/>
            <a:ext cx="8389358" cy="3197884"/>
          </a:xfrm>
        </p:spPr>
        <p:txBody>
          <a:bodyPr/>
          <a:lstStyle>
            <a:lvl1pPr>
              <a:defRPr sz="2400">
                <a:solidFill>
                  <a:srgbClr val="3F3F3F"/>
                </a:solidFill>
              </a:defRPr>
            </a:lvl1pPr>
            <a:lvl2pPr>
              <a:defRPr sz="2400">
                <a:solidFill>
                  <a:srgbClr val="3F3F3F"/>
                </a:solidFill>
              </a:defRPr>
            </a:lvl2pPr>
            <a:lvl3pPr>
              <a:defRPr sz="2000">
                <a:solidFill>
                  <a:srgbClr val="3F3F3F"/>
                </a:solidFill>
              </a:defRPr>
            </a:lvl3pPr>
            <a:lvl4pPr>
              <a:defRPr sz="1800">
                <a:solidFill>
                  <a:srgbClr val="3F3F3F"/>
                </a:solidFill>
              </a:defRPr>
            </a:lvl4pPr>
            <a:lvl5pPr>
              <a:defRPr sz="1800">
                <a:solidFill>
                  <a:srgbClr val="3F3F3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(Arial, 24pt, White)</a:t>
            </a:r>
          </a:p>
          <a:p>
            <a:pPr lvl="1"/>
            <a:r>
              <a:rPr lang="en-US" dirty="0"/>
              <a:t>Second level (Arial, 24pt, White)</a:t>
            </a:r>
          </a:p>
          <a:p>
            <a:pPr lvl="2"/>
            <a:r>
              <a:rPr lang="en-US" dirty="0"/>
              <a:t>Third level (Arial, 20pt, White)</a:t>
            </a:r>
          </a:p>
          <a:p>
            <a:pPr lvl="3"/>
            <a:r>
              <a:rPr lang="en-US" dirty="0"/>
              <a:t>Fourth level (Arial, 18pt, White)</a:t>
            </a:r>
          </a:p>
          <a:p>
            <a:pPr lvl="4"/>
            <a:r>
              <a:rPr lang="en-US" dirty="0"/>
              <a:t>Fifth level (Arial, 18pt, White)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377320" y="915095"/>
            <a:ext cx="7315200" cy="28575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Topic Title (Arial, 24pt, Orange)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77320" y="254375"/>
            <a:ext cx="7315200" cy="35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 lvl="0"/>
            <a:r>
              <a:rPr lang="en-US" dirty="0"/>
              <a:t>Title 28 Pt. Arial Bold Title Case</a:t>
            </a:r>
          </a:p>
        </p:txBody>
      </p:sp>
    </p:spTree>
    <p:extLst>
      <p:ext uri="{BB962C8B-B14F-4D97-AF65-F5344CB8AC3E}">
        <p14:creationId xmlns:p14="http://schemas.microsoft.com/office/powerpoint/2010/main" val="11468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3 Sec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685800" y="3029612"/>
            <a:ext cx="7772400" cy="557286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charset="0"/>
              </a:rPr>
              <a:t>Section Title (Arial, 28pt, White)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"/>
            <a:ext cx="7772400" cy="3029612"/>
          </a:xfrm>
        </p:spPr>
        <p:txBody>
          <a:bodyPr anchor="ctr" anchorCtr="0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3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3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3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CA" dirty="0"/>
              <a:t>Presentation Title (Arial Bold, 30pt, White)</a:t>
            </a:r>
          </a:p>
        </p:txBody>
      </p:sp>
    </p:spTree>
    <p:extLst>
      <p:ext uri="{BB962C8B-B14F-4D97-AF65-F5344CB8AC3E}">
        <p14:creationId xmlns:p14="http://schemas.microsoft.com/office/powerpoint/2010/main" val="399227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1 Presentation Cover Slide Option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685800" y="3036240"/>
            <a:ext cx="7772400" cy="534604"/>
          </a:xfrm>
        </p:spPr>
        <p:txBody>
          <a:bodyPr tIns="0" bIns="0" anchor="ctr" anchorCtr="0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charset="0"/>
              </a:rPr>
              <a:t>Presentation Title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 (Arial, 24pt, White)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796122"/>
            <a:ext cx="7772400" cy="385353"/>
          </a:xfrm>
        </p:spPr>
        <p:txBody>
          <a:bodyPr/>
          <a:lstStyle>
            <a:lvl1pPr marL="0" indent="0" algn="ctr">
              <a:buNone/>
              <a:defRPr sz="2000" i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Presenters Name (Arial, 20pt, Grey)</a:t>
            </a:r>
          </a:p>
        </p:txBody>
      </p:sp>
    </p:spTree>
    <p:extLst>
      <p:ext uri="{BB962C8B-B14F-4D97-AF65-F5344CB8AC3E}">
        <p14:creationId xmlns:p14="http://schemas.microsoft.com/office/powerpoint/2010/main" val="331865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377321" y="1704902"/>
            <a:ext cx="8389358" cy="3197884"/>
          </a:xfrm>
        </p:spPr>
        <p:txBody>
          <a:bodyPr/>
          <a:lstStyle>
            <a:lvl1pPr>
              <a:defRPr sz="2400">
                <a:solidFill>
                  <a:srgbClr val="3F3F3F"/>
                </a:solidFill>
              </a:defRPr>
            </a:lvl1pPr>
            <a:lvl2pPr>
              <a:defRPr sz="2400">
                <a:solidFill>
                  <a:srgbClr val="3F3F3F"/>
                </a:solidFill>
              </a:defRPr>
            </a:lvl2pPr>
            <a:lvl3pPr>
              <a:defRPr sz="2000">
                <a:solidFill>
                  <a:srgbClr val="3F3F3F"/>
                </a:solidFill>
              </a:defRPr>
            </a:lvl3pPr>
            <a:lvl4pPr>
              <a:defRPr sz="1800">
                <a:solidFill>
                  <a:srgbClr val="3F3F3F"/>
                </a:solidFill>
              </a:defRPr>
            </a:lvl4pPr>
            <a:lvl5pPr>
              <a:defRPr sz="1800">
                <a:solidFill>
                  <a:srgbClr val="3F3F3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(Arial, 24pt, White)</a:t>
            </a:r>
          </a:p>
          <a:p>
            <a:pPr lvl="1"/>
            <a:r>
              <a:rPr lang="en-US" dirty="0"/>
              <a:t>Second level (Arial, 24pt, White)</a:t>
            </a:r>
          </a:p>
          <a:p>
            <a:pPr lvl="2"/>
            <a:r>
              <a:rPr lang="en-US" dirty="0"/>
              <a:t>Third level (Arial, 20pt, White)</a:t>
            </a:r>
          </a:p>
          <a:p>
            <a:pPr lvl="3"/>
            <a:r>
              <a:rPr lang="en-US" dirty="0"/>
              <a:t>Fourth level (Arial, 18pt, White)</a:t>
            </a:r>
          </a:p>
          <a:p>
            <a:pPr lvl="4"/>
            <a:r>
              <a:rPr lang="en-US" dirty="0"/>
              <a:t>Fifth level (Arial, 18pt, White)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377320" y="915095"/>
            <a:ext cx="7315200" cy="28575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Topic Title (Arial, 24pt, Orange)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77320" y="254375"/>
            <a:ext cx="7315200" cy="35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 lvl="0"/>
            <a:r>
              <a:rPr lang="en-US" dirty="0"/>
              <a:t>Title 28 Pt. Arial Bold Title Case</a:t>
            </a:r>
          </a:p>
        </p:txBody>
      </p:sp>
    </p:spTree>
    <p:extLst>
      <p:ext uri="{BB962C8B-B14F-4D97-AF65-F5344CB8AC3E}">
        <p14:creationId xmlns:p14="http://schemas.microsoft.com/office/powerpoint/2010/main" val="55590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3 Sec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685800" y="3029612"/>
            <a:ext cx="7772400" cy="557286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charset="0"/>
              </a:rPr>
              <a:t>Section Title (Arial, 28pt, White)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"/>
            <a:ext cx="7772400" cy="3029612"/>
          </a:xfrm>
        </p:spPr>
        <p:txBody>
          <a:bodyPr anchor="ctr" anchorCtr="0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3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3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3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CA" dirty="0"/>
              <a:t>Presentation Title (Arial Bold, 30pt, White)</a:t>
            </a:r>
          </a:p>
        </p:txBody>
      </p:sp>
    </p:spTree>
    <p:extLst>
      <p:ext uri="{BB962C8B-B14F-4D97-AF65-F5344CB8AC3E}">
        <p14:creationId xmlns:p14="http://schemas.microsoft.com/office/powerpoint/2010/main" val="2818217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66A763-CE00-CB48-AF68-87FD071D2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DEA3D2-FEF2-0E40-A8E8-218E1B905A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8385" y="919410"/>
            <a:ext cx="4932149" cy="1790700"/>
          </a:xfrm>
        </p:spPr>
        <p:txBody>
          <a:bodyPr anchor="b">
            <a:normAutofit/>
          </a:bodyPr>
          <a:lstStyle>
            <a:lvl1pPr algn="l">
              <a:defRPr sz="3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2E1AD-B62E-094B-B8D6-21CAFB7A14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8385" y="2630360"/>
            <a:ext cx="4932149" cy="124182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Presenter, Date</a:t>
            </a:r>
          </a:p>
        </p:txBody>
      </p:sp>
    </p:spTree>
    <p:extLst>
      <p:ext uri="{BB962C8B-B14F-4D97-AF65-F5344CB8AC3E}">
        <p14:creationId xmlns:p14="http://schemas.microsoft.com/office/powerpoint/2010/main" val="35457420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ec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685800" y="3029612"/>
            <a:ext cx="7772400" cy="557286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charset="0"/>
              </a:rPr>
              <a:t>Section Title (Arial, 28pt, White)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"/>
            <a:ext cx="7772400" cy="3029612"/>
          </a:xfrm>
        </p:spPr>
        <p:txBody>
          <a:bodyPr anchor="ctr" anchorCtr="0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3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3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3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CA" dirty="0"/>
              <a:t>Presentation Title (Arial Bold, 30pt, White)</a:t>
            </a:r>
          </a:p>
        </p:txBody>
      </p:sp>
    </p:spTree>
    <p:extLst>
      <p:ext uri="{BB962C8B-B14F-4D97-AF65-F5344CB8AC3E}">
        <p14:creationId xmlns:p14="http://schemas.microsoft.com/office/powerpoint/2010/main" val="2047107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B8EDF-8BF8-CD48-A7AC-7B8E21B46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8D28D-4DC1-464D-9445-B5317BC34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ACE59C-6120-E145-8131-DB6EB42CA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2432" y="789094"/>
            <a:ext cx="6442472" cy="372666"/>
          </a:xfrm>
        </p:spPr>
        <p:txBody>
          <a:bodyPr/>
          <a:lstStyle>
            <a:lvl1pPr marL="0" indent="0">
              <a:buNone/>
              <a:defRPr sz="1800">
                <a:solidFill>
                  <a:srgbClr val="554640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69083268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E52D41-766A-C249-8B9D-04933A220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90A97F-58BB-6F48-9DA0-64A40C1A15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929" y="1528155"/>
            <a:ext cx="7423659" cy="2139553"/>
          </a:xfrm>
        </p:spPr>
        <p:txBody>
          <a:bodyPr anchor="ctr" anchorCtr="0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62079374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 Presentation Cover Slide Option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685800" y="3036240"/>
            <a:ext cx="7772400" cy="534604"/>
          </a:xfrm>
        </p:spPr>
        <p:txBody>
          <a:bodyPr tIns="0" bIns="0" anchor="ctr" anchorCtr="0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charset="0"/>
              </a:rPr>
              <a:t>Presentation Title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 (Arial, 24pt, White)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796122"/>
            <a:ext cx="7772400" cy="385353"/>
          </a:xfrm>
        </p:spPr>
        <p:txBody>
          <a:bodyPr/>
          <a:lstStyle>
            <a:lvl1pPr marL="0" indent="0" algn="ctr">
              <a:buNone/>
              <a:defRPr sz="2000" i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Presenters Name (Arial, 20pt, Grey)</a:t>
            </a:r>
          </a:p>
        </p:txBody>
      </p:sp>
    </p:spTree>
    <p:extLst>
      <p:ext uri="{BB962C8B-B14F-4D97-AF65-F5344CB8AC3E}">
        <p14:creationId xmlns:p14="http://schemas.microsoft.com/office/powerpoint/2010/main" val="2906831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377321" y="1704902"/>
            <a:ext cx="8389358" cy="3197884"/>
          </a:xfrm>
        </p:spPr>
        <p:txBody>
          <a:bodyPr/>
          <a:lstStyle>
            <a:lvl1pPr>
              <a:defRPr sz="2400">
                <a:solidFill>
                  <a:srgbClr val="3F3F3F"/>
                </a:solidFill>
              </a:defRPr>
            </a:lvl1pPr>
            <a:lvl2pPr>
              <a:defRPr sz="2400">
                <a:solidFill>
                  <a:srgbClr val="3F3F3F"/>
                </a:solidFill>
              </a:defRPr>
            </a:lvl2pPr>
            <a:lvl3pPr>
              <a:defRPr sz="2000">
                <a:solidFill>
                  <a:srgbClr val="3F3F3F"/>
                </a:solidFill>
              </a:defRPr>
            </a:lvl3pPr>
            <a:lvl4pPr>
              <a:defRPr sz="1800">
                <a:solidFill>
                  <a:srgbClr val="3F3F3F"/>
                </a:solidFill>
              </a:defRPr>
            </a:lvl4pPr>
            <a:lvl5pPr>
              <a:defRPr sz="1800">
                <a:solidFill>
                  <a:srgbClr val="3F3F3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(Arial, 24pt, White)</a:t>
            </a:r>
          </a:p>
          <a:p>
            <a:pPr lvl="1"/>
            <a:r>
              <a:rPr lang="en-US" dirty="0"/>
              <a:t>Second level (Arial, 24pt, White)</a:t>
            </a:r>
          </a:p>
          <a:p>
            <a:pPr lvl="2"/>
            <a:r>
              <a:rPr lang="en-US" dirty="0"/>
              <a:t>Third level (Arial, 20pt, White)</a:t>
            </a:r>
          </a:p>
          <a:p>
            <a:pPr lvl="3"/>
            <a:r>
              <a:rPr lang="en-US" dirty="0"/>
              <a:t>Fourth level (Arial, 18pt, White)</a:t>
            </a:r>
          </a:p>
          <a:p>
            <a:pPr lvl="4"/>
            <a:r>
              <a:rPr lang="en-US" dirty="0"/>
              <a:t>Fifth level (Arial, 18pt, White)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377320" y="915095"/>
            <a:ext cx="7315200" cy="28575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Topic Title (Arial, 24pt, Orange)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77320" y="254375"/>
            <a:ext cx="7315200" cy="35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 lvl="0"/>
            <a:r>
              <a:rPr lang="en-US" dirty="0"/>
              <a:t>Title 28 Pt. Arial Bold Title Case</a:t>
            </a:r>
          </a:p>
        </p:txBody>
      </p:sp>
    </p:spTree>
    <p:extLst>
      <p:ext uri="{BB962C8B-B14F-4D97-AF65-F5344CB8AC3E}">
        <p14:creationId xmlns:p14="http://schemas.microsoft.com/office/powerpoint/2010/main" val="2723584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 Sec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685800" y="3029612"/>
            <a:ext cx="7772400" cy="557286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charset="0"/>
              </a:rPr>
              <a:t>Section Title (Arial, 28pt, White)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"/>
            <a:ext cx="7772400" cy="3029612"/>
          </a:xfrm>
        </p:spPr>
        <p:txBody>
          <a:bodyPr anchor="ctr" anchorCtr="0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3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3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3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CA" dirty="0"/>
              <a:t>Presentation Title (Arial Bold, 30pt, White)</a:t>
            </a:r>
          </a:p>
        </p:txBody>
      </p:sp>
    </p:spTree>
    <p:extLst>
      <p:ext uri="{BB962C8B-B14F-4D97-AF65-F5344CB8AC3E}">
        <p14:creationId xmlns:p14="http://schemas.microsoft.com/office/powerpoint/2010/main" val="1158895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336846"/>
            <a:ext cx="7315200" cy="351234"/>
          </a:xfrm>
        </p:spPr>
        <p:txBody>
          <a:bodyPr/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217864" y="4560297"/>
            <a:ext cx="2708275" cy="4155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1250" b="1" dirty="0">
                <a:solidFill>
                  <a:srgbClr val="FFFFFF"/>
                </a:solidFill>
                <a:cs typeface="Arial"/>
              </a:rPr>
              <a:t>www.priceindustries.com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250" dirty="0" err="1">
                <a:solidFill>
                  <a:srgbClr val="FFFFFF"/>
                </a:solidFill>
                <a:cs typeface="Arial"/>
              </a:rPr>
              <a:t>info@priceindustries.com</a:t>
            </a:r>
            <a:endParaRPr lang="en-US" sz="1250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8197" y="4186988"/>
            <a:ext cx="1416411" cy="26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857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66A763-CE00-CB48-AF68-87FD071D2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DEA3D2-FEF2-0E40-A8E8-218E1B905A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8385" y="919410"/>
            <a:ext cx="4932149" cy="1790700"/>
          </a:xfrm>
        </p:spPr>
        <p:txBody>
          <a:bodyPr anchor="b">
            <a:normAutofit/>
          </a:bodyPr>
          <a:lstStyle>
            <a:lvl1pPr algn="l">
              <a:defRPr sz="3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2E1AD-B62E-094B-B8D6-21CAFB7A14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8385" y="2630360"/>
            <a:ext cx="4932149" cy="124182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Presenter, Date</a:t>
            </a:r>
          </a:p>
        </p:txBody>
      </p:sp>
    </p:spTree>
    <p:extLst>
      <p:ext uri="{BB962C8B-B14F-4D97-AF65-F5344CB8AC3E}">
        <p14:creationId xmlns:p14="http://schemas.microsoft.com/office/powerpoint/2010/main" val="3301904232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B8EDF-8BF8-CD48-A7AC-7B8E21B46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8D28D-4DC1-464D-9445-B5317BC34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ACE59C-6120-E145-8131-DB6EB42CA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2432" y="789094"/>
            <a:ext cx="6442472" cy="372666"/>
          </a:xfrm>
        </p:spPr>
        <p:txBody>
          <a:bodyPr/>
          <a:lstStyle>
            <a:lvl1pPr marL="0" indent="0">
              <a:buNone/>
              <a:defRPr sz="1800">
                <a:solidFill>
                  <a:srgbClr val="554640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3348960984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E52D41-766A-C249-8B9D-04933A220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90A97F-58BB-6F48-9DA0-64A40C1A15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929" y="1528155"/>
            <a:ext cx="7423659" cy="2139553"/>
          </a:xfrm>
        </p:spPr>
        <p:txBody>
          <a:bodyPr anchor="ctr" anchorCtr="0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1805214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 Presentation Cover Slide Option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685800" y="3036240"/>
            <a:ext cx="7772400" cy="534604"/>
          </a:xfrm>
        </p:spPr>
        <p:txBody>
          <a:bodyPr tIns="0" bIns="0" anchor="ctr" anchorCtr="0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charset="0"/>
              </a:rPr>
              <a:t>Presentation Title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 (Arial, 24pt, White)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796122"/>
            <a:ext cx="7772400" cy="385353"/>
          </a:xfrm>
        </p:spPr>
        <p:txBody>
          <a:bodyPr/>
          <a:lstStyle>
            <a:lvl1pPr marL="0" indent="0" algn="ctr">
              <a:buNone/>
              <a:defRPr sz="2000" i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Presenters Name (Arial, 20pt, Grey)</a:t>
            </a:r>
          </a:p>
        </p:txBody>
      </p:sp>
    </p:spTree>
    <p:extLst>
      <p:ext uri="{BB962C8B-B14F-4D97-AF65-F5344CB8AC3E}">
        <p14:creationId xmlns:p14="http://schemas.microsoft.com/office/powerpoint/2010/main" val="231964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336846"/>
            <a:ext cx="7315200" cy="351234"/>
          </a:xfrm>
        </p:spPr>
        <p:txBody>
          <a:bodyPr/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217864" y="4560297"/>
            <a:ext cx="2708275" cy="4155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1250" b="1" dirty="0">
                <a:solidFill>
                  <a:srgbClr val="FFFFFF"/>
                </a:solidFill>
                <a:cs typeface="Arial"/>
              </a:rPr>
              <a:t>www.priceindustries.com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250" dirty="0" err="1">
                <a:solidFill>
                  <a:srgbClr val="FFFFFF"/>
                </a:solidFill>
                <a:cs typeface="Arial"/>
              </a:rPr>
              <a:t>info@priceindustries.com</a:t>
            </a:r>
            <a:endParaRPr lang="en-US" sz="1250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8197" y="4186988"/>
            <a:ext cx="1416411" cy="26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699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377321" y="1704902"/>
            <a:ext cx="8389358" cy="3197884"/>
          </a:xfrm>
        </p:spPr>
        <p:txBody>
          <a:bodyPr/>
          <a:lstStyle>
            <a:lvl1pPr>
              <a:defRPr sz="2400">
                <a:solidFill>
                  <a:srgbClr val="3F3F3F"/>
                </a:solidFill>
              </a:defRPr>
            </a:lvl1pPr>
            <a:lvl2pPr>
              <a:defRPr sz="2400">
                <a:solidFill>
                  <a:srgbClr val="3F3F3F"/>
                </a:solidFill>
              </a:defRPr>
            </a:lvl2pPr>
            <a:lvl3pPr>
              <a:defRPr sz="2000">
                <a:solidFill>
                  <a:srgbClr val="3F3F3F"/>
                </a:solidFill>
              </a:defRPr>
            </a:lvl3pPr>
            <a:lvl4pPr>
              <a:defRPr sz="1800">
                <a:solidFill>
                  <a:srgbClr val="3F3F3F"/>
                </a:solidFill>
              </a:defRPr>
            </a:lvl4pPr>
            <a:lvl5pPr>
              <a:defRPr sz="1800">
                <a:solidFill>
                  <a:srgbClr val="3F3F3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(Arial, 24pt, White)</a:t>
            </a:r>
          </a:p>
          <a:p>
            <a:pPr lvl="1"/>
            <a:r>
              <a:rPr lang="en-US" dirty="0"/>
              <a:t>Second level (Arial, 24pt, White)</a:t>
            </a:r>
          </a:p>
          <a:p>
            <a:pPr lvl="2"/>
            <a:r>
              <a:rPr lang="en-US" dirty="0"/>
              <a:t>Third level (Arial, 20pt, White)</a:t>
            </a:r>
          </a:p>
          <a:p>
            <a:pPr lvl="3"/>
            <a:r>
              <a:rPr lang="en-US" dirty="0"/>
              <a:t>Fourth level (Arial, 18pt, White)</a:t>
            </a:r>
          </a:p>
          <a:p>
            <a:pPr lvl="4"/>
            <a:r>
              <a:rPr lang="en-US" dirty="0"/>
              <a:t>Fifth level (Arial, 18pt, White)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377320" y="915095"/>
            <a:ext cx="7315200" cy="28575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Topic Title (Arial, 24pt, Orange)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77320" y="254375"/>
            <a:ext cx="7315200" cy="35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 lvl="0"/>
            <a:r>
              <a:rPr lang="en-US" dirty="0"/>
              <a:t>Title 28 Pt. Arial Bold Title Case</a:t>
            </a:r>
          </a:p>
        </p:txBody>
      </p:sp>
    </p:spTree>
    <p:extLst>
      <p:ext uri="{BB962C8B-B14F-4D97-AF65-F5344CB8AC3E}">
        <p14:creationId xmlns:p14="http://schemas.microsoft.com/office/powerpoint/2010/main" val="2756775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 Sec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685800" y="3029612"/>
            <a:ext cx="7772400" cy="557286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charset="0"/>
              </a:rPr>
              <a:t>Section Title (Arial, 28pt, White)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"/>
            <a:ext cx="7772400" cy="3029612"/>
          </a:xfrm>
        </p:spPr>
        <p:txBody>
          <a:bodyPr anchor="ctr" anchorCtr="0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3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3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3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CA" dirty="0"/>
              <a:t>Presentation Title (Arial Bold, 30pt, White)</a:t>
            </a:r>
          </a:p>
        </p:txBody>
      </p:sp>
    </p:spTree>
    <p:extLst>
      <p:ext uri="{BB962C8B-B14F-4D97-AF65-F5344CB8AC3E}">
        <p14:creationId xmlns:p14="http://schemas.microsoft.com/office/powerpoint/2010/main" val="38327073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336846"/>
            <a:ext cx="7315200" cy="351234"/>
          </a:xfrm>
        </p:spPr>
        <p:txBody>
          <a:bodyPr/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217864" y="4560297"/>
            <a:ext cx="2708275" cy="4155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1250" b="1" dirty="0">
                <a:solidFill>
                  <a:srgbClr val="FFFFFF"/>
                </a:solidFill>
                <a:cs typeface="Arial"/>
              </a:rPr>
              <a:t>www.priceindustries.com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250" dirty="0" err="1">
                <a:solidFill>
                  <a:srgbClr val="FFFFFF"/>
                </a:solidFill>
                <a:cs typeface="Arial"/>
              </a:rPr>
              <a:t>info@priceindustries.com</a:t>
            </a:r>
            <a:endParaRPr lang="en-US" sz="1250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8197" y="4186988"/>
            <a:ext cx="1416411" cy="26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267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66A763-CE00-CB48-AF68-87FD071D2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DEA3D2-FEF2-0E40-A8E8-218E1B905A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8385" y="919410"/>
            <a:ext cx="4932149" cy="1790700"/>
          </a:xfrm>
        </p:spPr>
        <p:txBody>
          <a:bodyPr anchor="b">
            <a:normAutofit/>
          </a:bodyPr>
          <a:lstStyle>
            <a:lvl1pPr algn="l">
              <a:defRPr sz="3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2E1AD-B62E-094B-B8D6-21CAFB7A14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8385" y="2630360"/>
            <a:ext cx="4932149" cy="124182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Presenter, Date</a:t>
            </a:r>
          </a:p>
        </p:txBody>
      </p:sp>
    </p:spTree>
    <p:extLst>
      <p:ext uri="{BB962C8B-B14F-4D97-AF65-F5344CB8AC3E}">
        <p14:creationId xmlns:p14="http://schemas.microsoft.com/office/powerpoint/2010/main" val="3647590345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B8EDF-8BF8-CD48-A7AC-7B8E21B46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8D28D-4DC1-464D-9445-B5317BC34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ACE59C-6120-E145-8131-DB6EB42CA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2432" y="789094"/>
            <a:ext cx="6442472" cy="372666"/>
          </a:xfrm>
        </p:spPr>
        <p:txBody>
          <a:bodyPr/>
          <a:lstStyle>
            <a:lvl1pPr marL="0" indent="0">
              <a:buNone/>
              <a:defRPr sz="1800">
                <a:solidFill>
                  <a:srgbClr val="554640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1334820273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E52D41-766A-C249-8B9D-04933A220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90A97F-58BB-6F48-9DA0-64A40C1A15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929" y="1528155"/>
            <a:ext cx="7423659" cy="2139553"/>
          </a:xfrm>
        </p:spPr>
        <p:txBody>
          <a:bodyPr anchor="ctr" anchorCtr="0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63392830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 Presentation Cover Slide Option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685800" y="3036240"/>
            <a:ext cx="7772400" cy="534604"/>
          </a:xfrm>
        </p:spPr>
        <p:txBody>
          <a:bodyPr tIns="0" bIns="0" anchor="ctr" anchorCtr="0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charset="0"/>
              </a:rPr>
              <a:t>Presentation Title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 (Arial, 24pt, White)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796122"/>
            <a:ext cx="7772400" cy="385353"/>
          </a:xfrm>
        </p:spPr>
        <p:txBody>
          <a:bodyPr/>
          <a:lstStyle>
            <a:lvl1pPr marL="0" indent="0" algn="ctr">
              <a:buNone/>
              <a:defRPr sz="2000" i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Presenters Name (Arial, 20pt, Grey)</a:t>
            </a:r>
          </a:p>
        </p:txBody>
      </p:sp>
    </p:spTree>
    <p:extLst>
      <p:ext uri="{BB962C8B-B14F-4D97-AF65-F5344CB8AC3E}">
        <p14:creationId xmlns:p14="http://schemas.microsoft.com/office/powerpoint/2010/main" val="28800538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377321" y="1704902"/>
            <a:ext cx="8389358" cy="3197884"/>
          </a:xfrm>
        </p:spPr>
        <p:txBody>
          <a:bodyPr/>
          <a:lstStyle>
            <a:lvl1pPr>
              <a:defRPr sz="2400">
                <a:solidFill>
                  <a:srgbClr val="3F3F3F"/>
                </a:solidFill>
              </a:defRPr>
            </a:lvl1pPr>
            <a:lvl2pPr>
              <a:defRPr sz="2400">
                <a:solidFill>
                  <a:srgbClr val="3F3F3F"/>
                </a:solidFill>
              </a:defRPr>
            </a:lvl2pPr>
            <a:lvl3pPr>
              <a:defRPr sz="2000">
                <a:solidFill>
                  <a:srgbClr val="3F3F3F"/>
                </a:solidFill>
              </a:defRPr>
            </a:lvl3pPr>
            <a:lvl4pPr>
              <a:defRPr sz="1800">
                <a:solidFill>
                  <a:srgbClr val="3F3F3F"/>
                </a:solidFill>
              </a:defRPr>
            </a:lvl4pPr>
            <a:lvl5pPr>
              <a:defRPr sz="1800">
                <a:solidFill>
                  <a:srgbClr val="3F3F3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(Arial, 24pt, White)</a:t>
            </a:r>
          </a:p>
          <a:p>
            <a:pPr lvl="1"/>
            <a:r>
              <a:rPr lang="en-US" dirty="0"/>
              <a:t>Second level (Arial, 24pt, White)</a:t>
            </a:r>
          </a:p>
          <a:p>
            <a:pPr lvl="2"/>
            <a:r>
              <a:rPr lang="en-US" dirty="0"/>
              <a:t>Third level (Arial, 20pt, White)</a:t>
            </a:r>
          </a:p>
          <a:p>
            <a:pPr lvl="3"/>
            <a:r>
              <a:rPr lang="en-US" dirty="0"/>
              <a:t>Fourth level (Arial, 18pt, White)</a:t>
            </a:r>
          </a:p>
          <a:p>
            <a:pPr lvl="4"/>
            <a:r>
              <a:rPr lang="en-US" dirty="0"/>
              <a:t>Fifth level (Arial, 18pt, White)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377320" y="915095"/>
            <a:ext cx="7315200" cy="28575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Topic Title (Arial, 24pt, Orange)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77320" y="254375"/>
            <a:ext cx="7315200" cy="35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 lvl="0"/>
            <a:r>
              <a:rPr lang="en-US" dirty="0"/>
              <a:t>Title 28 Pt. Arial Bold Title Case</a:t>
            </a:r>
          </a:p>
        </p:txBody>
      </p:sp>
    </p:spTree>
    <p:extLst>
      <p:ext uri="{BB962C8B-B14F-4D97-AF65-F5344CB8AC3E}">
        <p14:creationId xmlns:p14="http://schemas.microsoft.com/office/powerpoint/2010/main" val="42796400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 Sec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685800" y="3029612"/>
            <a:ext cx="7772400" cy="557286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charset="0"/>
              </a:rPr>
              <a:t>Section Title (Arial, 28pt, White)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"/>
            <a:ext cx="7772400" cy="3029612"/>
          </a:xfrm>
        </p:spPr>
        <p:txBody>
          <a:bodyPr anchor="ctr" anchorCtr="0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3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3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3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CA" dirty="0"/>
              <a:t>Presentation Title (Arial Bold, 30pt, White)</a:t>
            </a:r>
          </a:p>
        </p:txBody>
      </p:sp>
    </p:spTree>
    <p:extLst>
      <p:ext uri="{BB962C8B-B14F-4D97-AF65-F5344CB8AC3E}">
        <p14:creationId xmlns:p14="http://schemas.microsoft.com/office/powerpoint/2010/main" val="1606906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336846"/>
            <a:ext cx="7315200" cy="351234"/>
          </a:xfrm>
        </p:spPr>
        <p:txBody>
          <a:bodyPr/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217864" y="4560297"/>
            <a:ext cx="2708275" cy="4155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1250" b="1" dirty="0">
                <a:solidFill>
                  <a:srgbClr val="FFFFFF"/>
                </a:solidFill>
                <a:cs typeface="Arial"/>
              </a:rPr>
              <a:t>www.priceindustries.com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250" dirty="0" err="1">
                <a:solidFill>
                  <a:srgbClr val="FFFFFF"/>
                </a:solidFill>
                <a:cs typeface="Arial"/>
              </a:rPr>
              <a:t>info@priceindustries.com</a:t>
            </a:r>
            <a:endParaRPr lang="en-US" sz="1250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8197" y="4186988"/>
            <a:ext cx="1416411" cy="26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400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377321" y="1694490"/>
            <a:ext cx="8389358" cy="3281158"/>
          </a:xfrm>
        </p:spPr>
        <p:txBody>
          <a:bodyPr/>
          <a:lstStyle>
            <a:lvl1pPr marL="514350" marR="0" indent="-514350" algn="l" defTabSz="4572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 baseline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Section Title (Arial, 20pt, White)</a:t>
            </a:r>
          </a:p>
          <a:p>
            <a:pPr lvl="0"/>
            <a:r>
              <a:rPr lang="en-US" dirty="0"/>
              <a:t>Section Title (Arial, 20pt, White)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Title (Arial, 20pt, White)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Title (Arial, 20pt, White)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Section Title (Arial, 20pt, White)</a:t>
            </a:r>
          </a:p>
          <a:p>
            <a:pPr lvl="0"/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77320" y="275190"/>
            <a:ext cx="7315200" cy="35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 lvl="0"/>
            <a:r>
              <a:rPr lang="en-US" dirty="0"/>
              <a:t>Title 28 Pt. Arial Bold Title Case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377320" y="924291"/>
            <a:ext cx="7315200" cy="28575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Topic Title (Arial, 24pt, Orange)</a:t>
            </a:r>
          </a:p>
        </p:txBody>
      </p:sp>
    </p:spTree>
    <p:extLst>
      <p:ext uri="{BB962C8B-B14F-4D97-AF65-F5344CB8AC3E}">
        <p14:creationId xmlns:p14="http://schemas.microsoft.com/office/powerpoint/2010/main" val="193943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377321" y="1704902"/>
            <a:ext cx="8389358" cy="3197884"/>
          </a:xfrm>
        </p:spPr>
        <p:txBody>
          <a:bodyPr/>
          <a:lstStyle>
            <a:lvl1pPr>
              <a:defRPr sz="2400">
                <a:solidFill>
                  <a:srgbClr val="3F3F3F"/>
                </a:solidFill>
              </a:defRPr>
            </a:lvl1pPr>
            <a:lvl2pPr>
              <a:defRPr sz="2400">
                <a:solidFill>
                  <a:srgbClr val="3F3F3F"/>
                </a:solidFill>
              </a:defRPr>
            </a:lvl2pPr>
            <a:lvl3pPr>
              <a:defRPr sz="2000">
                <a:solidFill>
                  <a:srgbClr val="3F3F3F"/>
                </a:solidFill>
              </a:defRPr>
            </a:lvl3pPr>
            <a:lvl4pPr>
              <a:defRPr sz="1800">
                <a:solidFill>
                  <a:srgbClr val="3F3F3F"/>
                </a:solidFill>
              </a:defRPr>
            </a:lvl4pPr>
            <a:lvl5pPr>
              <a:defRPr sz="1800">
                <a:solidFill>
                  <a:srgbClr val="3F3F3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(Arial, 24pt, White)</a:t>
            </a:r>
          </a:p>
          <a:p>
            <a:pPr lvl="1"/>
            <a:r>
              <a:rPr lang="en-US" dirty="0"/>
              <a:t>Second level (Arial, 24pt, White)</a:t>
            </a:r>
          </a:p>
          <a:p>
            <a:pPr lvl="2"/>
            <a:r>
              <a:rPr lang="en-US" dirty="0"/>
              <a:t>Third level (Arial, 20pt, White)</a:t>
            </a:r>
          </a:p>
          <a:p>
            <a:pPr lvl="3"/>
            <a:r>
              <a:rPr lang="en-US" dirty="0"/>
              <a:t>Fourth level (Arial, 18pt, White)</a:t>
            </a:r>
          </a:p>
          <a:p>
            <a:pPr lvl="4"/>
            <a:r>
              <a:rPr lang="en-US" dirty="0"/>
              <a:t>Fifth level (Arial, 18pt, White)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377320" y="915095"/>
            <a:ext cx="7315200" cy="28575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Topic Title (Arial, 24pt, Orange)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77320" y="254375"/>
            <a:ext cx="7315200" cy="35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 lvl="0"/>
            <a:r>
              <a:rPr lang="en-US" dirty="0"/>
              <a:t>Title 28 Pt. Arial Bold Title Case</a:t>
            </a:r>
          </a:p>
        </p:txBody>
      </p:sp>
    </p:spTree>
    <p:extLst>
      <p:ext uri="{BB962C8B-B14F-4D97-AF65-F5344CB8AC3E}">
        <p14:creationId xmlns:p14="http://schemas.microsoft.com/office/powerpoint/2010/main" val="2270249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66A763-CE00-CB48-AF68-87FD071D2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DEA3D2-FEF2-0E40-A8E8-218E1B905A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8385" y="919410"/>
            <a:ext cx="4932149" cy="1790700"/>
          </a:xfrm>
        </p:spPr>
        <p:txBody>
          <a:bodyPr anchor="b">
            <a:normAutofit/>
          </a:bodyPr>
          <a:lstStyle>
            <a:lvl1pPr algn="l">
              <a:defRPr sz="3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2E1AD-B62E-094B-B8D6-21CAFB7A14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8385" y="2630360"/>
            <a:ext cx="4932149" cy="124182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Presenter, Date</a:t>
            </a:r>
          </a:p>
        </p:txBody>
      </p:sp>
    </p:spTree>
    <p:extLst>
      <p:ext uri="{BB962C8B-B14F-4D97-AF65-F5344CB8AC3E}">
        <p14:creationId xmlns:p14="http://schemas.microsoft.com/office/powerpoint/2010/main" val="84212633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B8EDF-8BF8-CD48-A7AC-7B8E21B46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8D28D-4DC1-464D-9445-B5317BC34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ACE59C-6120-E145-8131-DB6EB42CA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2432" y="789094"/>
            <a:ext cx="6442472" cy="372666"/>
          </a:xfrm>
        </p:spPr>
        <p:txBody>
          <a:bodyPr/>
          <a:lstStyle>
            <a:lvl1pPr marL="0" indent="0">
              <a:buNone/>
              <a:defRPr sz="1800">
                <a:solidFill>
                  <a:srgbClr val="554640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373836235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E52D41-766A-C249-8B9D-04933A220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90A97F-58BB-6F48-9DA0-64A40C1A15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6929" y="1528155"/>
            <a:ext cx="7423659" cy="2139553"/>
          </a:xfrm>
        </p:spPr>
        <p:txBody>
          <a:bodyPr anchor="ctr" anchorCtr="0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9745528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 Presentation Cover Slide Option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685800" y="3036240"/>
            <a:ext cx="7772400" cy="534604"/>
          </a:xfrm>
        </p:spPr>
        <p:txBody>
          <a:bodyPr tIns="0" bIns="0" anchor="ctr" anchorCtr="0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charset="0"/>
              </a:rPr>
              <a:t>Presentation Title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 (Arial, 24pt, White)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796122"/>
            <a:ext cx="7772400" cy="385353"/>
          </a:xfrm>
        </p:spPr>
        <p:txBody>
          <a:bodyPr/>
          <a:lstStyle>
            <a:lvl1pPr marL="0" indent="0" algn="ctr">
              <a:buNone/>
              <a:defRPr sz="2000" i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Presenters Name (Arial, 20pt, Grey)</a:t>
            </a:r>
          </a:p>
        </p:txBody>
      </p:sp>
    </p:spTree>
    <p:extLst>
      <p:ext uri="{BB962C8B-B14F-4D97-AF65-F5344CB8AC3E}">
        <p14:creationId xmlns:p14="http://schemas.microsoft.com/office/powerpoint/2010/main" val="763144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6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6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  <p:sp>
        <p:nvSpPr>
          <p:cNvPr id="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77320" y="258923"/>
            <a:ext cx="7315200" cy="35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 28 Pt. Arial Bold Title Case</a:t>
            </a:r>
          </a:p>
        </p:txBody>
      </p:sp>
      <p:sp>
        <p:nvSpPr>
          <p:cNvPr id="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7320" y="1576417"/>
            <a:ext cx="8229600" cy="337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Bullet style – 24 pt. Arial sentence case</a:t>
            </a:r>
          </a:p>
          <a:p>
            <a:pPr lvl="1"/>
            <a:r>
              <a:rPr lang="en-US" dirty="0"/>
              <a:t>Second level – 24 pt. Arial sentence case</a:t>
            </a:r>
          </a:p>
          <a:p>
            <a:pPr lvl="2"/>
            <a:r>
              <a:rPr lang="en-US" dirty="0"/>
              <a:t>Third level – 20 pt. Arial sentence case</a:t>
            </a:r>
          </a:p>
          <a:p>
            <a:pPr lvl="3"/>
            <a:r>
              <a:rPr lang="en-US" dirty="0"/>
              <a:t>Fourth level – 18 pt. Arial sentence case</a:t>
            </a:r>
          </a:p>
          <a:p>
            <a:pPr lvl="4"/>
            <a:r>
              <a:rPr lang="en-US" dirty="0"/>
              <a:t>Fifth –  18 pt. Arial sentence case</a:t>
            </a:r>
          </a:p>
        </p:txBody>
      </p:sp>
    </p:spTree>
    <p:extLst>
      <p:ext uri="{BB962C8B-B14F-4D97-AF65-F5344CB8AC3E}">
        <p14:creationId xmlns:p14="http://schemas.microsoft.com/office/powerpoint/2010/main" val="310452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0" spc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675"/>
        </a:spcBef>
        <a:buFont typeface="Arial"/>
        <a:buChar char="•"/>
        <a:defRPr sz="2400" kern="0">
          <a:solidFill>
            <a:schemeClr val="tx2">
              <a:lumMod val="50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675"/>
        </a:spcBef>
        <a:buFont typeface="Arial"/>
        <a:buChar char="–"/>
        <a:defRPr sz="2400" kern="0">
          <a:solidFill>
            <a:schemeClr val="tx2">
              <a:lumMod val="50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675"/>
        </a:spcBef>
        <a:buFont typeface="Arial"/>
        <a:buChar char="•"/>
        <a:defRPr sz="2000" kern="0">
          <a:solidFill>
            <a:schemeClr val="tx2">
              <a:lumMod val="50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675"/>
        </a:spcBef>
        <a:buFont typeface="Arial"/>
        <a:buChar char="–"/>
        <a:defRPr sz="1800" kern="0">
          <a:solidFill>
            <a:schemeClr val="tx2">
              <a:lumMod val="50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675"/>
        </a:spcBef>
        <a:buFont typeface="Arial"/>
        <a:buChar char="»"/>
        <a:defRPr sz="1800" kern="0">
          <a:solidFill>
            <a:schemeClr val="tx2">
              <a:lumMod val="50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630493-1457-3A4F-9444-DC0D3CAD53E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D78755-A4F7-CD49-8FB6-06869A5F4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09" y="273844"/>
            <a:ext cx="7886700" cy="58459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15F8E-06DA-AB43-B1B6-EB6837C83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209" y="1285111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E8FBD4-66FC-BE24-3DEF-925E39E5DFA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6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807" r:id="rId8"/>
    <p:sldLayoutId id="2147483808" r:id="rId9"/>
    <p:sldLayoutId id="2147483809" r:id="rId10"/>
    <p:sldLayoutId id="2147483838" r:id="rId11"/>
    <p:sldLayoutId id="2147483839" r:id="rId12"/>
    <p:sldLayoutId id="2147483840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rgbClr val="FE5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630493-1457-3A4F-9444-DC0D3CAD53E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D78755-A4F7-CD49-8FB6-06869A5F4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09" y="273844"/>
            <a:ext cx="7886700" cy="58459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15F8E-06DA-AB43-B1B6-EB6837C83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209" y="1285111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9B0C8-9421-D8AA-6605-EA096BFBB5D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3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rgbClr val="FE5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630493-1457-3A4F-9444-DC0D3CAD53E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D78755-A4F7-CD49-8FB6-06869A5F4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09" y="273844"/>
            <a:ext cx="7886700" cy="58459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15F8E-06DA-AB43-B1B6-EB6837C83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209" y="1285111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D0246-1128-AA66-AEFC-5326DE56FD9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22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rgbClr val="FE5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630493-1457-3A4F-9444-DC0D3CAD53E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D78755-A4F7-CD49-8FB6-06869A5F4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09" y="273844"/>
            <a:ext cx="7886700" cy="58459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15F8E-06DA-AB43-B1B6-EB6837C83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209" y="1285111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0CB1A-E2D6-0F6D-AD26-F41A81F1632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26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rgbClr val="FE5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0.png"/><Relationship Id="rId7" Type="http://schemas.openxmlformats.org/officeDocument/2006/relationships/image" Target="../media/image6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50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VAV Diffusers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37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515124"/>
            <a:ext cx="8389358" cy="3197884"/>
          </a:xfrm>
        </p:spPr>
        <p:txBody>
          <a:bodyPr/>
          <a:lstStyle/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 algn="ctr">
              <a:buNone/>
            </a:pPr>
            <a:r>
              <a:rPr lang="en-CA" dirty="0"/>
              <a:t>Like having a little VAV box in each space.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4C691A55-56FB-435D-8361-3D0AA3339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361" y="2110798"/>
            <a:ext cx="142042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0" name="Rectangle 12">
            <a:extLst>
              <a:ext uri="{FF2B5EF4-FFF2-40B4-BE49-F238E27FC236}">
                <a16:creationId xmlns:a16="http://schemas.microsoft.com/office/drawing/2014/main" id="{A84C0743-2104-495D-BB32-B73A3FD2C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947" y="2110855"/>
            <a:ext cx="1406462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1" name="Rectangle 12">
            <a:extLst>
              <a:ext uri="{FF2B5EF4-FFF2-40B4-BE49-F238E27FC236}">
                <a16:creationId xmlns:a16="http://schemas.microsoft.com/office/drawing/2014/main" id="{5E887F0E-693E-4BE9-BD57-D544825BB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6449" y="2110855"/>
            <a:ext cx="119844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2" name="Rectangle 12">
            <a:extLst>
              <a:ext uri="{FF2B5EF4-FFF2-40B4-BE49-F238E27FC236}">
                <a16:creationId xmlns:a16="http://schemas.microsoft.com/office/drawing/2014/main" id="{14AB135F-F81F-439E-A920-CBD44E389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316" y="2110645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3" name="Rectangle 12">
            <a:extLst>
              <a:ext uri="{FF2B5EF4-FFF2-40B4-BE49-F238E27FC236}">
                <a16:creationId xmlns:a16="http://schemas.microsoft.com/office/drawing/2014/main" id="{023E0CDB-9087-4BAA-9B25-BE08E6039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953" y="2110855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8A7A99E-9EF0-4487-87E8-42168492EBD5}"/>
              </a:ext>
            </a:extLst>
          </p:cNvPr>
          <p:cNvGrpSpPr/>
          <p:nvPr/>
        </p:nvGrpSpPr>
        <p:grpSpPr>
          <a:xfrm>
            <a:off x="1628041" y="1555953"/>
            <a:ext cx="6106857" cy="1812202"/>
            <a:chOff x="3546951" y="2680942"/>
            <a:chExt cx="8142476" cy="241626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E42F3AB-B705-4414-A0A5-04F87E7BF9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9863" y="4588743"/>
              <a:ext cx="672353" cy="486056"/>
              <a:chOff x="914400" y="5121910"/>
              <a:chExt cx="762000" cy="549909"/>
            </a:xfrm>
          </p:grpSpPr>
          <p:sp>
            <p:nvSpPr>
              <p:cNvPr id="157" name="Rectangle 34">
                <a:extLst>
                  <a:ext uri="{FF2B5EF4-FFF2-40B4-BE49-F238E27FC236}">
                    <a16:creationId xmlns:a16="http://schemas.microsoft.com/office/drawing/2014/main" id="{798C5E5D-E4AB-46D8-9862-0A88ECC09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58" name="Rectangle 35">
                <a:extLst>
                  <a:ext uri="{FF2B5EF4-FFF2-40B4-BE49-F238E27FC236}">
                    <a16:creationId xmlns:a16="http://schemas.microsoft.com/office/drawing/2014/main" id="{84267B96-F321-4706-9FD9-2118BD247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59" name="Rectangle 36">
                <a:extLst>
                  <a:ext uri="{FF2B5EF4-FFF2-40B4-BE49-F238E27FC236}">
                    <a16:creationId xmlns:a16="http://schemas.microsoft.com/office/drawing/2014/main" id="{EC113970-A98A-42EA-9482-A9C735910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20" name="Group 40">
              <a:extLst>
                <a:ext uri="{FF2B5EF4-FFF2-40B4-BE49-F238E27FC236}">
                  <a16:creationId xmlns:a16="http://schemas.microsoft.com/office/drawing/2014/main" id="{8BFEFCCE-99A9-4703-9D11-714DFA6783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4186" y="3028324"/>
              <a:ext cx="515471" cy="437029"/>
              <a:chOff x="749300" y="3352800"/>
              <a:chExt cx="584200" cy="495300"/>
            </a:xfrm>
          </p:grpSpPr>
          <p:sp>
            <p:nvSpPr>
              <p:cNvPr id="155" name="Trapezoid 154">
                <a:extLst>
                  <a:ext uri="{FF2B5EF4-FFF2-40B4-BE49-F238E27FC236}">
                    <a16:creationId xmlns:a16="http://schemas.microsoft.com/office/drawing/2014/main" id="{2DAB0D93-A664-437A-B065-F0B39565011D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6" name="Double Wave 38">
                <a:extLst>
                  <a:ext uri="{FF2B5EF4-FFF2-40B4-BE49-F238E27FC236}">
                    <a16:creationId xmlns:a16="http://schemas.microsoft.com/office/drawing/2014/main" id="{AE27B88F-675A-4DA1-BED6-06BCD52977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21" name="Group 49">
              <a:extLst>
                <a:ext uri="{FF2B5EF4-FFF2-40B4-BE49-F238E27FC236}">
                  <a16:creationId xmlns:a16="http://schemas.microsoft.com/office/drawing/2014/main" id="{2161636E-3918-4B19-A204-6322B76E37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30392" y="3028324"/>
              <a:ext cx="515471" cy="437029"/>
              <a:chOff x="749300" y="3352800"/>
              <a:chExt cx="584200" cy="495300"/>
            </a:xfrm>
          </p:grpSpPr>
          <p:sp>
            <p:nvSpPr>
              <p:cNvPr id="153" name="Trapezoid 152">
                <a:extLst>
                  <a:ext uri="{FF2B5EF4-FFF2-40B4-BE49-F238E27FC236}">
                    <a16:creationId xmlns:a16="http://schemas.microsoft.com/office/drawing/2014/main" id="{378D993C-9C56-49D0-84C6-4A5945B7F77A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4" name="Double Wave 51">
                <a:extLst>
                  <a:ext uri="{FF2B5EF4-FFF2-40B4-BE49-F238E27FC236}">
                    <a16:creationId xmlns:a16="http://schemas.microsoft.com/office/drawing/2014/main" id="{72817FBD-E887-4CC3-A588-33B8C8D3E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22" name="Group 60">
              <a:extLst>
                <a:ext uri="{FF2B5EF4-FFF2-40B4-BE49-F238E27FC236}">
                  <a16:creationId xmlns:a16="http://schemas.microsoft.com/office/drawing/2014/main" id="{08FDA07F-103D-49C2-BCFE-201D791822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44892" y="3028324"/>
              <a:ext cx="515471" cy="437029"/>
              <a:chOff x="749300" y="3352800"/>
              <a:chExt cx="584200" cy="495300"/>
            </a:xfrm>
          </p:grpSpPr>
          <p:sp>
            <p:nvSpPr>
              <p:cNvPr id="151" name="Trapezoid 150">
                <a:extLst>
                  <a:ext uri="{FF2B5EF4-FFF2-40B4-BE49-F238E27FC236}">
                    <a16:creationId xmlns:a16="http://schemas.microsoft.com/office/drawing/2014/main" id="{93242478-348C-4378-B776-E36DD2880668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2" name="Double Wave 62">
                <a:extLst>
                  <a:ext uri="{FF2B5EF4-FFF2-40B4-BE49-F238E27FC236}">
                    <a16:creationId xmlns:a16="http://schemas.microsoft.com/office/drawing/2014/main" id="{ED0A919D-98F5-429A-9818-E1A6BA33B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23" name="Group 71">
              <a:extLst>
                <a:ext uri="{FF2B5EF4-FFF2-40B4-BE49-F238E27FC236}">
                  <a16:creationId xmlns:a16="http://schemas.microsoft.com/office/drawing/2014/main" id="{A9C4EF99-EE60-4414-9EE9-5A064809D5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80951" y="3028324"/>
              <a:ext cx="515471" cy="437029"/>
              <a:chOff x="749300" y="3352800"/>
              <a:chExt cx="584200" cy="495300"/>
            </a:xfrm>
          </p:grpSpPr>
          <p:sp>
            <p:nvSpPr>
              <p:cNvPr id="149" name="Trapezoid 148">
                <a:extLst>
                  <a:ext uri="{FF2B5EF4-FFF2-40B4-BE49-F238E27FC236}">
                    <a16:creationId xmlns:a16="http://schemas.microsoft.com/office/drawing/2014/main" id="{A53EF6AD-D9B6-4CF8-8F99-D3D6953D6490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0" name="Double Wave 73">
                <a:extLst>
                  <a:ext uri="{FF2B5EF4-FFF2-40B4-BE49-F238E27FC236}">
                    <a16:creationId xmlns:a16="http://schemas.microsoft.com/office/drawing/2014/main" id="{8049E8E0-D0D4-4354-A973-88D013F59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24" name="Group 82">
              <a:extLst>
                <a:ext uri="{FF2B5EF4-FFF2-40B4-BE49-F238E27FC236}">
                  <a16:creationId xmlns:a16="http://schemas.microsoft.com/office/drawing/2014/main" id="{5631E98C-A11E-4D24-A04D-E913A14423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84245" y="3028324"/>
              <a:ext cx="515471" cy="437029"/>
              <a:chOff x="749300" y="3352800"/>
              <a:chExt cx="584200" cy="495300"/>
            </a:xfrm>
          </p:grpSpPr>
          <p:sp>
            <p:nvSpPr>
              <p:cNvPr id="147" name="Trapezoid 146">
                <a:extLst>
                  <a:ext uri="{FF2B5EF4-FFF2-40B4-BE49-F238E27FC236}">
                    <a16:creationId xmlns:a16="http://schemas.microsoft.com/office/drawing/2014/main" id="{24AE4D21-3C62-4697-9538-F3AC38299A11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8" name="Double Wave 84">
                <a:extLst>
                  <a:ext uri="{FF2B5EF4-FFF2-40B4-BE49-F238E27FC236}">
                    <a16:creationId xmlns:a16="http://schemas.microsoft.com/office/drawing/2014/main" id="{2CBE4829-7BFD-48B0-A110-DDD1909D3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25" name="Group 86">
              <a:extLst>
                <a:ext uri="{FF2B5EF4-FFF2-40B4-BE49-F238E27FC236}">
                  <a16:creationId xmlns:a16="http://schemas.microsoft.com/office/drawing/2014/main" id="{213072F7-A9FC-44E7-B103-898CB0E8FD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5216" y="4599949"/>
              <a:ext cx="672353" cy="486056"/>
              <a:chOff x="914400" y="5121910"/>
              <a:chExt cx="762000" cy="549909"/>
            </a:xfrm>
          </p:grpSpPr>
          <p:sp>
            <p:nvSpPr>
              <p:cNvPr id="144" name="Rectangle 87">
                <a:extLst>
                  <a:ext uri="{FF2B5EF4-FFF2-40B4-BE49-F238E27FC236}">
                    <a16:creationId xmlns:a16="http://schemas.microsoft.com/office/drawing/2014/main" id="{AE4A5DE4-F569-44C6-891F-622E9B3C4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45" name="Rectangle 88">
                <a:extLst>
                  <a:ext uri="{FF2B5EF4-FFF2-40B4-BE49-F238E27FC236}">
                    <a16:creationId xmlns:a16="http://schemas.microsoft.com/office/drawing/2014/main" id="{2EEBA779-8E97-4E65-9825-10D578E72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46" name="Rectangle 89">
                <a:extLst>
                  <a:ext uri="{FF2B5EF4-FFF2-40B4-BE49-F238E27FC236}">
                    <a16:creationId xmlns:a16="http://schemas.microsoft.com/office/drawing/2014/main" id="{82CE9E8D-D8F2-4568-ADE6-427723D0D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26" name="Group 90">
              <a:extLst>
                <a:ext uri="{FF2B5EF4-FFF2-40B4-BE49-F238E27FC236}">
                  <a16:creationId xmlns:a16="http://schemas.microsoft.com/office/drawing/2014/main" id="{ACD1C410-040A-4BBA-AC1E-7980666435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6098" y="4599949"/>
              <a:ext cx="672353" cy="486056"/>
              <a:chOff x="914400" y="5121910"/>
              <a:chExt cx="762000" cy="549909"/>
            </a:xfrm>
          </p:grpSpPr>
          <p:sp>
            <p:nvSpPr>
              <p:cNvPr id="141" name="Rectangle 91">
                <a:extLst>
                  <a:ext uri="{FF2B5EF4-FFF2-40B4-BE49-F238E27FC236}">
                    <a16:creationId xmlns:a16="http://schemas.microsoft.com/office/drawing/2014/main" id="{2D19E26D-4CDE-4147-869D-2E4D9B505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42" name="Rectangle 92">
                <a:extLst>
                  <a:ext uri="{FF2B5EF4-FFF2-40B4-BE49-F238E27FC236}">
                    <a16:creationId xmlns:a16="http://schemas.microsoft.com/office/drawing/2014/main" id="{484DC548-15C8-45E0-BABA-54744F81BE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43" name="Rectangle 93">
                <a:extLst>
                  <a:ext uri="{FF2B5EF4-FFF2-40B4-BE49-F238E27FC236}">
                    <a16:creationId xmlns:a16="http://schemas.microsoft.com/office/drawing/2014/main" id="{8421D010-C89B-476E-8108-EF18B36A5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27" name="Group 94">
              <a:extLst>
                <a:ext uri="{FF2B5EF4-FFF2-40B4-BE49-F238E27FC236}">
                  <a16:creationId xmlns:a16="http://schemas.microsoft.com/office/drawing/2014/main" id="{050E1E0A-108B-48F6-9752-718D5208FD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2510" y="4611155"/>
              <a:ext cx="672353" cy="486056"/>
              <a:chOff x="914400" y="5121910"/>
              <a:chExt cx="762000" cy="549909"/>
            </a:xfrm>
          </p:grpSpPr>
          <p:sp>
            <p:nvSpPr>
              <p:cNvPr id="138" name="Rectangle 95">
                <a:extLst>
                  <a:ext uri="{FF2B5EF4-FFF2-40B4-BE49-F238E27FC236}">
                    <a16:creationId xmlns:a16="http://schemas.microsoft.com/office/drawing/2014/main" id="{B0A9D805-6A3D-4940-BA74-42EC5C813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9" name="Rectangle 96">
                <a:extLst>
                  <a:ext uri="{FF2B5EF4-FFF2-40B4-BE49-F238E27FC236}">
                    <a16:creationId xmlns:a16="http://schemas.microsoft.com/office/drawing/2014/main" id="{6DCE6BD2-6C71-4DCD-B24C-550DDE9C5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40" name="Rectangle 97">
                <a:extLst>
                  <a:ext uri="{FF2B5EF4-FFF2-40B4-BE49-F238E27FC236}">
                    <a16:creationId xmlns:a16="http://schemas.microsoft.com/office/drawing/2014/main" id="{6DDC1C09-1D97-4CA4-9D2D-627A59E0D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28" name="Group 98">
              <a:extLst>
                <a:ext uri="{FF2B5EF4-FFF2-40B4-BE49-F238E27FC236}">
                  <a16:creationId xmlns:a16="http://schemas.microsoft.com/office/drawing/2014/main" id="{C3A7FBD0-CCC6-41F3-A3A5-1B2BC3F964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3540" y="4599949"/>
              <a:ext cx="672353" cy="486056"/>
              <a:chOff x="914400" y="5121910"/>
              <a:chExt cx="762000" cy="549909"/>
            </a:xfrm>
          </p:grpSpPr>
          <p:sp>
            <p:nvSpPr>
              <p:cNvPr id="135" name="Rectangle 99">
                <a:extLst>
                  <a:ext uri="{FF2B5EF4-FFF2-40B4-BE49-F238E27FC236}">
                    <a16:creationId xmlns:a16="http://schemas.microsoft.com/office/drawing/2014/main" id="{543996EF-3918-49CC-999A-0449B80BE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6" name="Rectangle 100">
                <a:extLst>
                  <a:ext uri="{FF2B5EF4-FFF2-40B4-BE49-F238E27FC236}">
                    <a16:creationId xmlns:a16="http://schemas.microsoft.com/office/drawing/2014/main" id="{0BF86383-DE42-41A9-8E29-266B27FDD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7" name="Rectangle 101">
                <a:extLst>
                  <a:ext uri="{FF2B5EF4-FFF2-40B4-BE49-F238E27FC236}">
                    <a16:creationId xmlns:a16="http://schemas.microsoft.com/office/drawing/2014/main" id="{1562CE80-DFBE-4E83-A6A6-7017293E5A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129" name="Rectangle 105">
              <a:extLst>
                <a:ext uri="{FF2B5EF4-FFF2-40B4-BE49-F238E27FC236}">
                  <a16:creationId xmlns:a16="http://schemas.microsoft.com/office/drawing/2014/main" id="{5CEA6897-DDED-4AA1-B71D-95F799000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1423" y="2680942"/>
              <a:ext cx="8008004" cy="347382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30" name="Curved Down Arrow 136">
              <a:extLst>
                <a:ext uri="{FF2B5EF4-FFF2-40B4-BE49-F238E27FC236}">
                  <a16:creationId xmlns:a16="http://schemas.microsoft.com/office/drawing/2014/main" id="{E08EE340-6A34-459A-80DB-680442428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1951" y="3498971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31" name="Curved Down Arrow 138">
              <a:extLst>
                <a:ext uri="{FF2B5EF4-FFF2-40B4-BE49-F238E27FC236}">
                  <a16:creationId xmlns:a16="http://schemas.microsoft.com/office/drawing/2014/main" id="{A0C343DF-F55A-489A-A122-591FFE56B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6951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32" name="Curved Down Arrow 140">
              <a:extLst>
                <a:ext uri="{FF2B5EF4-FFF2-40B4-BE49-F238E27FC236}">
                  <a16:creationId xmlns:a16="http://schemas.microsoft.com/office/drawing/2014/main" id="{AF149392-3521-4DAD-95D0-737AB8EAB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6451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33" name="Curved Down Arrow 142">
              <a:extLst>
                <a:ext uri="{FF2B5EF4-FFF2-40B4-BE49-F238E27FC236}">
                  <a16:creationId xmlns:a16="http://schemas.microsoft.com/office/drawing/2014/main" id="{A578A136-386A-433B-8297-ABF590675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3716" y="3476559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34" name="Curved Down Arrow 144">
              <a:extLst>
                <a:ext uri="{FF2B5EF4-FFF2-40B4-BE49-F238E27FC236}">
                  <a16:creationId xmlns:a16="http://schemas.microsoft.com/office/drawing/2014/main" id="{5FF5DD8E-8830-4C42-9D15-E22CCCC37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5804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</p:grpSp>
      <p:pic>
        <p:nvPicPr>
          <p:cNvPr id="160" name="Picture 159">
            <a:extLst>
              <a:ext uri="{FF2B5EF4-FFF2-40B4-BE49-F238E27FC236}">
                <a16:creationId xmlns:a16="http://schemas.microsoft.com/office/drawing/2014/main" id="{1BA0552C-9F6A-4B17-BCBA-47E376373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97" y="1192396"/>
            <a:ext cx="315495" cy="118883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3768AC08-B6F1-409B-9944-38246A4B8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371" y="1061049"/>
            <a:ext cx="315495" cy="11888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6926F6BC-49DC-4ECA-85B2-CC7709A46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23" y="1195124"/>
            <a:ext cx="315495" cy="118883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7BDE4B30-A676-40B9-A97C-057E416CC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60" y="1277601"/>
            <a:ext cx="315495" cy="118883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A15EC43B-1A85-4D67-BB08-02F10A039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566" y="1043820"/>
            <a:ext cx="315495" cy="11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0839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704902"/>
            <a:ext cx="3097399" cy="319788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System Design</a:t>
            </a:r>
          </a:p>
          <a:p>
            <a:pPr marL="457200" indent="-457200">
              <a:buAutoNum type="arabicPeriod"/>
            </a:pPr>
            <a:r>
              <a:rPr lang="en-US" dirty="0"/>
              <a:t>Pressure Control</a:t>
            </a:r>
          </a:p>
          <a:p>
            <a:pPr marL="457200" indent="-457200">
              <a:buAutoNum type="arabicPeriod"/>
            </a:pPr>
            <a:r>
              <a:rPr lang="en-US" dirty="0"/>
              <a:t>Supply Air Temperature Control</a:t>
            </a:r>
          </a:p>
          <a:p>
            <a:pPr marL="457200" indent="-457200">
              <a:buAutoNum type="arabicPeriod"/>
            </a:pPr>
            <a:r>
              <a:rPr lang="en-US" dirty="0"/>
              <a:t>Zoning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4EAD69-C062-4D5F-AB3E-7302B7A4E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1634377"/>
            <a:ext cx="4610100" cy="332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6396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Questions?</a:t>
            </a:r>
            <a:br>
              <a:rPr lang="en-CA" dirty="0"/>
            </a:b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485468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454738"/>
            <a:ext cx="8389358" cy="3197884"/>
          </a:xfrm>
        </p:spPr>
        <p:txBody>
          <a:bodyPr/>
          <a:lstStyle/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 algn="ctr">
              <a:buNone/>
            </a:pPr>
            <a:r>
              <a:rPr lang="en-CA" dirty="0"/>
              <a:t>Like having a little VAV box in each space.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4C691A55-56FB-435D-8361-3D0AA3339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361" y="2033159"/>
            <a:ext cx="142042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57" name="Rectangle 12">
            <a:extLst>
              <a:ext uri="{FF2B5EF4-FFF2-40B4-BE49-F238E27FC236}">
                <a16:creationId xmlns:a16="http://schemas.microsoft.com/office/drawing/2014/main" id="{B04E14F3-D414-4270-AB01-A8EB7DAEC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948" y="2033159"/>
            <a:ext cx="1406462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58" name="Rectangle 12">
            <a:extLst>
              <a:ext uri="{FF2B5EF4-FFF2-40B4-BE49-F238E27FC236}">
                <a16:creationId xmlns:a16="http://schemas.microsoft.com/office/drawing/2014/main" id="{CD818BD9-0DBD-40AA-860B-DB5978723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6450" y="2033159"/>
            <a:ext cx="119844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59" name="Rectangle 12">
            <a:extLst>
              <a:ext uri="{FF2B5EF4-FFF2-40B4-BE49-F238E27FC236}">
                <a16:creationId xmlns:a16="http://schemas.microsoft.com/office/drawing/2014/main" id="{A4C6C22D-A5B1-4CF4-91C8-8F7698108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317" y="2032949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6" name="Rectangle 12">
            <a:extLst>
              <a:ext uri="{FF2B5EF4-FFF2-40B4-BE49-F238E27FC236}">
                <a16:creationId xmlns:a16="http://schemas.microsoft.com/office/drawing/2014/main" id="{DD558562-B8A5-47DF-92B5-50231914D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954" y="2033159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2CC5314-A0DA-461A-917A-96FE818E24F6}"/>
              </a:ext>
            </a:extLst>
          </p:cNvPr>
          <p:cNvGrpSpPr/>
          <p:nvPr/>
        </p:nvGrpSpPr>
        <p:grpSpPr>
          <a:xfrm>
            <a:off x="1628042" y="1478257"/>
            <a:ext cx="6106857" cy="1812202"/>
            <a:chOff x="3546951" y="2680942"/>
            <a:chExt cx="8142476" cy="2416269"/>
          </a:xfrm>
        </p:grpSpPr>
        <p:grpSp>
          <p:nvGrpSpPr>
            <p:cNvPr id="68" name="Group 85">
              <a:extLst>
                <a:ext uri="{FF2B5EF4-FFF2-40B4-BE49-F238E27FC236}">
                  <a16:creationId xmlns:a16="http://schemas.microsoft.com/office/drawing/2014/main" id="{4D1025E2-8130-4287-BD2C-B0E4DC26A7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9863" y="4588743"/>
              <a:ext cx="672353" cy="486056"/>
              <a:chOff x="914400" y="5121910"/>
              <a:chExt cx="762000" cy="549909"/>
            </a:xfrm>
          </p:grpSpPr>
          <p:sp>
            <p:nvSpPr>
              <p:cNvPr id="106" name="Rectangle 34">
                <a:extLst>
                  <a:ext uri="{FF2B5EF4-FFF2-40B4-BE49-F238E27FC236}">
                    <a16:creationId xmlns:a16="http://schemas.microsoft.com/office/drawing/2014/main" id="{2E88F10F-6462-4F95-8B78-2BCCB7D85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07" name="Rectangle 35">
                <a:extLst>
                  <a:ext uri="{FF2B5EF4-FFF2-40B4-BE49-F238E27FC236}">
                    <a16:creationId xmlns:a16="http://schemas.microsoft.com/office/drawing/2014/main" id="{193CBF02-201B-4A8C-9E04-4F295ED35B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08" name="Rectangle 36">
                <a:extLst>
                  <a:ext uri="{FF2B5EF4-FFF2-40B4-BE49-F238E27FC236}">
                    <a16:creationId xmlns:a16="http://schemas.microsoft.com/office/drawing/2014/main" id="{DEFB2905-75AE-45E5-9468-A90467F0E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69" name="Group 40">
              <a:extLst>
                <a:ext uri="{FF2B5EF4-FFF2-40B4-BE49-F238E27FC236}">
                  <a16:creationId xmlns:a16="http://schemas.microsoft.com/office/drawing/2014/main" id="{04AF7C37-0284-45EB-82A1-B8B3896D49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4186" y="3028324"/>
              <a:ext cx="515471" cy="437029"/>
              <a:chOff x="749300" y="3352800"/>
              <a:chExt cx="584200" cy="495300"/>
            </a:xfrm>
          </p:grpSpPr>
          <p:sp>
            <p:nvSpPr>
              <p:cNvPr id="104" name="Trapezoid 103">
                <a:extLst>
                  <a:ext uri="{FF2B5EF4-FFF2-40B4-BE49-F238E27FC236}">
                    <a16:creationId xmlns:a16="http://schemas.microsoft.com/office/drawing/2014/main" id="{D440BDA2-EC9C-46A3-B99D-95CA79E35ED5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5" name="Double Wave 38">
                <a:extLst>
                  <a:ext uri="{FF2B5EF4-FFF2-40B4-BE49-F238E27FC236}">
                    <a16:creationId xmlns:a16="http://schemas.microsoft.com/office/drawing/2014/main" id="{4012CE06-317F-429F-81B6-E31DE61CE4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0" name="Group 49">
              <a:extLst>
                <a:ext uri="{FF2B5EF4-FFF2-40B4-BE49-F238E27FC236}">
                  <a16:creationId xmlns:a16="http://schemas.microsoft.com/office/drawing/2014/main" id="{C7840E29-6D06-449A-813E-932324BF1A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30392" y="3028324"/>
              <a:ext cx="515471" cy="437029"/>
              <a:chOff x="749300" y="3352800"/>
              <a:chExt cx="584200" cy="495300"/>
            </a:xfrm>
          </p:grpSpPr>
          <p:sp>
            <p:nvSpPr>
              <p:cNvPr id="102" name="Trapezoid 101">
                <a:extLst>
                  <a:ext uri="{FF2B5EF4-FFF2-40B4-BE49-F238E27FC236}">
                    <a16:creationId xmlns:a16="http://schemas.microsoft.com/office/drawing/2014/main" id="{9BA54077-C147-49A3-9F51-8E948551CC18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3" name="Double Wave 51">
                <a:extLst>
                  <a:ext uri="{FF2B5EF4-FFF2-40B4-BE49-F238E27FC236}">
                    <a16:creationId xmlns:a16="http://schemas.microsoft.com/office/drawing/2014/main" id="{2B34CF41-EA8C-4E71-9915-E5CF89279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1" name="Group 60">
              <a:extLst>
                <a:ext uri="{FF2B5EF4-FFF2-40B4-BE49-F238E27FC236}">
                  <a16:creationId xmlns:a16="http://schemas.microsoft.com/office/drawing/2014/main" id="{1DE78814-94F1-4D9A-9402-A25DD646F5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44892" y="3028324"/>
              <a:ext cx="515471" cy="437029"/>
              <a:chOff x="749300" y="3352800"/>
              <a:chExt cx="584200" cy="495300"/>
            </a:xfrm>
          </p:grpSpPr>
          <p:sp>
            <p:nvSpPr>
              <p:cNvPr id="100" name="Trapezoid 99">
                <a:extLst>
                  <a:ext uri="{FF2B5EF4-FFF2-40B4-BE49-F238E27FC236}">
                    <a16:creationId xmlns:a16="http://schemas.microsoft.com/office/drawing/2014/main" id="{424E27CB-4F7D-4046-8CA3-43C35B51B612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1" name="Double Wave 62">
                <a:extLst>
                  <a:ext uri="{FF2B5EF4-FFF2-40B4-BE49-F238E27FC236}">
                    <a16:creationId xmlns:a16="http://schemas.microsoft.com/office/drawing/2014/main" id="{63070A2E-EC19-4B3C-B840-D3ABE9C1F1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E3852DA-C4DE-41B0-A7CE-E13DFFCFC2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80951" y="3028324"/>
              <a:ext cx="515471" cy="437029"/>
              <a:chOff x="749300" y="3352800"/>
              <a:chExt cx="584200" cy="495300"/>
            </a:xfrm>
          </p:grpSpPr>
          <p:sp>
            <p:nvSpPr>
              <p:cNvPr id="98" name="Trapezoid 97">
                <a:extLst>
                  <a:ext uri="{FF2B5EF4-FFF2-40B4-BE49-F238E27FC236}">
                    <a16:creationId xmlns:a16="http://schemas.microsoft.com/office/drawing/2014/main" id="{7F9FDEB2-0943-4202-8A77-1E7908196047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9" name="Double Wave 73">
                <a:extLst>
                  <a:ext uri="{FF2B5EF4-FFF2-40B4-BE49-F238E27FC236}">
                    <a16:creationId xmlns:a16="http://schemas.microsoft.com/office/drawing/2014/main" id="{EB273D07-7D5E-4CF7-A813-7D4625A30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3" name="Group 82">
              <a:extLst>
                <a:ext uri="{FF2B5EF4-FFF2-40B4-BE49-F238E27FC236}">
                  <a16:creationId xmlns:a16="http://schemas.microsoft.com/office/drawing/2014/main" id="{A194D6FF-0A8F-48BC-BE80-D3DE56A11B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84245" y="3028324"/>
              <a:ext cx="515471" cy="437029"/>
              <a:chOff x="749300" y="3352800"/>
              <a:chExt cx="584200" cy="495300"/>
            </a:xfrm>
          </p:grpSpPr>
          <p:sp>
            <p:nvSpPr>
              <p:cNvPr id="96" name="Trapezoid 95">
                <a:extLst>
                  <a:ext uri="{FF2B5EF4-FFF2-40B4-BE49-F238E27FC236}">
                    <a16:creationId xmlns:a16="http://schemas.microsoft.com/office/drawing/2014/main" id="{DAEDD50F-2901-43B4-A7DF-28DFB5B3836A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7" name="Double Wave 84">
                <a:extLst>
                  <a:ext uri="{FF2B5EF4-FFF2-40B4-BE49-F238E27FC236}">
                    <a16:creationId xmlns:a16="http://schemas.microsoft.com/office/drawing/2014/main" id="{463F4420-4988-4F95-9F3F-3A8492326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4" name="Group 86">
              <a:extLst>
                <a:ext uri="{FF2B5EF4-FFF2-40B4-BE49-F238E27FC236}">
                  <a16:creationId xmlns:a16="http://schemas.microsoft.com/office/drawing/2014/main" id="{7F2771B7-4413-4878-9DB7-5F48921BA0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5216" y="4599949"/>
              <a:ext cx="672353" cy="486056"/>
              <a:chOff x="914400" y="5121910"/>
              <a:chExt cx="762000" cy="549909"/>
            </a:xfrm>
          </p:grpSpPr>
          <p:sp>
            <p:nvSpPr>
              <p:cNvPr id="93" name="Rectangle 87">
                <a:extLst>
                  <a:ext uri="{FF2B5EF4-FFF2-40B4-BE49-F238E27FC236}">
                    <a16:creationId xmlns:a16="http://schemas.microsoft.com/office/drawing/2014/main" id="{39BEC6F5-26D8-42F8-8A63-7EA5F5615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4" name="Rectangle 88">
                <a:extLst>
                  <a:ext uri="{FF2B5EF4-FFF2-40B4-BE49-F238E27FC236}">
                    <a16:creationId xmlns:a16="http://schemas.microsoft.com/office/drawing/2014/main" id="{49100F4F-3348-4B1E-8CFF-537A5492E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5" name="Rectangle 89">
                <a:extLst>
                  <a:ext uri="{FF2B5EF4-FFF2-40B4-BE49-F238E27FC236}">
                    <a16:creationId xmlns:a16="http://schemas.microsoft.com/office/drawing/2014/main" id="{22186907-C90A-4AF6-99C1-3DE78AA0D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5" name="Group 90">
              <a:extLst>
                <a:ext uri="{FF2B5EF4-FFF2-40B4-BE49-F238E27FC236}">
                  <a16:creationId xmlns:a16="http://schemas.microsoft.com/office/drawing/2014/main" id="{148649CC-133E-4B59-B1AE-BB03C8BECB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6098" y="4599949"/>
              <a:ext cx="672353" cy="486056"/>
              <a:chOff x="914400" y="5121910"/>
              <a:chExt cx="762000" cy="549909"/>
            </a:xfrm>
          </p:grpSpPr>
          <p:sp>
            <p:nvSpPr>
              <p:cNvPr id="90" name="Rectangle 91">
                <a:extLst>
                  <a:ext uri="{FF2B5EF4-FFF2-40B4-BE49-F238E27FC236}">
                    <a16:creationId xmlns:a16="http://schemas.microsoft.com/office/drawing/2014/main" id="{EDD5381D-69E4-44E1-BCE1-2B74B6A9F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1" name="Rectangle 92">
                <a:extLst>
                  <a:ext uri="{FF2B5EF4-FFF2-40B4-BE49-F238E27FC236}">
                    <a16:creationId xmlns:a16="http://schemas.microsoft.com/office/drawing/2014/main" id="{1519B33B-7FFD-475E-A28E-AE4BCADB4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2" name="Rectangle 93">
                <a:extLst>
                  <a:ext uri="{FF2B5EF4-FFF2-40B4-BE49-F238E27FC236}">
                    <a16:creationId xmlns:a16="http://schemas.microsoft.com/office/drawing/2014/main" id="{A56A1AB4-A92D-4B68-8C55-4D74B3F27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6" name="Group 94">
              <a:extLst>
                <a:ext uri="{FF2B5EF4-FFF2-40B4-BE49-F238E27FC236}">
                  <a16:creationId xmlns:a16="http://schemas.microsoft.com/office/drawing/2014/main" id="{AAFF0D09-CE90-4434-83E2-EB5A238F14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2510" y="4611155"/>
              <a:ext cx="672353" cy="486056"/>
              <a:chOff x="914400" y="5121910"/>
              <a:chExt cx="762000" cy="549909"/>
            </a:xfrm>
          </p:grpSpPr>
          <p:sp>
            <p:nvSpPr>
              <p:cNvPr id="87" name="Rectangle 95">
                <a:extLst>
                  <a:ext uri="{FF2B5EF4-FFF2-40B4-BE49-F238E27FC236}">
                    <a16:creationId xmlns:a16="http://schemas.microsoft.com/office/drawing/2014/main" id="{8C2E68A9-B202-440B-B80C-ADB7267FE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88" name="Rectangle 96">
                <a:extLst>
                  <a:ext uri="{FF2B5EF4-FFF2-40B4-BE49-F238E27FC236}">
                    <a16:creationId xmlns:a16="http://schemas.microsoft.com/office/drawing/2014/main" id="{F4DF6A15-EE91-438B-B554-86F2B704C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89" name="Rectangle 97">
                <a:extLst>
                  <a:ext uri="{FF2B5EF4-FFF2-40B4-BE49-F238E27FC236}">
                    <a16:creationId xmlns:a16="http://schemas.microsoft.com/office/drawing/2014/main" id="{CC221114-6BB7-440F-B40F-F95A07190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7" name="Group 98">
              <a:extLst>
                <a:ext uri="{FF2B5EF4-FFF2-40B4-BE49-F238E27FC236}">
                  <a16:creationId xmlns:a16="http://schemas.microsoft.com/office/drawing/2014/main" id="{0277398C-9539-4021-834E-5FBA161428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3540" y="4599949"/>
              <a:ext cx="672353" cy="486056"/>
              <a:chOff x="914400" y="5121910"/>
              <a:chExt cx="762000" cy="549909"/>
            </a:xfrm>
          </p:grpSpPr>
          <p:sp>
            <p:nvSpPr>
              <p:cNvPr id="84" name="Rectangle 99">
                <a:extLst>
                  <a:ext uri="{FF2B5EF4-FFF2-40B4-BE49-F238E27FC236}">
                    <a16:creationId xmlns:a16="http://schemas.microsoft.com/office/drawing/2014/main" id="{C51F41DF-4672-4CFF-A9DE-E5DDE857E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85" name="Rectangle 100">
                <a:extLst>
                  <a:ext uri="{FF2B5EF4-FFF2-40B4-BE49-F238E27FC236}">
                    <a16:creationId xmlns:a16="http://schemas.microsoft.com/office/drawing/2014/main" id="{C76E5FB1-91EF-472B-8B93-03C6FB6B7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86" name="Rectangle 101">
                <a:extLst>
                  <a:ext uri="{FF2B5EF4-FFF2-40B4-BE49-F238E27FC236}">
                    <a16:creationId xmlns:a16="http://schemas.microsoft.com/office/drawing/2014/main" id="{7389DAD7-4551-407D-87BB-290757716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78" name="Rectangle 105">
              <a:extLst>
                <a:ext uri="{FF2B5EF4-FFF2-40B4-BE49-F238E27FC236}">
                  <a16:creationId xmlns:a16="http://schemas.microsoft.com/office/drawing/2014/main" id="{75D56644-CF93-4BAB-BA59-2B181CB2B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1423" y="2680942"/>
              <a:ext cx="8008004" cy="347382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79" name="Curved Down Arrow 136">
              <a:extLst>
                <a:ext uri="{FF2B5EF4-FFF2-40B4-BE49-F238E27FC236}">
                  <a16:creationId xmlns:a16="http://schemas.microsoft.com/office/drawing/2014/main" id="{82E30BF4-D123-4C03-BDAF-810938AFC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1951" y="3498971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80" name="Curved Down Arrow 138">
              <a:extLst>
                <a:ext uri="{FF2B5EF4-FFF2-40B4-BE49-F238E27FC236}">
                  <a16:creationId xmlns:a16="http://schemas.microsoft.com/office/drawing/2014/main" id="{63EA5859-1111-4264-BE54-F285E4E62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6951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81" name="Curved Down Arrow 140">
              <a:extLst>
                <a:ext uri="{FF2B5EF4-FFF2-40B4-BE49-F238E27FC236}">
                  <a16:creationId xmlns:a16="http://schemas.microsoft.com/office/drawing/2014/main" id="{1D8EA2DE-CFF5-47C5-A269-BAF5418FB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6451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82" name="Curved Down Arrow 142">
              <a:extLst>
                <a:ext uri="{FF2B5EF4-FFF2-40B4-BE49-F238E27FC236}">
                  <a16:creationId xmlns:a16="http://schemas.microsoft.com/office/drawing/2014/main" id="{9F02D176-15F3-47E0-A5D4-AE4D37007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3716" y="3476559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83" name="Curved Down Arrow 144">
              <a:extLst>
                <a:ext uri="{FF2B5EF4-FFF2-40B4-BE49-F238E27FC236}">
                  <a16:creationId xmlns:a16="http://schemas.microsoft.com/office/drawing/2014/main" id="{3DD6D269-9FD1-4300-AD41-718F59C20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5804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BB3C80D2-8E0B-45A2-A3AC-F34750B04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62" y="1193025"/>
            <a:ext cx="315495" cy="11888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52E49DAD-1EB1-4DE8-9969-11C72DD04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11" y="1124452"/>
            <a:ext cx="315495" cy="118883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AA8543-6238-4878-BEAF-818C91DE7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077" y="1174141"/>
            <a:ext cx="315495" cy="118883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F39EDA57-11ED-4DE6-A0A9-AA03C5473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19" y="1242571"/>
            <a:ext cx="315495" cy="118883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B8C8528C-F17A-4563-B36A-68B4493B4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313" y="1065010"/>
            <a:ext cx="315495" cy="11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73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299462"/>
            <a:ext cx="8389358" cy="3197884"/>
          </a:xfrm>
        </p:spPr>
        <p:txBody>
          <a:bodyPr/>
          <a:lstStyle/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 algn="ctr">
              <a:buNone/>
            </a:pPr>
            <a:r>
              <a:rPr lang="en-CA" dirty="0"/>
              <a:t>Like having a little VAV box in each space.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4C691A55-56FB-435D-8361-3D0AA3339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361" y="1895135"/>
            <a:ext cx="142042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0" name="Rectangle 12">
            <a:extLst>
              <a:ext uri="{FF2B5EF4-FFF2-40B4-BE49-F238E27FC236}">
                <a16:creationId xmlns:a16="http://schemas.microsoft.com/office/drawing/2014/main" id="{D638BFAD-4F94-471D-9697-D54A3B858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947" y="1895135"/>
            <a:ext cx="1406462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1" name="Rectangle 12">
            <a:extLst>
              <a:ext uri="{FF2B5EF4-FFF2-40B4-BE49-F238E27FC236}">
                <a16:creationId xmlns:a16="http://schemas.microsoft.com/office/drawing/2014/main" id="{AEE33C57-EE11-4752-86F1-ECACCFECF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6449" y="1895135"/>
            <a:ext cx="119844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2" name="Rectangle 12">
            <a:extLst>
              <a:ext uri="{FF2B5EF4-FFF2-40B4-BE49-F238E27FC236}">
                <a16:creationId xmlns:a16="http://schemas.microsoft.com/office/drawing/2014/main" id="{DA842B7B-E0FC-4EC9-B4F9-DA0CCA445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316" y="1894925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3" name="Rectangle 12">
            <a:extLst>
              <a:ext uri="{FF2B5EF4-FFF2-40B4-BE49-F238E27FC236}">
                <a16:creationId xmlns:a16="http://schemas.microsoft.com/office/drawing/2014/main" id="{697DAAAD-45F5-474A-8DCE-92DB243D6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953" y="1895135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4C29E66-70D0-4D25-88AE-02EABF641B46}"/>
              </a:ext>
            </a:extLst>
          </p:cNvPr>
          <p:cNvGrpSpPr/>
          <p:nvPr/>
        </p:nvGrpSpPr>
        <p:grpSpPr>
          <a:xfrm>
            <a:off x="1628041" y="1340233"/>
            <a:ext cx="6106857" cy="1812202"/>
            <a:chOff x="3546951" y="2680942"/>
            <a:chExt cx="8142476" cy="241626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2F16059-98EE-48B7-9386-3F243A6D6A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9863" y="4588743"/>
              <a:ext cx="672353" cy="486056"/>
              <a:chOff x="914400" y="5121910"/>
              <a:chExt cx="762000" cy="549909"/>
            </a:xfrm>
          </p:grpSpPr>
          <p:sp>
            <p:nvSpPr>
              <p:cNvPr id="151" name="Rectangle 34">
                <a:extLst>
                  <a:ext uri="{FF2B5EF4-FFF2-40B4-BE49-F238E27FC236}">
                    <a16:creationId xmlns:a16="http://schemas.microsoft.com/office/drawing/2014/main" id="{8BAB52F7-1BDC-4E6B-ABF0-35253790C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52" name="Rectangle 35">
                <a:extLst>
                  <a:ext uri="{FF2B5EF4-FFF2-40B4-BE49-F238E27FC236}">
                    <a16:creationId xmlns:a16="http://schemas.microsoft.com/office/drawing/2014/main" id="{F20809E1-5DFD-4E32-B85A-A57D12F95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53" name="Rectangle 36">
                <a:extLst>
                  <a:ext uri="{FF2B5EF4-FFF2-40B4-BE49-F238E27FC236}">
                    <a16:creationId xmlns:a16="http://schemas.microsoft.com/office/drawing/2014/main" id="{6A5D5D4F-EBEE-47F2-BFA6-035E0FEF3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14" name="Group 40">
              <a:extLst>
                <a:ext uri="{FF2B5EF4-FFF2-40B4-BE49-F238E27FC236}">
                  <a16:creationId xmlns:a16="http://schemas.microsoft.com/office/drawing/2014/main" id="{A23F8A18-BBCC-4467-8F67-DC9670B78A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4186" y="3028324"/>
              <a:ext cx="515471" cy="437029"/>
              <a:chOff x="749300" y="3352800"/>
              <a:chExt cx="584200" cy="495300"/>
            </a:xfrm>
          </p:grpSpPr>
          <p:sp>
            <p:nvSpPr>
              <p:cNvPr id="149" name="Trapezoid 148">
                <a:extLst>
                  <a:ext uri="{FF2B5EF4-FFF2-40B4-BE49-F238E27FC236}">
                    <a16:creationId xmlns:a16="http://schemas.microsoft.com/office/drawing/2014/main" id="{77E6435E-3867-4D4E-8C23-5991D98CBD9C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0" name="Double Wave 38">
                <a:extLst>
                  <a:ext uri="{FF2B5EF4-FFF2-40B4-BE49-F238E27FC236}">
                    <a16:creationId xmlns:a16="http://schemas.microsoft.com/office/drawing/2014/main" id="{63EBE9E2-001F-485A-8CE3-8157565E4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15" name="Group 49">
              <a:extLst>
                <a:ext uri="{FF2B5EF4-FFF2-40B4-BE49-F238E27FC236}">
                  <a16:creationId xmlns:a16="http://schemas.microsoft.com/office/drawing/2014/main" id="{67418F48-2950-434C-89D6-0A8C6D4016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30392" y="3028324"/>
              <a:ext cx="515471" cy="437029"/>
              <a:chOff x="749300" y="3352800"/>
              <a:chExt cx="584200" cy="495300"/>
            </a:xfrm>
          </p:grpSpPr>
          <p:sp>
            <p:nvSpPr>
              <p:cNvPr id="147" name="Trapezoid 146">
                <a:extLst>
                  <a:ext uri="{FF2B5EF4-FFF2-40B4-BE49-F238E27FC236}">
                    <a16:creationId xmlns:a16="http://schemas.microsoft.com/office/drawing/2014/main" id="{D4165000-3F7E-4978-98A5-C50517D0CA94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8" name="Double Wave 51">
                <a:extLst>
                  <a:ext uri="{FF2B5EF4-FFF2-40B4-BE49-F238E27FC236}">
                    <a16:creationId xmlns:a16="http://schemas.microsoft.com/office/drawing/2014/main" id="{858D11BC-E8C4-4DEE-AE65-C52C30F81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16" name="Group 60">
              <a:extLst>
                <a:ext uri="{FF2B5EF4-FFF2-40B4-BE49-F238E27FC236}">
                  <a16:creationId xmlns:a16="http://schemas.microsoft.com/office/drawing/2014/main" id="{D2546BA7-482D-4466-AF14-E0BCAEF6C0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44892" y="3028324"/>
              <a:ext cx="515471" cy="437029"/>
              <a:chOff x="749300" y="3352800"/>
              <a:chExt cx="584200" cy="495300"/>
            </a:xfrm>
          </p:grpSpPr>
          <p:sp>
            <p:nvSpPr>
              <p:cNvPr id="145" name="Trapezoid 144">
                <a:extLst>
                  <a:ext uri="{FF2B5EF4-FFF2-40B4-BE49-F238E27FC236}">
                    <a16:creationId xmlns:a16="http://schemas.microsoft.com/office/drawing/2014/main" id="{4AF2EE10-2793-46AB-964D-16080E4C1C06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6" name="Double Wave 62">
                <a:extLst>
                  <a:ext uri="{FF2B5EF4-FFF2-40B4-BE49-F238E27FC236}">
                    <a16:creationId xmlns:a16="http://schemas.microsoft.com/office/drawing/2014/main" id="{907DE59B-CF1C-4C4A-91F8-F482C5779A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17" name="Group 71">
              <a:extLst>
                <a:ext uri="{FF2B5EF4-FFF2-40B4-BE49-F238E27FC236}">
                  <a16:creationId xmlns:a16="http://schemas.microsoft.com/office/drawing/2014/main" id="{AA177A81-0449-4135-BC10-9020E17FB4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80951" y="3028324"/>
              <a:ext cx="515471" cy="437029"/>
              <a:chOff x="749300" y="3352800"/>
              <a:chExt cx="584200" cy="495300"/>
            </a:xfrm>
          </p:grpSpPr>
          <p:sp>
            <p:nvSpPr>
              <p:cNvPr id="143" name="Trapezoid 142">
                <a:extLst>
                  <a:ext uri="{FF2B5EF4-FFF2-40B4-BE49-F238E27FC236}">
                    <a16:creationId xmlns:a16="http://schemas.microsoft.com/office/drawing/2014/main" id="{28BE64ED-D02B-4209-BA43-FFDA7162E90E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4" name="Double Wave 73">
                <a:extLst>
                  <a:ext uri="{FF2B5EF4-FFF2-40B4-BE49-F238E27FC236}">
                    <a16:creationId xmlns:a16="http://schemas.microsoft.com/office/drawing/2014/main" id="{BA009799-E24A-4BA6-A825-01DAE8E17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18" name="Group 82">
              <a:extLst>
                <a:ext uri="{FF2B5EF4-FFF2-40B4-BE49-F238E27FC236}">
                  <a16:creationId xmlns:a16="http://schemas.microsoft.com/office/drawing/2014/main" id="{EA8804E7-09E4-47A5-9F42-992C1E2B8C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84245" y="3028324"/>
              <a:ext cx="515471" cy="437029"/>
              <a:chOff x="749300" y="3352800"/>
              <a:chExt cx="584200" cy="495300"/>
            </a:xfrm>
          </p:grpSpPr>
          <p:sp>
            <p:nvSpPr>
              <p:cNvPr id="141" name="Trapezoid 140">
                <a:extLst>
                  <a:ext uri="{FF2B5EF4-FFF2-40B4-BE49-F238E27FC236}">
                    <a16:creationId xmlns:a16="http://schemas.microsoft.com/office/drawing/2014/main" id="{71A41C73-7F71-43C4-942D-48525EE587C2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2" name="Double Wave 84">
                <a:extLst>
                  <a:ext uri="{FF2B5EF4-FFF2-40B4-BE49-F238E27FC236}">
                    <a16:creationId xmlns:a16="http://schemas.microsoft.com/office/drawing/2014/main" id="{A08759F8-CF05-45C2-A4ED-B92A078947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19" name="Group 86">
              <a:extLst>
                <a:ext uri="{FF2B5EF4-FFF2-40B4-BE49-F238E27FC236}">
                  <a16:creationId xmlns:a16="http://schemas.microsoft.com/office/drawing/2014/main" id="{39151370-8FAC-4CF8-B40C-7A8DFE1F9B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5216" y="4599949"/>
              <a:ext cx="672353" cy="486056"/>
              <a:chOff x="914400" y="5121910"/>
              <a:chExt cx="762000" cy="549909"/>
            </a:xfrm>
          </p:grpSpPr>
          <p:sp>
            <p:nvSpPr>
              <p:cNvPr id="138" name="Rectangle 87">
                <a:extLst>
                  <a:ext uri="{FF2B5EF4-FFF2-40B4-BE49-F238E27FC236}">
                    <a16:creationId xmlns:a16="http://schemas.microsoft.com/office/drawing/2014/main" id="{64F6A839-BF2C-458E-AC7B-A03A29C67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9" name="Rectangle 88">
                <a:extLst>
                  <a:ext uri="{FF2B5EF4-FFF2-40B4-BE49-F238E27FC236}">
                    <a16:creationId xmlns:a16="http://schemas.microsoft.com/office/drawing/2014/main" id="{17A3228C-7C74-4EC7-AFE9-59FEF3FD7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40" name="Rectangle 89">
                <a:extLst>
                  <a:ext uri="{FF2B5EF4-FFF2-40B4-BE49-F238E27FC236}">
                    <a16:creationId xmlns:a16="http://schemas.microsoft.com/office/drawing/2014/main" id="{8D3183B8-D32B-4378-9E97-E6442E5FF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20" name="Group 90">
              <a:extLst>
                <a:ext uri="{FF2B5EF4-FFF2-40B4-BE49-F238E27FC236}">
                  <a16:creationId xmlns:a16="http://schemas.microsoft.com/office/drawing/2014/main" id="{4062FF5E-AEAD-4351-A97B-70565992C2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6098" y="4599949"/>
              <a:ext cx="672353" cy="486056"/>
              <a:chOff x="914400" y="5121910"/>
              <a:chExt cx="762000" cy="549909"/>
            </a:xfrm>
          </p:grpSpPr>
          <p:sp>
            <p:nvSpPr>
              <p:cNvPr id="135" name="Rectangle 91">
                <a:extLst>
                  <a:ext uri="{FF2B5EF4-FFF2-40B4-BE49-F238E27FC236}">
                    <a16:creationId xmlns:a16="http://schemas.microsoft.com/office/drawing/2014/main" id="{3C470D0A-5056-43CF-A402-D886C2EFE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6" name="Rectangle 92">
                <a:extLst>
                  <a:ext uri="{FF2B5EF4-FFF2-40B4-BE49-F238E27FC236}">
                    <a16:creationId xmlns:a16="http://schemas.microsoft.com/office/drawing/2014/main" id="{4BE609D8-0BCE-4737-BE63-0A676EA96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7" name="Rectangle 93">
                <a:extLst>
                  <a:ext uri="{FF2B5EF4-FFF2-40B4-BE49-F238E27FC236}">
                    <a16:creationId xmlns:a16="http://schemas.microsoft.com/office/drawing/2014/main" id="{00048C20-718E-4B90-8244-7DB247567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21" name="Group 94">
              <a:extLst>
                <a:ext uri="{FF2B5EF4-FFF2-40B4-BE49-F238E27FC236}">
                  <a16:creationId xmlns:a16="http://schemas.microsoft.com/office/drawing/2014/main" id="{EF7A5874-108E-4E28-9B93-639849FF08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2510" y="4611155"/>
              <a:ext cx="672353" cy="486056"/>
              <a:chOff x="914400" y="5121910"/>
              <a:chExt cx="762000" cy="549909"/>
            </a:xfrm>
          </p:grpSpPr>
          <p:sp>
            <p:nvSpPr>
              <p:cNvPr id="132" name="Rectangle 95">
                <a:extLst>
                  <a:ext uri="{FF2B5EF4-FFF2-40B4-BE49-F238E27FC236}">
                    <a16:creationId xmlns:a16="http://schemas.microsoft.com/office/drawing/2014/main" id="{F6C9FB0E-BA64-46D8-BA35-DB983A274C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3" name="Rectangle 96">
                <a:extLst>
                  <a:ext uri="{FF2B5EF4-FFF2-40B4-BE49-F238E27FC236}">
                    <a16:creationId xmlns:a16="http://schemas.microsoft.com/office/drawing/2014/main" id="{763F7AC9-212B-4236-8B3A-87896735E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4" name="Rectangle 97">
                <a:extLst>
                  <a:ext uri="{FF2B5EF4-FFF2-40B4-BE49-F238E27FC236}">
                    <a16:creationId xmlns:a16="http://schemas.microsoft.com/office/drawing/2014/main" id="{4F453673-6ED1-4CBA-BE18-F5335C36A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22" name="Group 98">
              <a:extLst>
                <a:ext uri="{FF2B5EF4-FFF2-40B4-BE49-F238E27FC236}">
                  <a16:creationId xmlns:a16="http://schemas.microsoft.com/office/drawing/2014/main" id="{8B3F8AFB-BA3E-4E54-8EB5-D98E515FAF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3540" y="4599949"/>
              <a:ext cx="672353" cy="486056"/>
              <a:chOff x="914400" y="5121910"/>
              <a:chExt cx="762000" cy="549909"/>
            </a:xfrm>
          </p:grpSpPr>
          <p:sp>
            <p:nvSpPr>
              <p:cNvPr id="129" name="Rectangle 99">
                <a:extLst>
                  <a:ext uri="{FF2B5EF4-FFF2-40B4-BE49-F238E27FC236}">
                    <a16:creationId xmlns:a16="http://schemas.microsoft.com/office/drawing/2014/main" id="{7C61632E-8B1E-42AD-A663-8586348F0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0" name="Rectangle 100">
                <a:extLst>
                  <a:ext uri="{FF2B5EF4-FFF2-40B4-BE49-F238E27FC236}">
                    <a16:creationId xmlns:a16="http://schemas.microsoft.com/office/drawing/2014/main" id="{BC1237EA-5407-4699-A3AD-49F93E93F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1" name="Rectangle 101">
                <a:extLst>
                  <a:ext uri="{FF2B5EF4-FFF2-40B4-BE49-F238E27FC236}">
                    <a16:creationId xmlns:a16="http://schemas.microsoft.com/office/drawing/2014/main" id="{F3EE5461-7306-48EB-AB77-90EB0198B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123" name="Rectangle 105">
              <a:extLst>
                <a:ext uri="{FF2B5EF4-FFF2-40B4-BE49-F238E27FC236}">
                  <a16:creationId xmlns:a16="http://schemas.microsoft.com/office/drawing/2014/main" id="{FB74295D-F0FC-46A9-989F-5865DAE0D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1423" y="2680942"/>
              <a:ext cx="8008004" cy="347382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24" name="Curved Down Arrow 136">
              <a:extLst>
                <a:ext uri="{FF2B5EF4-FFF2-40B4-BE49-F238E27FC236}">
                  <a16:creationId xmlns:a16="http://schemas.microsoft.com/office/drawing/2014/main" id="{00B5A63B-302E-48F8-8198-EBEF3F4DE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1951" y="3498971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25" name="Curved Down Arrow 138">
              <a:extLst>
                <a:ext uri="{FF2B5EF4-FFF2-40B4-BE49-F238E27FC236}">
                  <a16:creationId xmlns:a16="http://schemas.microsoft.com/office/drawing/2014/main" id="{C5DB18A0-A5CA-459D-B77C-B2C760B94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6951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26" name="Curved Down Arrow 140">
              <a:extLst>
                <a:ext uri="{FF2B5EF4-FFF2-40B4-BE49-F238E27FC236}">
                  <a16:creationId xmlns:a16="http://schemas.microsoft.com/office/drawing/2014/main" id="{EBDCFBA1-5C7B-47AB-BF94-2107019C2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6451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27" name="Curved Down Arrow 142">
              <a:extLst>
                <a:ext uri="{FF2B5EF4-FFF2-40B4-BE49-F238E27FC236}">
                  <a16:creationId xmlns:a16="http://schemas.microsoft.com/office/drawing/2014/main" id="{A03EDA8B-BDC3-4FD5-BD9D-EE73203BD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3716" y="3476559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28" name="Curved Down Arrow 144">
              <a:extLst>
                <a:ext uri="{FF2B5EF4-FFF2-40B4-BE49-F238E27FC236}">
                  <a16:creationId xmlns:a16="http://schemas.microsoft.com/office/drawing/2014/main" id="{335B31D0-E48E-41C8-BD72-8AF122378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5804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</p:grpSp>
      <p:pic>
        <p:nvPicPr>
          <p:cNvPr id="154" name="Picture 153">
            <a:extLst>
              <a:ext uri="{FF2B5EF4-FFF2-40B4-BE49-F238E27FC236}">
                <a16:creationId xmlns:a16="http://schemas.microsoft.com/office/drawing/2014/main" id="{60FCAD99-9C3A-4F96-A260-66C7DC6BB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17" y="1155844"/>
            <a:ext cx="315495" cy="118883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930F6DB9-7039-4D64-814E-2255DAB48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37" y="1089775"/>
            <a:ext cx="315495" cy="118883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FF3E8620-00C7-47BC-B15A-DF61B84D5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715" y="1166002"/>
            <a:ext cx="315495" cy="118883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C7151AE6-D26B-4CC0-B380-36715C1C9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649" y="1126301"/>
            <a:ext cx="315495" cy="118883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8980DA98-B6ED-4BD9-8D98-7E8B3CA84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114" y="1023025"/>
            <a:ext cx="315495" cy="11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15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308090"/>
            <a:ext cx="8389358" cy="3197884"/>
          </a:xfrm>
        </p:spPr>
        <p:txBody>
          <a:bodyPr/>
          <a:lstStyle/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 algn="ctr">
              <a:buNone/>
            </a:pPr>
            <a:r>
              <a:rPr lang="en-CA" dirty="0"/>
              <a:t>Like having a little VAV box in each space.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4C691A55-56FB-435D-8361-3D0AA3339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361" y="1774365"/>
            <a:ext cx="142042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57" name="Rectangle 12">
            <a:extLst>
              <a:ext uri="{FF2B5EF4-FFF2-40B4-BE49-F238E27FC236}">
                <a16:creationId xmlns:a16="http://schemas.microsoft.com/office/drawing/2014/main" id="{8F4A062B-C951-4E0E-9C60-00A25CC7A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577" y="1774575"/>
            <a:ext cx="1406462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58" name="Rectangle 12">
            <a:extLst>
              <a:ext uri="{FF2B5EF4-FFF2-40B4-BE49-F238E27FC236}">
                <a16:creationId xmlns:a16="http://schemas.microsoft.com/office/drawing/2014/main" id="{A3B12A20-17EB-42A3-9BBC-A61480DFA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079" y="1774575"/>
            <a:ext cx="119844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59" name="Rectangle 12">
            <a:extLst>
              <a:ext uri="{FF2B5EF4-FFF2-40B4-BE49-F238E27FC236}">
                <a16:creationId xmlns:a16="http://schemas.microsoft.com/office/drawing/2014/main" id="{BEAC87D7-767A-4C7F-831A-04C411B8B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946" y="1774365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6" name="Rectangle 12">
            <a:extLst>
              <a:ext uri="{FF2B5EF4-FFF2-40B4-BE49-F238E27FC236}">
                <a16:creationId xmlns:a16="http://schemas.microsoft.com/office/drawing/2014/main" id="{7F86E874-3F8F-4CFE-B391-C44889C7F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583" y="1774575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53D8511-CC39-4AF0-BF8E-7C9D35EF983D}"/>
              </a:ext>
            </a:extLst>
          </p:cNvPr>
          <p:cNvGrpSpPr/>
          <p:nvPr/>
        </p:nvGrpSpPr>
        <p:grpSpPr>
          <a:xfrm>
            <a:off x="1626671" y="1219673"/>
            <a:ext cx="6106857" cy="1812202"/>
            <a:chOff x="3546951" y="2680942"/>
            <a:chExt cx="8142476" cy="2416269"/>
          </a:xfrm>
        </p:grpSpPr>
        <p:grpSp>
          <p:nvGrpSpPr>
            <p:cNvPr id="68" name="Group 85">
              <a:extLst>
                <a:ext uri="{FF2B5EF4-FFF2-40B4-BE49-F238E27FC236}">
                  <a16:creationId xmlns:a16="http://schemas.microsoft.com/office/drawing/2014/main" id="{C10601D7-CDE0-4285-A917-AFFF139686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9863" y="4588743"/>
              <a:ext cx="672353" cy="486056"/>
              <a:chOff x="914400" y="5121910"/>
              <a:chExt cx="762000" cy="549909"/>
            </a:xfrm>
          </p:grpSpPr>
          <p:sp>
            <p:nvSpPr>
              <p:cNvPr id="106" name="Rectangle 34">
                <a:extLst>
                  <a:ext uri="{FF2B5EF4-FFF2-40B4-BE49-F238E27FC236}">
                    <a16:creationId xmlns:a16="http://schemas.microsoft.com/office/drawing/2014/main" id="{C686A96B-FF5F-41AB-9CD7-8CA821842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07" name="Rectangle 35">
                <a:extLst>
                  <a:ext uri="{FF2B5EF4-FFF2-40B4-BE49-F238E27FC236}">
                    <a16:creationId xmlns:a16="http://schemas.microsoft.com/office/drawing/2014/main" id="{2BB96291-3BB2-42F1-B0EF-09DBC18A9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08" name="Rectangle 36">
                <a:extLst>
                  <a:ext uri="{FF2B5EF4-FFF2-40B4-BE49-F238E27FC236}">
                    <a16:creationId xmlns:a16="http://schemas.microsoft.com/office/drawing/2014/main" id="{7F6D636C-B8E0-4E63-8FF3-DE218485EC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69" name="Group 40">
              <a:extLst>
                <a:ext uri="{FF2B5EF4-FFF2-40B4-BE49-F238E27FC236}">
                  <a16:creationId xmlns:a16="http://schemas.microsoft.com/office/drawing/2014/main" id="{55AB8A53-18F0-4CA5-8CF5-B86714D431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4186" y="3028324"/>
              <a:ext cx="515471" cy="437029"/>
              <a:chOff x="749300" y="3352800"/>
              <a:chExt cx="584200" cy="495300"/>
            </a:xfrm>
          </p:grpSpPr>
          <p:sp>
            <p:nvSpPr>
              <p:cNvPr id="104" name="Trapezoid 103">
                <a:extLst>
                  <a:ext uri="{FF2B5EF4-FFF2-40B4-BE49-F238E27FC236}">
                    <a16:creationId xmlns:a16="http://schemas.microsoft.com/office/drawing/2014/main" id="{17FCCA1F-5033-4EF0-A1D6-CE25ED894B68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5" name="Double Wave 38">
                <a:extLst>
                  <a:ext uri="{FF2B5EF4-FFF2-40B4-BE49-F238E27FC236}">
                    <a16:creationId xmlns:a16="http://schemas.microsoft.com/office/drawing/2014/main" id="{9CB42B65-F81E-47C2-8736-97AD07EDD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0" name="Group 49">
              <a:extLst>
                <a:ext uri="{FF2B5EF4-FFF2-40B4-BE49-F238E27FC236}">
                  <a16:creationId xmlns:a16="http://schemas.microsoft.com/office/drawing/2014/main" id="{31FEF7CD-173C-4C50-81BA-23162CDE85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30392" y="3028324"/>
              <a:ext cx="515471" cy="437029"/>
              <a:chOff x="749300" y="3352800"/>
              <a:chExt cx="584200" cy="495300"/>
            </a:xfrm>
          </p:grpSpPr>
          <p:sp>
            <p:nvSpPr>
              <p:cNvPr id="102" name="Trapezoid 101">
                <a:extLst>
                  <a:ext uri="{FF2B5EF4-FFF2-40B4-BE49-F238E27FC236}">
                    <a16:creationId xmlns:a16="http://schemas.microsoft.com/office/drawing/2014/main" id="{D44042FC-FBB0-494E-A4C1-9E1F7CDB18F9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3" name="Double Wave 51">
                <a:extLst>
                  <a:ext uri="{FF2B5EF4-FFF2-40B4-BE49-F238E27FC236}">
                    <a16:creationId xmlns:a16="http://schemas.microsoft.com/office/drawing/2014/main" id="{17763301-6845-4322-8FA2-7DD910853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1" name="Group 60">
              <a:extLst>
                <a:ext uri="{FF2B5EF4-FFF2-40B4-BE49-F238E27FC236}">
                  <a16:creationId xmlns:a16="http://schemas.microsoft.com/office/drawing/2014/main" id="{1E36663D-6ABC-4CA1-BEFA-4A0AF307B9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44892" y="3028324"/>
              <a:ext cx="515471" cy="437029"/>
              <a:chOff x="749300" y="3352800"/>
              <a:chExt cx="584200" cy="495300"/>
            </a:xfrm>
          </p:grpSpPr>
          <p:sp>
            <p:nvSpPr>
              <p:cNvPr id="100" name="Trapezoid 99">
                <a:extLst>
                  <a:ext uri="{FF2B5EF4-FFF2-40B4-BE49-F238E27FC236}">
                    <a16:creationId xmlns:a16="http://schemas.microsoft.com/office/drawing/2014/main" id="{E7E3004C-B1D1-4337-A462-D94718A5DB00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1" name="Double Wave 62">
                <a:extLst>
                  <a:ext uri="{FF2B5EF4-FFF2-40B4-BE49-F238E27FC236}">
                    <a16:creationId xmlns:a16="http://schemas.microsoft.com/office/drawing/2014/main" id="{932C7877-47C4-4404-8D01-4704B2542E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8371E0B2-9DF4-4FAE-87D5-100EEAB1AC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80951" y="3028324"/>
              <a:ext cx="515471" cy="437029"/>
              <a:chOff x="749300" y="3352800"/>
              <a:chExt cx="584200" cy="495300"/>
            </a:xfrm>
          </p:grpSpPr>
          <p:sp>
            <p:nvSpPr>
              <p:cNvPr id="98" name="Trapezoid 97">
                <a:extLst>
                  <a:ext uri="{FF2B5EF4-FFF2-40B4-BE49-F238E27FC236}">
                    <a16:creationId xmlns:a16="http://schemas.microsoft.com/office/drawing/2014/main" id="{2D6A0B74-3088-4C1A-82FA-96043D546395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9" name="Double Wave 73">
                <a:extLst>
                  <a:ext uri="{FF2B5EF4-FFF2-40B4-BE49-F238E27FC236}">
                    <a16:creationId xmlns:a16="http://schemas.microsoft.com/office/drawing/2014/main" id="{CC9C3FE7-FFA0-4D26-8E7F-575AB081A4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3" name="Group 82">
              <a:extLst>
                <a:ext uri="{FF2B5EF4-FFF2-40B4-BE49-F238E27FC236}">
                  <a16:creationId xmlns:a16="http://schemas.microsoft.com/office/drawing/2014/main" id="{5C6548E5-9FAA-460D-83CF-1707D5A98B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84245" y="3028324"/>
              <a:ext cx="515471" cy="437029"/>
              <a:chOff x="749300" y="3352800"/>
              <a:chExt cx="584200" cy="495300"/>
            </a:xfrm>
          </p:grpSpPr>
          <p:sp>
            <p:nvSpPr>
              <p:cNvPr id="96" name="Trapezoid 95">
                <a:extLst>
                  <a:ext uri="{FF2B5EF4-FFF2-40B4-BE49-F238E27FC236}">
                    <a16:creationId xmlns:a16="http://schemas.microsoft.com/office/drawing/2014/main" id="{A62BADC2-A36B-4869-89CA-E3550E29D38E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7" name="Double Wave 84">
                <a:extLst>
                  <a:ext uri="{FF2B5EF4-FFF2-40B4-BE49-F238E27FC236}">
                    <a16:creationId xmlns:a16="http://schemas.microsoft.com/office/drawing/2014/main" id="{40847767-7CA6-40EB-9B15-61C6F4ABD2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4" name="Group 86">
              <a:extLst>
                <a:ext uri="{FF2B5EF4-FFF2-40B4-BE49-F238E27FC236}">
                  <a16:creationId xmlns:a16="http://schemas.microsoft.com/office/drawing/2014/main" id="{200E827A-ECF0-46CE-ACB5-95EDD0098A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5216" y="4599949"/>
              <a:ext cx="672353" cy="486056"/>
              <a:chOff x="914400" y="5121910"/>
              <a:chExt cx="762000" cy="549909"/>
            </a:xfrm>
          </p:grpSpPr>
          <p:sp>
            <p:nvSpPr>
              <p:cNvPr id="93" name="Rectangle 87">
                <a:extLst>
                  <a:ext uri="{FF2B5EF4-FFF2-40B4-BE49-F238E27FC236}">
                    <a16:creationId xmlns:a16="http://schemas.microsoft.com/office/drawing/2014/main" id="{FF96D336-650F-4802-BE65-4A8659F04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4" name="Rectangle 88">
                <a:extLst>
                  <a:ext uri="{FF2B5EF4-FFF2-40B4-BE49-F238E27FC236}">
                    <a16:creationId xmlns:a16="http://schemas.microsoft.com/office/drawing/2014/main" id="{883FD2EE-3385-4FB1-8E6C-DB319BE0E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5" name="Rectangle 89">
                <a:extLst>
                  <a:ext uri="{FF2B5EF4-FFF2-40B4-BE49-F238E27FC236}">
                    <a16:creationId xmlns:a16="http://schemas.microsoft.com/office/drawing/2014/main" id="{86781D65-B5A6-457B-AECC-FE212FEAB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5" name="Group 90">
              <a:extLst>
                <a:ext uri="{FF2B5EF4-FFF2-40B4-BE49-F238E27FC236}">
                  <a16:creationId xmlns:a16="http://schemas.microsoft.com/office/drawing/2014/main" id="{3E1B9D64-7490-4A6E-BB3F-89CA0D07AA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6098" y="4599949"/>
              <a:ext cx="672353" cy="486056"/>
              <a:chOff x="914400" y="5121910"/>
              <a:chExt cx="762000" cy="549909"/>
            </a:xfrm>
          </p:grpSpPr>
          <p:sp>
            <p:nvSpPr>
              <p:cNvPr id="90" name="Rectangle 91">
                <a:extLst>
                  <a:ext uri="{FF2B5EF4-FFF2-40B4-BE49-F238E27FC236}">
                    <a16:creationId xmlns:a16="http://schemas.microsoft.com/office/drawing/2014/main" id="{0065CA8E-D8F9-4A3A-9EE4-42DE388F9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1" name="Rectangle 92">
                <a:extLst>
                  <a:ext uri="{FF2B5EF4-FFF2-40B4-BE49-F238E27FC236}">
                    <a16:creationId xmlns:a16="http://schemas.microsoft.com/office/drawing/2014/main" id="{04E523D9-9A40-41C0-B519-40D3EED01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2" name="Rectangle 93">
                <a:extLst>
                  <a:ext uri="{FF2B5EF4-FFF2-40B4-BE49-F238E27FC236}">
                    <a16:creationId xmlns:a16="http://schemas.microsoft.com/office/drawing/2014/main" id="{484817A1-EA00-474E-ABAD-6457CE55A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6" name="Group 94">
              <a:extLst>
                <a:ext uri="{FF2B5EF4-FFF2-40B4-BE49-F238E27FC236}">
                  <a16:creationId xmlns:a16="http://schemas.microsoft.com/office/drawing/2014/main" id="{D3A4CBC5-2A0C-4F3E-8B7C-81465A7370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2510" y="4611155"/>
              <a:ext cx="672353" cy="486056"/>
              <a:chOff x="914400" y="5121910"/>
              <a:chExt cx="762000" cy="549909"/>
            </a:xfrm>
          </p:grpSpPr>
          <p:sp>
            <p:nvSpPr>
              <p:cNvPr id="87" name="Rectangle 95">
                <a:extLst>
                  <a:ext uri="{FF2B5EF4-FFF2-40B4-BE49-F238E27FC236}">
                    <a16:creationId xmlns:a16="http://schemas.microsoft.com/office/drawing/2014/main" id="{C66B3440-E895-4AAA-98F5-BF8A82030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88" name="Rectangle 96">
                <a:extLst>
                  <a:ext uri="{FF2B5EF4-FFF2-40B4-BE49-F238E27FC236}">
                    <a16:creationId xmlns:a16="http://schemas.microsoft.com/office/drawing/2014/main" id="{02773F95-6599-4E7A-87DB-9859DE01D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89" name="Rectangle 97">
                <a:extLst>
                  <a:ext uri="{FF2B5EF4-FFF2-40B4-BE49-F238E27FC236}">
                    <a16:creationId xmlns:a16="http://schemas.microsoft.com/office/drawing/2014/main" id="{0EF97D6D-54C4-448B-AF7A-048B84A864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7" name="Group 98">
              <a:extLst>
                <a:ext uri="{FF2B5EF4-FFF2-40B4-BE49-F238E27FC236}">
                  <a16:creationId xmlns:a16="http://schemas.microsoft.com/office/drawing/2014/main" id="{FDD7BE61-D4E5-4716-A140-5847B4A3BA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3540" y="4599949"/>
              <a:ext cx="672353" cy="486056"/>
              <a:chOff x="914400" y="5121910"/>
              <a:chExt cx="762000" cy="549909"/>
            </a:xfrm>
          </p:grpSpPr>
          <p:sp>
            <p:nvSpPr>
              <p:cNvPr id="84" name="Rectangle 99">
                <a:extLst>
                  <a:ext uri="{FF2B5EF4-FFF2-40B4-BE49-F238E27FC236}">
                    <a16:creationId xmlns:a16="http://schemas.microsoft.com/office/drawing/2014/main" id="{69FE19C8-BC37-4CE6-A8C5-A842F00B02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85" name="Rectangle 100">
                <a:extLst>
                  <a:ext uri="{FF2B5EF4-FFF2-40B4-BE49-F238E27FC236}">
                    <a16:creationId xmlns:a16="http://schemas.microsoft.com/office/drawing/2014/main" id="{66FF4D07-BCE6-4B7A-9DEF-3DAEE6D9BE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86" name="Rectangle 101">
                <a:extLst>
                  <a:ext uri="{FF2B5EF4-FFF2-40B4-BE49-F238E27FC236}">
                    <a16:creationId xmlns:a16="http://schemas.microsoft.com/office/drawing/2014/main" id="{B04DC097-E6FA-44BA-9CCA-AAD7595CE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78" name="Rectangle 105">
              <a:extLst>
                <a:ext uri="{FF2B5EF4-FFF2-40B4-BE49-F238E27FC236}">
                  <a16:creationId xmlns:a16="http://schemas.microsoft.com/office/drawing/2014/main" id="{E8404F3C-A0F3-48B1-88C8-683863B22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1423" y="2680942"/>
              <a:ext cx="8008004" cy="347382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79" name="Curved Down Arrow 136">
              <a:extLst>
                <a:ext uri="{FF2B5EF4-FFF2-40B4-BE49-F238E27FC236}">
                  <a16:creationId xmlns:a16="http://schemas.microsoft.com/office/drawing/2014/main" id="{8FE9997D-DF55-44C1-B647-75B0F9769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1951" y="3498971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80" name="Curved Down Arrow 138">
              <a:extLst>
                <a:ext uri="{FF2B5EF4-FFF2-40B4-BE49-F238E27FC236}">
                  <a16:creationId xmlns:a16="http://schemas.microsoft.com/office/drawing/2014/main" id="{FB2996B9-E0C9-4238-AD8A-0804F2E3B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6951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81" name="Curved Down Arrow 140">
              <a:extLst>
                <a:ext uri="{FF2B5EF4-FFF2-40B4-BE49-F238E27FC236}">
                  <a16:creationId xmlns:a16="http://schemas.microsoft.com/office/drawing/2014/main" id="{DDAC054F-6152-4B14-A573-31AD0A0CB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6451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82" name="Curved Down Arrow 142">
              <a:extLst>
                <a:ext uri="{FF2B5EF4-FFF2-40B4-BE49-F238E27FC236}">
                  <a16:creationId xmlns:a16="http://schemas.microsoft.com/office/drawing/2014/main" id="{4165E99A-C07A-4D8A-97EB-327C3D8A0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3716" y="3476559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83" name="Curved Down Arrow 144">
              <a:extLst>
                <a:ext uri="{FF2B5EF4-FFF2-40B4-BE49-F238E27FC236}">
                  <a16:creationId xmlns:a16="http://schemas.microsoft.com/office/drawing/2014/main" id="{CC53D77F-4EEA-451F-BA16-5167C048B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5804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4CC85B7-6835-4DEF-B523-CEA060E1D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15" y="1512733"/>
            <a:ext cx="315495" cy="11888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1123ED71-214C-46A7-B8C1-810AD5DC8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98" y="1518187"/>
            <a:ext cx="315495" cy="118883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E71833A0-561B-495F-A11E-58EBD2506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80" y="1537968"/>
            <a:ext cx="315495" cy="118883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80F6028E-9561-49CB-87BE-1BB5A0F61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89" y="1505467"/>
            <a:ext cx="315495" cy="118883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283AD6C0-FF60-4E37-8C43-E09B17A4C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97" y="1545717"/>
            <a:ext cx="315495" cy="11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62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351220"/>
            <a:ext cx="8389358" cy="3197884"/>
          </a:xfrm>
        </p:spPr>
        <p:txBody>
          <a:bodyPr/>
          <a:lstStyle/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 algn="ctr">
              <a:buNone/>
            </a:pPr>
            <a:r>
              <a:rPr lang="en-CA" dirty="0"/>
              <a:t>Like having a little VAV box in each space.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4C691A55-56FB-435D-8361-3D0AA3339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361" y="1834751"/>
            <a:ext cx="142042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0" name="Rectangle 12">
            <a:extLst>
              <a:ext uri="{FF2B5EF4-FFF2-40B4-BE49-F238E27FC236}">
                <a16:creationId xmlns:a16="http://schemas.microsoft.com/office/drawing/2014/main" id="{D5B5FA87-A385-4FE9-8F0F-B0EE627EE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039" y="1834380"/>
            <a:ext cx="1406462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1" name="Rectangle 12">
            <a:extLst>
              <a:ext uri="{FF2B5EF4-FFF2-40B4-BE49-F238E27FC236}">
                <a16:creationId xmlns:a16="http://schemas.microsoft.com/office/drawing/2014/main" id="{D4100A9E-9D41-4C6D-A796-68AC54A92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541" y="1834380"/>
            <a:ext cx="119844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2" name="Rectangle 12">
            <a:extLst>
              <a:ext uri="{FF2B5EF4-FFF2-40B4-BE49-F238E27FC236}">
                <a16:creationId xmlns:a16="http://schemas.microsoft.com/office/drawing/2014/main" id="{541A6632-DE58-43EB-84F5-3919FCC65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408" y="1834170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3" name="Rectangle 12">
            <a:extLst>
              <a:ext uri="{FF2B5EF4-FFF2-40B4-BE49-F238E27FC236}">
                <a16:creationId xmlns:a16="http://schemas.microsoft.com/office/drawing/2014/main" id="{8C5BBC85-540F-4DFE-AE65-D1969137A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045" y="1834380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C87B8CF-D2A1-4260-8642-3DD2D06EAC2F}"/>
              </a:ext>
            </a:extLst>
          </p:cNvPr>
          <p:cNvGrpSpPr/>
          <p:nvPr/>
        </p:nvGrpSpPr>
        <p:grpSpPr>
          <a:xfrm>
            <a:off x="1627133" y="1279479"/>
            <a:ext cx="6106857" cy="1812201"/>
            <a:chOff x="3546951" y="2680942"/>
            <a:chExt cx="8142476" cy="241626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6E81253-D43C-4A2E-8147-C45D1BAAB5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9863" y="4588743"/>
              <a:ext cx="672353" cy="486056"/>
              <a:chOff x="914400" y="5121910"/>
              <a:chExt cx="762000" cy="549909"/>
            </a:xfrm>
          </p:grpSpPr>
          <p:sp>
            <p:nvSpPr>
              <p:cNvPr id="151" name="Rectangle 34">
                <a:extLst>
                  <a:ext uri="{FF2B5EF4-FFF2-40B4-BE49-F238E27FC236}">
                    <a16:creationId xmlns:a16="http://schemas.microsoft.com/office/drawing/2014/main" id="{DC76D2ED-4C1F-4C1B-9461-FF8B7A923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52" name="Rectangle 35">
                <a:extLst>
                  <a:ext uri="{FF2B5EF4-FFF2-40B4-BE49-F238E27FC236}">
                    <a16:creationId xmlns:a16="http://schemas.microsoft.com/office/drawing/2014/main" id="{1EFEE827-7360-40A2-A73B-06EEE4F418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53" name="Rectangle 36">
                <a:extLst>
                  <a:ext uri="{FF2B5EF4-FFF2-40B4-BE49-F238E27FC236}">
                    <a16:creationId xmlns:a16="http://schemas.microsoft.com/office/drawing/2014/main" id="{C63E0572-8BBE-4DE9-9A0B-DDE017E9E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14" name="Group 40">
              <a:extLst>
                <a:ext uri="{FF2B5EF4-FFF2-40B4-BE49-F238E27FC236}">
                  <a16:creationId xmlns:a16="http://schemas.microsoft.com/office/drawing/2014/main" id="{94A5CD14-127E-4E8B-A73C-48A51270E9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4186" y="3028324"/>
              <a:ext cx="515471" cy="437029"/>
              <a:chOff x="749300" y="3352800"/>
              <a:chExt cx="584200" cy="495300"/>
            </a:xfrm>
          </p:grpSpPr>
          <p:sp>
            <p:nvSpPr>
              <p:cNvPr id="149" name="Trapezoid 148">
                <a:extLst>
                  <a:ext uri="{FF2B5EF4-FFF2-40B4-BE49-F238E27FC236}">
                    <a16:creationId xmlns:a16="http://schemas.microsoft.com/office/drawing/2014/main" id="{90601F79-A360-40DB-8286-3CEFDC9169B4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0" name="Double Wave 38">
                <a:extLst>
                  <a:ext uri="{FF2B5EF4-FFF2-40B4-BE49-F238E27FC236}">
                    <a16:creationId xmlns:a16="http://schemas.microsoft.com/office/drawing/2014/main" id="{6C3B0935-FF60-49D1-AD4B-EC8C8DEC2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15" name="Group 49">
              <a:extLst>
                <a:ext uri="{FF2B5EF4-FFF2-40B4-BE49-F238E27FC236}">
                  <a16:creationId xmlns:a16="http://schemas.microsoft.com/office/drawing/2014/main" id="{2514B7BD-8EE8-4BCE-9C21-37C5C2BBBA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30392" y="3028324"/>
              <a:ext cx="515471" cy="437029"/>
              <a:chOff x="749300" y="3352800"/>
              <a:chExt cx="584200" cy="495300"/>
            </a:xfrm>
          </p:grpSpPr>
          <p:sp>
            <p:nvSpPr>
              <p:cNvPr id="147" name="Trapezoid 146">
                <a:extLst>
                  <a:ext uri="{FF2B5EF4-FFF2-40B4-BE49-F238E27FC236}">
                    <a16:creationId xmlns:a16="http://schemas.microsoft.com/office/drawing/2014/main" id="{BE52BEC0-0CFA-4B86-AABD-E394EF5F5F7A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8" name="Double Wave 51">
                <a:extLst>
                  <a:ext uri="{FF2B5EF4-FFF2-40B4-BE49-F238E27FC236}">
                    <a16:creationId xmlns:a16="http://schemas.microsoft.com/office/drawing/2014/main" id="{5E55B3E8-C009-4EFD-B725-420A3EC61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16" name="Group 60">
              <a:extLst>
                <a:ext uri="{FF2B5EF4-FFF2-40B4-BE49-F238E27FC236}">
                  <a16:creationId xmlns:a16="http://schemas.microsoft.com/office/drawing/2014/main" id="{4DCD8238-2A8A-446A-A397-B38D2DDAA1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44892" y="3028324"/>
              <a:ext cx="515471" cy="437029"/>
              <a:chOff x="749300" y="3352800"/>
              <a:chExt cx="584200" cy="495300"/>
            </a:xfrm>
          </p:grpSpPr>
          <p:sp>
            <p:nvSpPr>
              <p:cNvPr id="145" name="Trapezoid 144">
                <a:extLst>
                  <a:ext uri="{FF2B5EF4-FFF2-40B4-BE49-F238E27FC236}">
                    <a16:creationId xmlns:a16="http://schemas.microsoft.com/office/drawing/2014/main" id="{76874A97-A1E2-41D0-A189-F5E5C0F68B11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6" name="Double Wave 62">
                <a:extLst>
                  <a:ext uri="{FF2B5EF4-FFF2-40B4-BE49-F238E27FC236}">
                    <a16:creationId xmlns:a16="http://schemas.microsoft.com/office/drawing/2014/main" id="{3F154454-B789-4734-9651-77C5C5F0B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17" name="Group 71">
              <a:extLst>
                <a:ext uri="{FF2B5EF4-FFF2-40B4-BE49-F238E27FC236}">
                  <a16:creationId xmlns:a16="http://schemas.microsoft.com/office/drawing/2014/main" id="{00E09843-123E-442E-8E03-AC3A747905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80951" y="3028324"/>
              <a:ext cx="515471" cy="437029"/>
              <a:chOff x="749300" y="3352800"/>
              <a:chExt cx="584200" cy="495300"/>
            </a:xfrm>
          </p:grpSpPr>
          <p:sp>
            <p:nvSpPr>
              <p:cNvPr id="143" name="Trapezoid 142">
                <a:extLst>
                  <a:ext uri="{FF2B5EF4-FFF2-40B4-BE49-F238E27FC236}">
                    <a16:creationId xmlns:a16="http://schemas.microsoft.com/office/drawing/2014/main" id="{6B2FB0AA-D191-42C0-9B9A-69235668C4C8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4" name="Double Wave 73">
                <a:extLst>
                  <a:ext uri="{FF2B5EF4-FFF2-40B4-BE49-F238E27FC236}">
                    <a16:creationId xmlns:a16="http://schemas.microsoft.com/office/drawing/2014/main" id="{F6FEB60F-C7CF-4C85-9897-C31A50F9D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18" name="Group 82">
              <a:extLst>
                <a:ext uri="{FF2B5EF4-FFF2-40B4-BE49-F238E27FC236}">
                  <a16:creationId xmlns:a16="http://schemas.microsoft.com/office/drawing/2014/main" id="{647B4A1E-DBCB-4598-9372-7D40121908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84245" y="3028324"/>
              <a:ext cx="515471" cy="437029"/>
              <a:chOff x="749300" y="3352800"/>
              <a:chExt cx="584200" cy="495300"/>
            </a:xfrm>
          </p:grpSpPr>
          <p:sp>
            <p:nvSpPr>
              <p:cNvPr id="141" name="Trapezoid 140">
                <a:extLst>
                  <a:ext uri="{FF2B5EF4-FFF2-40B4-BE49-F238E27FC236}">
                    <a16:creationId xmlns:a16="http://schemas.microsoft.com/office/drawing/2014/main" id="{FE77C0AB-14FA-48A5-BA45-6C6C7EA363C0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2" name="Double Wave 84">
                <a:extLst>
                  <a:ext uri="{FF2B5EF4-FFF2-40B4-BE49-F238E27FC236}">
                    <a16:creationId xmlns:a16="http://schemas.microsoft.com/office/drawing/2014/main" id="{886707F4-5C0A-4834-A6A7-DE3411538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19" name="Group 86">
              <a:extLst>
                <a:ext uri="{FF2B5EF4-FFF2-40B4-BE49-F238E27FC236}">
                  <a16:creationId xmlns:a16="http://schemas.microsoft.com/office/drawing/2014/main" id="{9A0468CF-BE8A-4242-8ED3-002BEC8B52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5216" y="4599949"/>
              <a:ext cx="672353" cy="486056"/>
              <a:chOff x="914400" y="5121910"/>
              <a:chExt cx="762000" cy="549909"/>
            </a:xfrm>
          </p:grpSpPr>
          <p:sp>
            <p:nvSpPr>
              <p:cNvPr id="138" name="Rectangle 87">
                <a:extLst>
                  <a:ext uri="{FF2B5EF4-FFF2-40B4-BE49-F238E27FC236}">
                    <a16:creationId xmlns:a16="http://schemas.microsoft.com/office/drawing/2014/main" id="{82283DF2-F3A6-4AAC-8598-1A9E3A816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9" name="Rectangle 88">
                <a:extLst>
                  <a:ext uri="{FF2B5EF4-FFF2-40B4-BE49-F238E27FC236}">
                    <a16:creationId xmlns:a16="http://schemas.microsoft.com/office/drawing/2014/main" id="{FCC75CE3-92B0-4022-9C54-5DA6C2179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40" name="Rectangle 89">
                <a:extLst>
                  <a:ext uri="{FF2B5EF4-FFF2-40B4-BE49-F238E27FC236}">
                    <a16:creationId xmlns:a16="http://schemas.microsoft.com/office/drawing/2014/main" id="{BF611E50-53EA-4A1F-995D-119ABAF2CD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20" name="Group 90">
              <a:extLst>
                <a:ext uri="{FF2B5EF4-FFF2-40B4-BE49-F238E27FC236}">
                  <a16:creationId xmlns:a16="http://schemas.microsoft.com/office/drawing/2014/main" id="{609B291C-EBB3-4F7F-A255-1FAE97BA51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6098" y="4599949"/>
              <a:ext cx="672353" cy="486056"/>
              <a:chOff x="914400" y="5121910"/>
              <a:chExt cx="762000" cy="549909"/>
            </a:xfrm>
          </p:grpSpPr>
          <p:sp>
            <p:nvSpPr>
              <p:cNvPr id="135" name="Rectangle 91">
                <a:extLst>
                  <a:ext uri="{FF2B5EF4-FFF2-40B4-BE49-F238E27FC236}">
                    <a16:creationId xmlns:a16="http://schemas.microsoft.com/office/drawing/2014/main" id="{77BD9CF4-A023-464D-A23E-2DA256FC0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6" name="Rectangle 92">
                <a:extLst>
                  <a:ext uri="{FF2B5EF4-FFF2-40B4-BE49-F238E27FC236}">
                    <a16:creationId xmlns:a16="http://schemas.microsoft.com/office/drawing/2014/main" id="{CC7682A7-8EF1-40AC-8F2F-070C0B9B27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7" name="Rectangle 93">
                <a:extLst>
                  <a:ext uri="{FF2B5EF4-FFF2-40B4-BE49-F238E27FC236}">
                    <a16:creationId xmlns:a16="http://schemas.microsoft.com/office/drawing/2014/main" id="{27B02F03-3ECF-4B6A-A6C6-D55993C2A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21" name="Group 94">
              <a:extLst>
                <a:ext uri="{FF2B5EF4-FFF2-40B4-BE49-F238E27FC236}">
                  <a16:creationId xmlns:a16="http://schemas.microsoft.com/office/drawing/2014/main" id="{32AF9D78-D62C-4103-9CB0-E92BDF2D88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2510" y="4611155"/>
              <a:ext cx="672353" cy="486056"/>
              <a:chOff x="914400" y="5121910"/>
              <a:chExt cx="762000" cy="549909"/>
            </a:xfrm>
          </p:grpSpPr>
          <p:sp>
            <p:nvSpPr>
              <p:cNvPr id="132" name="Rectangle 95">
                <a:extLst>
                  <a:ext uri="{FF2B5EF4-FFF2-40B4-BE49-F238E27FC236}">
                    <a16:creationId xmlns:a16="http://schemas.microsoft.com/office/drawing/2014/main" id="{D446AF91-1882-4E7F-BE6B-66F5FA0F8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3" name="Rectangle 96">
                <a:extLst>
                  <a:ext uri="{FF2B5EF4-FFF2-40B4-BE49-F238E27FC236}">
                    <a16:creationId xmlns:a16="http://schemas.microsoft.com/office/drawing/2014/main" id="{D5AC45CB-54A2-473E-8088-43832DD52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4" name="Rectangle 97">
                <a:extLst>
                  <a:ext uri="{FF2B5EF4-FFF2-40B4-BE49-F238E27FC236}">
                    <a16:creationId xmlns:a16="http://schemas.microsoft.com/office/drawing/2014/main" id="{F514E7D8-9E07-4CDC-86B5-4D694704F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22" name="Group 98">
              <a:extLst>
                <a:ext uri="{FF2B5EF4-FFF2-40B4-BE49-F238E27FC236}">
                  <a16:creationId xmlns:a16="http://schemas.microsoft.com/office/drawing/2014/main" id="{42771C06-9A37-4D5C-8BF0-A8A315763E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3540" y="4599949"/>
              <a:ext cx="672353" cy="486056"/>
              <a:chOff x="914400" y="5121910"/>
              <a:chExt cx="762000" cy="549909"/>
            </a:xfrm>
          </p:grpSpPr>
          <p:sp>
            <p:nvSpPr>
              <p:cNvPr id="129" name="Rectangle 99">
                <a:extLst>
                  <a:ext uri="{FF2B5EF4-FFF2-40B4-BE49-F238E27FC236}">
                    <a16:creationId xmlns:a16="http://schemas.microsoft.com/office/drawing/2014/main" id="{5524CE2D-925D-49BA-A634-7AF361836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0" name="Rectangle 100">
                <a:extLst>
                  <a:ext uri="{FF2B5EF4-FFF2-40B4-BE49-F238E27FC236}">
                    <a16:creationId xmlns:a16="http://schemas.microsoft.com/office/drawing/2014/main" id="{0CBA5022-455D-4EA2-84DB-B3018CD9F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1" name="Rectangle 101">
                <a:extLst>
                  <a:ext uri="{FF2B5EF4-FFF2-40B4-BE49-F238E27FC236}">
                    <a16:creationId xmlns:a16="http://schemas.microsoft.com/office/drawing/2014/main" id="{41622393-AC2A-485A-AB33-FFDDF96A2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123" name="Rectangle 105">
              <a:extLst>
                <a:ext uri="{FF2B5EF4-FFF2-40B4-BE49-F238E27FC236}">
                  <a16:creationId xmlns:a16="http://schemas.microsoft.com/office/drawing/2014/main" id="{B5E9CB3A-CC21-480B-A515-D43B0575D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1423" y="2680942"/>
              <a:ext cx="8008004" cy="347382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24" name="Curved Down Arrow 136">
              <a:extLst>
                <a:ext uri="{FF2B5EF4-FFF2-40B4-BE49-F238E27FC236}">
                  <a16:creationId xmlns:a16="http://schemas.microsoft.com/office/drawing/2014/main" id="{EFC2C8AE-9E83-4F0F-A988-1FBAAE845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1951" y="3498971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25" name="Curved Down Arrow 138">
              <a:extLst>
                <a:ext uri="{FF2B5EF4-FFF2-40B4-BE49-F238E27FC236}">
                  <a16:creationId xmlns:a16="http://schemas.microsoft.com/office/drawing/2014/main" id="{5D1A9490-721F-42B0-AFF4-7AB6D6DA5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6951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26" name="Curved Down Arrow 140">
              <a:extLst>
                <a:ext uri="{FF2B5EF4-FFF2-40B4-BE49-F238E27FC236}">
                  <a16:creationId xmlns:a16="http://schemas.microsoft.com/office/drawing/2014/main" id="{F9A667A7-EFA1-4B5F-B369-AD407BF76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6451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27" name="Curved Down Arrow 142">
              <a:extLst>
                <a:ext uri="{FF2B5EF4-FFF2-40B4-BE49-F238E27FC236}">
                  <a16:creationId xmlns:a16="http://schemas.microsoft.com/office/drawing/2014/main" id="{5FDF6669-2D45-4480-80D7-44A2CD2BA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3716" y="3476559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28" name="Curved Down Arrow 144">
              <a:extLst>
                <a:ext uri="{FF2B5EF4-FFF2-40B4-BE49-F238E27FC236}">
                  <a16:creationId xmlns:a16="http://schemas.microsoft.com/office/drawing/2014/main" id="{2047F39E-E316-4B54-B2A9-E1CD1A8DC1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5804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</p:grpSp>
      <p:cxnSp>
        <p:nvCxnSpPr>
          <p:cNvPr id="154" name="Straight Connector 80">
            <a:extLst>
              <a:ext uri="{FF2B5EF4-FFF2-40B4-BE49-F238E27FC236}">
                <a16:creationId xmlns:a16="http://schemas.microsoft.com/office/drawing/2014/main" id="{3F8A9B0E-BB42-4C57-A821-4872733CBB1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58359" y="1810404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55" name="Straight Connector 86">
            <a:extLst>
              <a:ext uri="{FF2B5EF4-FFF2-40B4-BE49-F238E27FC236}">
                <a16:creationId xmlns:a16="http://schemas.microsoft.com/office/drawing/2014/main" id="{9DD74862-7A61-45FE-9FB3-9949B936FE53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147024" y="1808619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56" name="Straight Connector 80">
            <a:extLst>
              <a:ext uri="{FF2B5EF4-FFF2-40B4-BE49-F238E27FC236}">
                <a16:creationId xmlns:a16="http://schemas.microsoft.com/office/drawing/2014/main" id="{D8AD74A6-8B93-44B9-B074-ABEB7C3226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20332" y="1808619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57" name="Straight Connector 86">
            <a:extLst>
              <a:ext uri="{FF2B5EF4-FFF2-40B4-BE49-F238E27FC236}">
                <a16:creationId xmlns:a16="http://schemas.microsoft.com/office/drawing/2014/main" id="{30DABE39-F3EA-46F3-9DDD-DE5855A36B0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1708998" y="1806834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58" name="Straight Connector 80">
            <a:extLst>
              <a:ext uri="{FF2B5EF4-FFF2-40B4-BE49-F238E27FC236}">
                <a16:creationId xmlns:a16="http://schemas.microsoft.com/office/drawing/2014/main" id="{411525CF-A27C-424C-952E-9DF8E574855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38613" y="1812873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59" name="Straight Connector 86">
            <a:extLst>
              <a:ext uri="{FF2B5EF4-FFF2-40B4-BE49-F238E27FC236}">
                <a16:creationId xmlns:a16="http://schemas.microsoft.com/office/drawing/2014/main" id="{A0A88E42-AFB6-48F5-8F1D-4BA17C5FB8F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427278" y="1811088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60" name="Straight Connector 80">
            <a:extLst>
              <a:ext uri="{FF2B5EF4-FFF2-40B4-BE49-F238E27FC236}">
                <a16:creationId xmlns:a16="http://schemas.microsoft.com/office/drawing/2014/main" id="{EC0FCE93-04CF-4BF7-9448-4E5BE7025E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75501" y="1812873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61" name="Straight Connector 86">
            <a:extLst>
              <a:ext uri="{FF2B5EF4-FFF2-40B4-BE49-F238E27FC236}">
                <a16:creationId xmlns:a16="http://schemas.microsoft.com/office/drawing/2014/main" id="{A17E9F56-AB03-4C98-B75D-D271EF50F2D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5664167" y="1811088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62" name="Straight Connector 80">
            <a:extLst>
              <a:ext uri="{FF2B5EF4-FFF2-40B4-BE49-F238E27FC236}">
                <a16:creationId xmlns:a16="http://schemas.microsoft.com/office/drawing/2014/main" id="{1CDBABDC-209C-4B2E-8F44-C593DD1A76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47057" y="1816305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63" name="Straight Connector 86">
            <a:extLst>
              <a:ext uri="{FF2B5EF4-FFF2-40B4-BE49-F238E27FC236}">
                <a16:creationId xmlns:a16="http://schemas.microsoft.com/office/drawing/2014/main" id="{2769A36F-80DF-40F3-A4FE-2A9E97C4315C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6935722" y="1814520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sp>
        <p:nvSpPr>
          <p:cNvPr id="164" name="TextBox 139">
            <a:extLst>
              <a:ext uri="{FF2B5EF4-FFF2-40B4-BE49-F238E27FC236}">
                <a16:creationId xmlns:a16="http://schemas.microsoft.com/office/drawing/2014/main" id="{3C4818A0-BFF9-4417-9ECB-6A43EC818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2481" y="1720637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65" name="TextBox 139">
            <a:extLst>
              <a:ext uri="{FF2B5EF4-FFF2-40B4-BE49-F238E27FC236}">
                <a16:creationId xmlns:a16="http://schemas.microsoft.com/office/drawing/2014/main" id="{FFB511C6-78D5-4F38-A568-267C5C61C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6467" y="1723413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66" name="TextBox 139">
            <a:extLst>
              <a:ext uri="{FF2B5EF4-FFF2-40B4-BE49-F238E27FC236}">
                <a16:creationId xmlns:a16="http://schemas.microsoft.com/office/drawing/2014/main" id="{ED4CC1C6-91A7-494D-B161-AAF0C0B1C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901" y="1727388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67" name="TextBox 139">
            <a:extLst>
              <a:ext uri="{FF2B5EF4-FFF2-40B4-BE49-F238E27FC236}">
                <a16:creationId xmlns:a16="http://schemas.microsoft.com/office/drawing/2014/main" id="{27858A66-897D-4BC6-99E7-96638C9BC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385" y="1725170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68" name="TextBox 139">
            <a:extLst>
              <a:ext uri="{FF2B5EF4-FFF2-40B4-BE49-F238E27FC236}">
                <a16:creationId xmlns:a16="http://schemas.microsoft.com/office/drawing/2014/main" id="{9ECF00C5-5E6A-46F7-A4BE-D4AEC126B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749" y="1722551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529031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230448"/>
            <a:ext cx="8389358" cy="3197884"/>
          </a:xfrm>
        </p:spPr>
        <p:txBody>
          <a:bodyPr/>
          <a:lstStyle/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 algn="ctr">
              <a:buNone/>
            </a:pPr>
            <a:r>
              <a:rPr lang="en-CA" dirty="0"/>
              <a:t>This allows for individual comfort.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4C691A55-56FB-435D-8361-3D0AA3339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361" y="1774361"/>
            <a:ext cx="142042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0" name="Rectangle 12">
            <a:extLst>
              <a:ext uri="{FF2B5EF4-FFF2-40B4-BE49-F238E27FC236}">
                <a16:creationId xmlns:a16="http://schemas.microsoft.com/office/drawing/2014/main" id="{D5B5FA87-A385-4FE9-8F0F-B0EE627EE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039" y="1773990"/>
            <a:ext cx="1406462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1" name="Rectangle 12">
            <a:extLst>
              <a:ext uri="{FF2B5EF4-FFF2-40B4-BE49-F238E27FC236}">
                <a16:creationId xmlns:a16="http://schemas.microsoft.com/office/drawing/2014/main" id="{D4100A9E-9D41-4C6D-A796-68AC54A92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541" y="1773990"/>
            <a:ext cx="119844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2" name="Rectangle 12">
            <a:extLst>
              <a:ext uri="{FF2B5EF4-FFF2-40B4-BE49-F238E27FC236}">
                <a16:creationId xmlns:a16="http://schemas.microsoft.com/office/drawing/2014/main" id="{541A6632-DE58-43EB-84F5-3919FCC65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408" y="1773780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3" name="Rectangle 12">
            <a:extLst>
              <a:ext uri="{FF2B5EF4-FFF2-40B4-BE49-F238E27FC236}">
                <a16:creationId xmlns:a16="http://schemas.microsoft.com/office/drawing/2014/main" id="{8C5BBC85-540F-4DFE-AE65-D1969137A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045" y="1773990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C87B8CF-D2A1-4260-8642-3DD2D06EAC2F}"/>
              </a:ext>
            </a:extLst>
          </p:cNvPr>
          <p:cNvGrpSpPr/>
          <p:nvPr/>
        </p:nvGrpSpPr>
        <p:grpSpPr>
          <a:xfrm>
            <a:off x="1627133" y="1219089"/>
            <a:ext cx="6106857" cy="1812201"/>
            <a:chOff x="3546951" y="2680942"/>
            <a:chExt cx="8142476" cy="241626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6E81253-D43C-4A2E-8147-C45D1BAAB5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9863" y="4588743"/>
              <a:ext cx="672353" cy="486056"/>
              <a:chOff x="914400" y="5121910"/>
              <a:chExt cx="762000" cy="549909"/>
            </a:xfrm>
          </p:grpSpPr>
          <p:sp>
            <p:nvSpPr>
              <p:cNvPr id="151" name="Rectangle 34">
                <a:extLst>
                  <a:ext uri="{FF2B5EF4-FFF2-40B4-BE49-F238E27FC236}">
                    <a16:creationId xmlns:a16="http://schemas.microsoft.com/office/drawing/2014/main" id="{DC76D2ED-4C1F-4C1B-9461-FF8B7A923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52" name="Rectangle 35">
                <a:extLst>
                  <a:ext uri="{FF2B5EF4-FFF2-40B4-BE49-F238E27FC236}">
                    <a16:creationId xmlns:a16="http://schemas.microsoft.com/office/drawing/2014/main" id="{1EFEE827-7360-40A2-A73B-06EEE4F418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53" name="Rectangle 36">
                <a:extLst>
                  <a:ext uri="{FF2B5EF4-FFF2-40B4-BE49-F238E27FC236}">
                    <a16:creationId xmlns:a16="http://schemas.microsoft.com/office/drawing/2014/main" id="{C63E0572-8BBE-4DE9-9A0B-DDE017E9E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14" name="Group 40">
              <a:extLst>
                <a:ext uri="{FF2B5EF4-FFF2-40B4-BE49-F238E27FC236}">
                  <a16:creationId xmlns:a16="http://schemas.microsoft.com/office/drawing/2014/main" id="{94A5CD14-127E-4E8B-A73C-48A51270E9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4186" y="3028324"/>
              <a:ext cx="515471" cy="437029"/>
              <a:chOff x="749300" y="3352800"/>
              <a:chExt cx="584200" cy="495300"/>
            </a:xfrm>
          </p:grpSpPr>
          <p:sp>
            <p:nvSpPr>
              <p:cNvPr id="149" name="Trapezoid 148">
                <a:extLst>
                  <a:ext uri="{FF2B5EF4-FFF2-40B4-BE49-F238E27FC236}">
                    <a16:creationId xmlns:a16="http://schemas.microsoft.com/office/drawing/2014/main" id="{90601F79-A360-40DB-8286-3CEFDC9169B4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0" name="Double Wave 38">
                <a:extLst>
                  <a:ext uri="{FF2B5EF4-FFF2-40B4-BE49-F238E27FC236}">
                    <a16:creationId xmlns:a16="http://schemas.microsoft.com/office/drawing/2014/main" id="{6C3B0935-FF60-49D1-AD4B-EC8C8DEC2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15" name="Group 49">
              <a:extLst>
                <a:ext uri="{FF2B5EF4-FFF2-40B4-BE49-F238E27FC236}">
                  <a16:creationId xmlns:a16="http://schemas.microsoft.com/office/drawing/2014/main" id="{2514B7BD-8EE8-4BCE-9C21-37C5C2BBBA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30392" y="3028324"/>
              <a:ext cx="515471" cy="437029"/>
              <a:chOff x="749300" y="3352800"/>
              <a:chExt cx="584200" cy="495300"/>
            </a:xfrm>
          </p:grpSpPr>
          <p:sp>
            <p:nvSpPr>
              <p:cNvPr id="147" name="Trapezoid 146">
                <a:extLst>
                  <a:ext uri="{FF2B5EF4-FFF2-40B4-BE49-F238E27FC236}">
                    <a16:creationId xmlns:a16="http://schemas.microsoft.com/office/drawing/2014/main" id="{BE52BEC0-0CFA-4B86-AABD-E394EF5F5F7A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8" name="Double Wave 51">
                <a:extLst>
                  <a:ext uri="{FF2B5EF4-FFF2-40B4-BE49-F238E27FC236}">
                    <a16:creationId xmlns:a16="http://schemas.microsoft.com/office/drawing/2014/main" id="{5E55B3E8-C009-4EFD-B725-420A3EC61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16" name="Group 60">
              <a:extLst>
                <a:ext uri="{FF2B5EF4-FFF2-40B4-BE49-F238E27FC236}">
                  <a16:creationId xmlns:a16="http://schemas.microsoft.com/office/drawing/2014/main" id="{4DCD8238-2A8A-446A-A397-B38D2DDAA1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44892" y="3028324"/>
              <a:ext cx="515471" cy="437029"/>
              <a:chOff x="749300" y="3352800"/>
              <a:chExt cx="584200" cy="495300"/>
            </a:xfrm>
          </p:grpSpPr>
          <p:sp>
            <p:nvSpPr>
              <p:cNvPr id="145" name="Trapezoid 144">
                <a:extLst>
                  <a:ext uri="{FF2B5EF4-FFF2-40B4-BE49-F238E27FC236}">
                    <a16:creationId xmlns:a16="http://schemas.microsoft.com/office/drawing/2014/main" id="{76874A97-A1E2-41D0-A189-F5E5C0F68B11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6" name="Double Wave 62">
                <a:extLst>
                  <a:ext uri="{FF2B5EF4-FFF2-40B4-BE49-F238E27FC236}">
                    <a16:creationId xmlns:a16="http://schemas.microsoft.com/office/drawing/2014/main" id="{3F154454-B789-4734-9651-77C5C5F0B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17" name="Group 71">
              <a:extLst>
                <a:ext uri="{FF2B5EF4-FFF2-40B4-BE49-F238E27FC236}">
                  <a16:creationId xmlns:a16="http://schemas.microsoft.com/office/drawing/2014/main" id="{00E09843-123E-442E-8E03-AC3A747905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80951" y="3028324"/>
              <a:ext cx="515471" cy="437029"/>
              <a:chOff x="749300" y="3352800"/>
              <a:chExt cx="584200" cy="495300"/>
            </a:xfrm>
          </p:grpSpPr>
          <p:sp>
            <p:nvSpPr>
              <p:cNvPr id="143" name="Trapezoid 142">
                <a:extLst>
                  <a:ext uri="{FF2B5EF4-FFF2-40B4-BE49-F238E27FC236}">
                    <a16:creationId xmlns:a16="http://schemas.microsoft.com/office/drawing/2014/main" id="{6B2FB0AA-D191-42C0-9B9A-69235668C4C8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4" name="Double Wave 73">
                <a:extLst>
                  <a:ext uri="{FF2B5EF4-FFF2-40B4-BE49-F238E27FC236}">
                    <a16:creationId xmlns:a16="http://schemas.microsoft.com/office/drawing/2014/main" id="{F6FEB60F-C7CF-4C85-9897-C31A50F9D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18" name="Group 82">
              <a:extLst>
                <a:ext uri="{FF2B5EF4-FFF2-40B4-BE49-F238E27FC236}">
                  <a16:creationId xmlns:a16="http://schemas.microsoft.com/office/drawing/2014/main" id="{647B4A1E-DBCB-4598-9372-7D40121908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84245" y="3028324"/>
              <a:ext cx="515471" cy="437029"/>
              <a:chOff x="749300" y="3352800"/>
              <a:chExt cx="584200" cy="495300"/>
            </a:xfrm>
          </p:grpSpPr>
          <p:sp>
            <p:nvSpPr>
              <p:cNvPr id="141" name="Trapezoid 140">
                <a:extLst>
                  <a:ext uri="{FF2B5EF4-FFF2-40B4-BE49-F238E27FC236}">
                    <a16:creationId xmlns:a16="http://schemas.microsoft.com/office/drawing/2014/main" id="{FE77C0AB-14FA-48A5-BA45-6C6C7EA363C0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2" name="Double Wave 84">
                <a:extLst>
                  <a:ext uri="{FF2B5EF4-FFF2-40B4-BE49-F238E27FC236}">
                    <a16:creationId xmlns:a16="http://schemas.microsoft.com/office/drawing/2014/main" id="{886707F4-5C0A-4834-A6A7-DE3411538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19" name="Group 86">
              <a:extLst>
                <a:ext uri="{FF2B5EF4-FFF2-40B4-BE49-F238E27FC236}">
                  <a16:creationId xmlns:a16="http://schemas.microsoft.com/office/drawing/2014/main" id="{9A0468CF-BE8A-4242-8ED3-002BEC8B52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5216" y="4599949"/>
              <a:ext cx="672353" cy="486056"/>
              <a:chOff x="914400" y="5121910"/>
              <a:chExt cx="762000" cy="549909"/>
            </a:xfrm>
          </p:grpSpPr>
          <p:sp>
            <p:nvSpPr>
              <p:cNvPr id="138" name="Rectangle 87">
                <a:extLst>
                  <a:ext uri="{FF2B5EF4-FFF2-40B4-BE49-F238E27FC236}">
                    <a16:creationId xmlns:a16="http://schemas.microsoft.com/office/drawing/2014/main" id="{82283DF2-F3A6-4AAC-8598-1A9E3A816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9" name="Rectangle 88">
                <a:extLst>
                  <a:ext uri="{FF2B5EF4-FFF2-40B4-BE49-F238E27FC236}">
                    <a16:creationId xmlns:a16="http://schemas.microsoft.com/office/drawing/2014/main" id="{FCC75CE3-92B0-4022-9C54-5DA6C2179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40" name="Rectangle 89">
                <a:extLst>
                  <a:ext uri="{FF2B5EF4-FFF2-40B4-BE49-F238E27FC236}">
                    <a16:creationId xmlns:a16="http://schemas.microsoft.com/office/drawing/2014/main" id="{BF611E50-53EA-4A1F-995D-119ABAF2CD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20" name="Group 90">
              <a:extLst>
                <a:ext uri="{FF2B5EF4-FFF2-40B4-BE49-F238E27FC236}">
                  <a16:creationId xmlns:a16="http://schemas.microsoft.com/office/drawing/2014/main" id="{609B291C-EBB3-4F7F-A255-1FAE97BA51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6098" y="4599949"/>
              <a:ext cx="672353" cy="486056"/>
              <a:chOff x="914400" y="5121910"/>
              <a:chExt cx="762000" cy="549909"/>
            </a:xfrm>
          </p:grpSpPr>
          <p:sp>
            <p:nvSpPr>
              <p:cNvPr id="135" name="Rectangle 91">
                <a:extLst>
                  <a:ext uri="{FF2B5EF4-FFF2-40B4-BE49-F238E27FC236}">
                    <a16:creationId xmlns:a16="http://schemas.microsoft.com/office/drawing/2014/main" id="{77BD9CF4-A023-464D-A23E-2DA256FC0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6" name="Rectangle 92">
                <a:extLst>
                  <a:ext uri="{FF2B5EF4-FFF2-40B4-BE49-F238E27FC236}">
                    <a16:creationId xmlns:a16="http://schemas.microsoft.com/office/drawing/2014/main" id="{CC7682A7-8EF1-40AC-8F2F-070C0B9B27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7" name="Rectangle 93">
                <a:extLst>
                  <a:ext uri="{FF2B5EF4-FFF2-40B4-BE49-F238E27FC236}">
                    <a16:creationId xmlns:a16="http://schemas.microsoft.com/office/drawing/2014/main" id="{27B02F03-3ECF-4B6A-A6C6-D55993C2A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21" name="Group 94">
              <a:extLst>
                <a:ext uri="{FF2B5EF4-FFF2-40B4-BE49-F238E27FC236}">
                  <a16:creationId xmlns:a16="http://schemas.microsoft.com/office/drawing/2014/main" id="{32AF9D78-D62C-4103-9CB0-E92BDF2D88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2510" y="4611155"/>
              <a:ext cx="672353" cy="486056"/>
              <a:chOff x="914400" y="5121910"/>
              <a:chExt cx="762000" cy="549909"/>
            </a:xfrm>
          </p:grpSpPr>
          <p:sp>
            <p:nvSpPr>
              <p:cNvPr id="132" name="Rectangle 95">
                <a:extLst>
                  <a:ext uri="{FF2B5EF4-FFF2-40B4-BE49-F238E27FC236}">
                    <a16:creationId xmlns:a16="http://schemas.microsoft.com/office/drawing/2014/main" id="{D446AF91-1882-4E7F-BE6B-66F5FA0F8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3" name="Rectangle 96">
                <a:extLst>
                  <a:ext uri="{FF2B5EF4-FFF2-40B4-BE49-F238E27FC236}">
                    <a16:creationId xmlns:a16="http://schemas.microsoft.com/office/drawing/2014/main" id="{D5AC45CB-54A2-473E-8088-43832DD52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4" name="Rectangle 97">
                <a:extLst>
                  <a:ext uri="{FF2B5EF4-FFF2-40B4-BE49-F238E27FC236}">
                    <a16:creationId xmlns:a16="http://schemas.microsoft.com/office/drawing/2014/main" id="{F514E7D8-9E07-4CDC-86B5-4D694704F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22" name="Group 98">
              <a:extLst>
                <a:ext uri="{FF2B5EF4-FFF2-40B4-BE49-F238E27FC236}">
                  <a16:creationId xmlns:a16="http://schemas.microsoft.com/office/drawing/2014/main" id="{42771C06-9A37-4D5C-8BF0-A8A315763E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3540" y="4599949"/>
              <a:ext cx="672353" cy="486056"/>
              <a:chOff x="914400" y="5121910"/>
              <a:chExt cx="762000" cy="549909"/>
            </a:xfrm>
          </p:grpSpPr>
          <p:sp>
            <p:nvSpPr>
              <p:cNvPr id="129" name="Rectangle 99">
                <a:extLst>
                  <a:ext uri="{FF2B5EF4-FFF2-40B4-BE49-F238E27FC236}">
                    <a16:creationId xmlns:a16="http://schemas.microsoft.com/office/drawing/2014/main" id="{5524CE2D-925D-49BA-A634-7AF361836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0" name="Rectangle 100">
                <a:extLst>
                  <a:ext uri="{FF2B5EF4-FFF2-40B4-BE49-F238E27FC236}">
                    <a16:creationId xmlns:a16="http://schemas.microsoft.com/office/drawing/2014/main" id="{0CBA5022-455D-4EA2-84DB-B3018CD9F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31" name="Rectangle 101">
                <a:extLst>
                  <a:ext uri="{FF2B5EF4-FFF2-40B4-BE49-F238E27FC236}">
                    <a16:creationId xmlns:a16="http://schemas.microsoft.com/office/drawing/2014/main" id="{41622393-AC2A-485A-AB33-FFDDF96A2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123" name="Rectangle 105">
              <a:extLst>
                <a:ext uri="{FF2B5EF4-FFF2-40B4-BE49-F238E27FC236}">
                  <a16:creationId xmlns:a16="http://schemas.microsoft.com/office/drawing/2014/main" id="{B5E9CB3A-CC21-480B-A515-D43B0575D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1423" y="2680942"/>
              <a:ext cx="8008004" cy="347382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24" name="Curved Down Arrow 136">
              <a:extLst>
                <a:ext uri="{FF2B5EF4-FFF2-40B4-BE49-F238E27FC236}">
                  <a16:creationId xmlns:a16="http://schemas.microsoft.com/office/drawing/2014/main" id="{EFC2C8AE-9E83-4F0F-A988-1FBAAE845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1951" y="3498971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25" name="Curved Down Arrow 138">
              <a:extLst>
                <a:ext uri="{FF2B5EF4-FFF2-40B4-BE49-F238E27FC236}">
                  <a16:creationId xmlns:a16="http://schemas.microsoft.com/office/drawing/2014/main" id="{5D1A9490-721F-42B0-AFF4-7AB6D6DA5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6951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26" name="Curved Down Arrow 140">
              <a:extLst>
                <a:ext uri="{FF2B5EF4-FFF2-40B4-BE49-F238E27FC236}">
                  <a16:creationId xmlns:a16="http://schemas.microsoft.com/office/drawing/2014/main" id="{F9A667A7-EFA1-4B5F-B369-AD407BF76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6451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27" name="Curved Down Arrow 142">
              <a:extLst>
                <a:ext uri="{FF2B5EF4-FFF2-40B4-BE49-F238E27FC236}">
                  <a16:creationId xmlns:a16="http://schemas.microsoft.com/office/drawing/2014/main" id="{5FDF6669-2D45-4480-80D7-44A2CD2BA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3716" y="3476559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28" name="Curved Down Arrow 144">
              <a:extLst>
                <a:ext uri="{FF2B5EF4-FFF2-40B4-BE49-F238E27FC236}">
                  <a16:creationId xmlns:a16="http://schemas.microsoft.com/office/drawing/2014/main" id="{2047F39E-E316-4B54-B2A9-E1CD1A8DC1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5804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</p:grpSp>
      <p:cxnSp>
        <p:nvCxnSpPr>
          <p:cNvPr id="154" name="Straight Connector 80">
            <a:extLst>
              <a:ext uri="{FF2B5EF4-FFF2-40B4-BE49-F238E27FC236}">
                <a16:creationId xmlns:a16="http://schemas.microsoft.com/office/drawing/2014/main" id="{3F8A9B0E-BB42-4C57-A821-4872733CBB1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58359" y="1750014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55" name="Straight Connector 86">
            <a:extLst>
              <a:ext uri="{FF2B5EF4-FFF2-40B4-BE49-F238E27FC236}">
                <a16:creationId xmlns:a16="http://schemas.microsoft.com/office/drawing/2014/main" id="{9DD74862-7A61-45FE-9FB3-9949B936FE53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147024" y="1748229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56" name="Straight Connector 80">
            <a:extLst>
              <a:ext uri="{FF2B5EF4-FFF2-40B4-BE49-F238E27FC236}">
                <a16:creationId xmlns:a16="http://schemas.microsoft.com/office/drawing/2014/main" id="{D8AD74A6-8B93-44B9-B074-ABEB7C3226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20332" y="1748229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57" name="Straight Connector 86">
            <a:extLst>
              <a:ext uri="{FF2B5EF4-FFF2-40B4-BE49-F238E27FC236}">
                <a16:creationId xmlns:a16="http://schemas.microsoft.com/office/drawing/2014/main" id="{30DABE39-F3EA-46F3-9DDD-DE5855A36B0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1708998" y="1746444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58" name="Straight Connector 80">
            <a:extLst>
              <a:ext uri="{FF2B5EF4-FFF2-40B4-BE49-F238E27FC236}">
                <a16:creationId xmlns:a16="http://schemas.microsoft.com/office/drawing/2014/main" id="{411525CF-A27C-424C-952E-9DF8E574855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38613" y="1752483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59" name="Straight Connector 86">
            <a:extLst>
              <a:ext uri="{FF2B5EF4-FFF2-40B4-BE49-F238E27FC236}">
                <a16:creationId xmlns:a16="http://schemas.microsoft.com/office/drawing/2014/main" id="{A0A88E42-AFB6-48F5-8F1D-4BA17C5FB8F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427278" y="1750698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60" name="Straight Connector 80">
            <a:extLst>
              <a:ext uri="{FF2B5EF4-FFF2-40B4-BE49-F238E27FC236}">
                <a16:creationId xmlns:a16="http://schemas.microsoft.com/office/drawing/2014/main" id="{EC0FCE93-04CF-4BF7-9448-4E5BE7025E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75501" y="1752483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61" name="Straight Connector 86">
            <a:extLst>
              <a:ext uri="{FF2B5EF4-FFF2-40B4-BE49-F238E27FC236}">
                <a16:creationId xmlns:a16="http://schemas.microsoft.com/office/drawing/2014/main" id="{A17E9F56-AB03-4C98-B75D-D271EF50F2D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5664167" y="1750698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62" name="Straight Connector 80">
            <a:extLst>
              <a:ext uri="{FF2B5EF4-FFF2-40B4-BE49-F238E27FC236}">
                <a16:creationId xmlns:a16="http://schemas.microsoft.com/office/drawing/2014/main" id="{1CDBABDC-209C-4B2E-8F44-C593DD1A76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47057" y="1755915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63" name="Straight Connector 86">
            <a:extLst>
              <a:ext uri="{FF2B5EF4-FFF2-40B4-BE49-F238E27FC236}">
                <a16:creationId xmlns:a16="http://schemas.microsoft.com/office/drawing/2014/main" id="{2769A36F-80DF-40F3-A4FE-2A9E97C4315C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6935722" y="1754130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sp>
        <p:nvSpPr>
          <p:cNvPr id="164" name="TextBox 139">
            <a:extLst>
              <a:ext uri="{FF2B5EF4-FFF2-40B4-BE49-F238E27FC236}">
                <a16:creationId xmlns:a16="http://schemas.microsoft.com/office/drawing/2014/main" id="{3C4818A0-BFF9-4417-9ECB-6A43EC818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2481" y="1660247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65" name="TextBox 139">
            <a:extLst>
              <a:ext uri="{FF2B5EF4-FFF2-40B4-BE49-F238E27FC236}">
                <a16:creationId xmlns:a16="http://schemas.microsoft.com/office/drawing/2014/main" id="{FFB511C6-78D5-4F38-A568-267C5C61C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6467" y="1663023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66" name="TextBox 139">
            <a:extLst>
              <a:ext uri="{FF2B5EF4-FFF2-40B4-BE49-F238E27FC236}">
                <a16:creationId xmlns:a16="http://schemas.microsoft.com/office/drawing/2014/main" id="{ED4CC1C6-91A7-494D-B161-AAF0C0B1C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901" y="1666998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67" name="TextBox 139">
            <a:extLst>
              <a:ext uri="{FF2B5EF4-FFF2-40B4-BE49-F238E27FC236}">
                <a16:creationId xmlns:a16="http://schemas.microsoft.com/office/drawing/2014/main" id="{27858A66-897D-4BC6-99E7-96638C9BC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385" y="1664780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68" name="TextBox 139">
            <a:extLst>
              <a:ext uri="{FF2B5EF4-FFF2-40B4-BE49-F238E27FC236}">
                <a16:creationId xmlns:a16="http://schemas.microsoft.com/office/drawing/2014/main" id="{9ECF00C5-5E6A-46F7-A4BE-D4AEC126B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749" y="1662161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11583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394352"/>
            <a:ext cx="8389358" cy="3197884"/>
          </a:xfrm>
        </p:spPr>
        <p:txBody>
          <a:bodyPr/>
          <a:lstStyle/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 algn="ctr">
              <a:buNone/>
            </a:pPr>
            <a:r>
              <a:rPr lang="en-US" altLang="en-US" sz="18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VAV diffuser location provides an opportunity for customized adjustment</a:t>
            </a:r>
            <a:r>
              <a:rPr lang="en-CA" sz="1800" dirty="0"/>
              <a:t>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4C691A55-56FB-435D-8361-3D0AA3339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361" y="1972772"/>
            <a:ext cx="142042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7" name="Rectangle 12">
            <a:extLst>
              <a:ext uri="{FF2B5EF4-FFF2-40B4-BE49-F238E27FC236}">
                <a16:creationId xmlns:a16="http://schemas.microsoft.com/office/drawing/2014/main" id="{2EFCD6CF-4E4D-4220-94A8-667ABD1CB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420" y="1972475"/>
            <a:ext cx="1406462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8" name="Rectangle 12">
            <a:extLst>
              <a:ext uri="{FF2B5EF4-FFF2-40B4-BE49-F238E27FC236}">
                <a16:creationId xmlns:a16="http://schemas.microsoft.com/office/drawing/2014/main" id="{D52D93E7-25F8-4CBF-BFA0-BE078D048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922" y="1972475"/>
            <a:ext cx="119844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9" name="Rectangle 12">
            <a:extLst>
              <a:ext uri="{FF2B5EF4-FFF2-40B4-BE49-F238E27FC236}">
                <a16:creationId xmlns:a16="http://schemas.microsoft.com/office/drawing/2014/main" id="{66171F2C-3900-483D-A8D4-5F9476F70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6789" y="1972265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49CD4E8-B401-4671-9ADD-D0F6FD99D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8426" y="1972475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956CE40-6F6C-4D9F-9C1C-9D53BD4C6C73}"/>
              </a:ext>
            </a:extLst>
          </p:cNvPr>
          <p:cNvGrpSpPr/>
          <p:nvPr/>
        </p:nvGrpSpPr>
        <p:grpSpPr>
          <a:xfrm>
            <a:off x="1629514" y="1417573"/>
            <a:ext cx="6106857" cy="1812201"/>
            <a:chOff x="3546951" y="2680942"/>
            <a:chExt cx="8142476" cy="2416269"/>
          </a:xfrm>
        </p:grpSpPr>
        <p:grpSp>
          <p:nvGrpSpPr>
            <p:cNvPr id="72" name="Group 85">
              <a:extLst>
                <a:ext uri="{FF2B5EF4-FFF2-40B4-BE49-F238E27FC236}">
                  <a16:creationId xmlns:a16="http://schemas.microsoft.com/office/drawing/2014/main" id="{0366AEC2-FF9E-4C33-9655-F46149C513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9863" y="4588743"/>
              <a:ext cx="672353" cy="486056"/>
              <a:chOff x="914400" y="5121910"/>
              <a:chExt cx="762000" cy="549909"/>
            </a:xfrm>
          </p:grpSpPr>
          <p:sp>
            <p:nvSpPr>
              <p:cNvPr id="110" name="Rectangle 34">
                <a:extLst>
                  <a:ext uri="{FF2B5EF4-FFF2-40B4-BE49-F238E27FC236}">
                    <a16:creationId xmlns:a16="http://schemas.microsoft.com/office/drawing/2014/main" id="{E37F401E-D0E0-47BB-8A4E-973CD6500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11" name="Rectangle 35">
                <a:extLst>
                  <a:ext uri="{FF2B5EF4-FFF2-40B4-BE49-F238E27FC236}">
                    <a16:creationId xmlns:a16="http://schemas.microsoft.com/office/drawing/2014/main" id="{BF403E58-1491-440D-A6BB-706B64BAD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12" name="Rectangle 36">
                <a:extLst>
                  <a:ext uri="{FF2B5EF4-FFF2-40B4-BE49-F238E27FC236}">
                    <a16:creationId xmlns:a16="http://schemas.microsoft.com/office/drawing/2014/main" id="{EFDCE64F-32CF-4A2D-9291-09D498EE5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3" name="Group 40">
              <a:extLst>
                <a:ext uri="{FF2B5EF4-FFF2-40B4-BE49-F238E27FC236}">
                  <a16:creationId xmlns:a16="http://schemas.microsoft.com/office/drawing/2014/main" id="{D2E709EF-CA23-4716-AC3F-1356FE37E2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4186" y="3028324"/>
              <a:ext cx="515471" cy="437029"/>
              <a:chOff x="749300" y="3352800"/>
              <a:chExt cx="584200" cy="495300"/>
            </a:xfrm>
          </p:grpSpPr>
          <p:sp>
            <p:nvSpPr>
              <p:cNvPr id="108" name="Trapezoid 107">
                <a:extLst>
                  <a:ext uri="{FF2B5EF4-FFF2-40B4-BE49-F238E27FC236}">
                    <a16:creationId xmlns:a16="http://schemas.microsoft.com/office/drawing/2014/main" id="{BC919A45-EDCD-4D22-81B7-499E16482809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9" name="Double Wave 38">
                <a:extLst>
                  <a:ext uri="{FF2B5EF4-FFF2-40B4-BE49-F238E27FC236}">
                    <a16:creationId xmlns:a16="http://schemas.microsoft.com/office/drawing/2014/main" id="{DA35046C-5062-4B3D-8126-788C1FD1C2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4" name="Group 49">
              <a:extLst>
                <a:ext uri="{FF2B5EF4-FFF2-40B4-BE49-F238E27FC236}">
                  <a16:creationId xmlns:a16="http://schemas.microsoft.com/office/drawing/2014/main" id="{19A5CD52-26E2-4B4A-A148-8D018533A3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30392" y="3028324"/>
              <a:ext cx="515471" cy="437029"/>
              <a:chOff x="749300" y="3352800"/>
              <a:chExt cx="584200" cy="495300"/>
            </a:xfrm>
          </p:grpSpPr>
          <p:sp>
            <p:nvSpPr>
              <p:cNvPr id="106" name="Trapezoid 105">
                <a:extLst>
                  <a:ext uri="{FF2B5EF4-FFF2-40B4-BE49-F238E27FC236}">
                    <a16:creationId xmlns:a16="http://schemas.microsoft.com/office/drawing/2014/main" id="{B659F165-9E14-4B83-9F46-2F4706AF9A3C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7" name="Double Wave 51">
                <a:extLst>
                  <a:ext uri="{FF2B5EF4-FFF2-40B4-BE49-F238E27FC236}">
                    <a16:creationId xmlns:a16="http://schemas.microsoft.com/office/drawing/2014/main" id="{32419281-D8E5-4E42-89DA-4A0A49898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5" name="Group 60">
              <a:extLst>
                <a:ext uri="{FF2B5EF4-FFF2-40B4-BE49-F238E27FC236}">
                  <a16:creationId xmlns:a16="http://schemas.microsoft.com/office/drawing/2014/main" id="{E178FD97-0515-494E-967C-3039A27442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44892" y="3028324"/>
              <a:ext cx="515471" cy="437029"/>
              <a:chOff x="749300" y="3352800"/>
              <a:chExt cx="584200" cy="495300"/>
            </a:xfrm>
          </p:grpSpPr>
          <p:sp>
            <p:nvSpPr>
              <p:cNvPr id="104" name="Trapezoid 103">
                <a:extLst>
                  <a:ext uri="{FF2B5EF4-FFF2-40B4-BE49-F238E27FC236}">
                    <a16:creationId xmlns:a16="http://schemas.microsoft.com/office/drawing/2014/main" id="{E14ACAF6-3B46-42B1-8C59-1E407FE8B64F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5" name="Double Wave 62">
                <a:extLst>
                  <a:ext uri="{FF2B5EF4-FFF2-40B4-BE49-F238E27FC236}">
                    <a16:creationId xmlns:a16="http://schemas.microsoft.com/office/drawing/2014/main" id="{A47DACDE-D690-49EC-9C4D-B4820505A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6" name="Group 71">
              <a:extLst>
                <a:ext uri="{FF2B5EF4-FFF2-40B4-BE49-F238E27FC236}">
                  <a16:creationId xmlns:a16="http://schemas.microsoft.com/office/drawing/2014/main" id="{8AF9D607-6EF6-40EB-9180-617F94EEEC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80951" y="3028324"/>
              <a:ext cx="515471" cy="437029"/>
              <a:chOff x="749300" y="3352800"/>
              <a:chExt cx="584200" cy="495300"/>
            </a:xfrm>
          </p:grpSpPr>
          <p:sp>
            <p:nvSpPr>
              <p:cNvPr id="102" name="Trapezoid 101">
                <a:extLst>
                  <a:ext uri="{FF2B5EF4-FFF2-40B4-BE49-F238E27FC236}">
                    <a16:creationId xmlns:a16="http://schemas.microsoft.com/office/drawing/2014/main" id="{2DB1ADDD-2217-4DA2-B47C-E30BAE8522F8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3" name="Double Wave 73">
                <a:extLst>
                  <a:ext uri="{FF2B5EF4-FFF2-40B4-BE49-F238E27FC236}">
                    <a16:creationId xmlns:a16="http://schemas.microsoft.com/office/drawing/2014/main" id="{2206A841-6732-4EB7-AD52-30201597F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7" name="Group 82">
              <a:extLst>
                <a:ext uri="{FF2B5EF4-FFF2-40B4-BE49-F238E27FC236}">
                  <a16:creationId xmlns:a16="http://schemas.microsoft.com/office/drawing/2014/main" id="{5AA4232B-DC37-4578-A796-52C21757C7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84245" y="3028324"/>
              <a:ext cx="515471" cy="437029"/>
              <a:chOff x="749300" y="3352800"/>
              <a:chExt cx="584200" cy="495300"/>
            </a:xfrm>
          </p:grpSpPr>
          <p:sp>
            <p:nvSpPr>
              <p:cNvPr id="100" name="Trapezoid 99">
                <a:extLst>
                  <a:ext uri="{FF2B5EF4-FFF2-40B4-BE49-F238E27FC236}">
                    <a16:creationId xmlns:a16="http://schemas.microsoft.com/office/drawing/2014/main" id="{D64C9294-1BC0-45A4-B8FB-8B47145BA97D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1" name="Double Wave 84">
                <a:extLst>
                  <a:ext uri="{FF2B5EF4-FFF2-40B4-BE49-F238E27FC236}">
                    <a16:creationId xmlns:a16="http://schemas.microsoft.com/office/drawing/2014/main" id="{92904E94-4C25-4FD7-85A0-777366A75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8" name="Group 86">
              <a:extLst>
                <a:ext uri="{FF2B5EF4-FFF2-40B4-BE49-F238E27FC236}">
                  <a16:creationId xmlns:a16="http://schemas.microsoft.com/office/drawing/2014/main" id="{B916D3CF-5295-445C-A918-40FE64DFD8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5216" y="4599949"/>
              <a:ext cx="672353" cy="486056"/>
              <a:chOff x="914400" y="5121910"/>
              <a:chExt cx="762000" cy="549909"/>
            </a:xfrm>
          </p:grpSpPr>
          <p:sp>
            <p:nvSpPr>
              <p:cNvPr id="97" name="Rectangle 87">
                <a:extLst>
                  <a:ext uri="{FF2B5EF4-FFF2-40B4-BE49-F238E27FC236}">
                    <a16:creationId xmlns:a16="http://schemas.microsoft.com/office/drawing/2014/main" id="{710589E7-3987-4D61-80C8-F77DAD22D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8" name="Rectangle 88">
                <a:extLst>
                  <a:ext uri="{FF2B5EF4-FFF2-40B4-BE49-F238E27FC236}">
                    <a16:creationId xmlns:a16="http://schemas.microsoft.com/office/drawing/2014/main" id="{02AC6F95-EB52-431D-AD32-6DE1E9EE9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9" name="Rectangle 89">
                <a:extLst>
                  <a:ext uri="{FF2B5EF4-FFF2-40B4-BE49-F238E27FC236}">
                    <a16:creationId xmlns:a16="http://schemas.microsoft.com/office/drawing/2014/main" id="{ECE5DD0F-0A0A-4CDF-93A0-839C7CDF3C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9" name="Group 90">
              <a:extLst>
                <a:ext uri="{FF2B5EF4-FFF2-40B4-BE49-F238E27FC236}">
                  <a16:creationId xmlns:a16="http://schemas.microsoft.com/office/drawing/2014/main" id="{98CF95CF-24AE-4BD5-8C49-682E6B7635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6098" y="4599949"/>
              <a:ext cx="672353" cy="486056"/>
              <a:chOff x="914400" y="5121910"/>
              <a:chExt cx="762000" cy="549909"/>
            </a:xfrm>
          </p:grpSpPr>
          <p:sp>
            <p:nvSpPr>
              <p:cNvPr id="94" name="Rectangle 91">
                <a:extLst>
                  <a:ext uri="{FF2B5EF4-FFF2-40B4-BE49-F238E27FC236}">
                    <a16:creationId xmlns:a16="http://schemas.microsoft.com/office/drawing/2014/main" id="{3C8F3041-83A8-4D6D-A4FA-94D16A3010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5" name="Rectangle 92">
                <a:extLst>
                  <a:ext uri="{FF2B5EF4-FFF2-40B4-BE49-F238E27FC236}">
                    <a16:creationId xmlns:a16="http://schemas.microsoft.com/office/drawing/2014/main" id="{ABBC9ECB-E187-496B-B85B-9C39FFA63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6" name="Rectangle 93">
                <a:extLst>
                  <a:ext uri="{FF2B5EF4-FFF2-40B4-BE49-F238E27FC236}">
                    <a16:creationId xmlns:a16="http://schemas.microsoft.com/office/drawing/2014/main" id="{D54AB4B6-3903-4FEF-8DE8-848AAA35B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80" name="Group 94">
              <a:extLst>
                <a:ext uri="{FF2B5EF4-FFF2-40B4-BE49-F238E27FC236}">
                  <a16:creationId xmlns:a16="http://schemas.microsoft.com/office/drawing/2014/main" id="{AEA66144-813D-4CD3-AA2C-255AC7E79C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2510" y="4611155"/>
              <a:ext cx="672353" cy="486056"/>
              <a:chOff x="914400" y="5121910"/>
              <a:chExt cx="762000" cy="549909"/>
            </a:xfrm>
          </p:grpSpPr>
          <p:sp>
            <p:nvSpPr>
              <p:cNvPr id="91" name="Rectangle 95">
                <a:extLst>
                  <a:ext uri="{FF2B5EF4-FFF2-40B4-BE49-F238E27FC236}">
                    <a16:creationId xmlns:a16="http://schemas.microsoft.com/office/drawing/2014/main" id="{CE3164A2-91CE-40E1-9DD2-14349536C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2" name="Rectangle 96">
                <a:extLst>
                  <a:ext uri="{FF2B5EF4-FFF2-40B4-BE49-F238E27FC236}">
                    <a16:creationId xmlns:a16="http://schemas.microsoft.com/office/drawing/2014/main" id="{B240C6CD-EAB9-479B-A345-1EF4F7C5A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3" name="Rectangle 97">
                <a:extLst>
                  <a:ext uri="{FF2B5EF4-FFF2-40B4-BE49-F238E27FC236}">
                    <a16:creationId xmlns:a16="http://schemas.microsoft.com/office/drawing/2014/main" id="{E21EA65D-D828-4764-8DC6-724E90589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81" name="Group 98">
              <a:extLst>
                <a:ext uri="{FF2B5EF4-FFF2-40B4-BE49-F238E27FC236}">
                  <a16:creationId xmlns:a16="http://schemas.microsoft.com/office/drawing/2014/main" id="{C19DBF43-D8BE-40C0-BB03-A34FDEDE65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3540" y="4599949"/>
              <a:ext cx="672353" cy="486056"/>
              <a:chOff x="914400" y="5121910"/>
              <a:chExt cx="762000" cy="549909"/>
            </a:xfrm>
          </p:grpSpPr>
          <p:sp>
            <p:nvSpPr>
              <p:cNvPr id="88" name="Rectangle 99">
                <a:extLst>
                  <a:ext uri="{FF2B5EF4-FFF2-40B4-BE49-F238E27FC236}">
                    <a16:creationId xmlns:a16="http://schemas.microsoft.com/office/drawing/2014/main" id="{7B282C1B-0436-43AB-A4A2-C409AE0898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89" name="Rectangle 100">
                <a:extLst>
                  <a:ext uri="{FF2B5EF4-FFF2-40B4-BE49-F238E27FC236}">
                    <a16:creationId xmlns:a16="http://schemas.microsoft.com/office/drawing/2014/main" id="{70B7FDED-7D2F-41D9-87D2-10BDB488F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0" name="Rectangle 101">
                <a:extLst>
                  <a:ext uri="{FF2B5EF4-FFF2-40B4-BE49-F238E27FC236}">
                    <a16:creationId xmlns:a16="http://schemas.microsoft.com/office/drawing/2014/main" id="{57168FA4-8360-446A-B934-6181C5426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82" name="Rectangle 105">
              <a:extLst>
                <a:ext uri="{FF2B5EF4-FFF2-40B4-BE49-F238E27FC236}">
                  <a16:creationId xmlns:a16="http://schemas.microsoft.com/office/drawing/2014/main" id="{2ACFD034-998D-456C-A4C1-8A4CEC7FE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1423" y="2680942"/>
              <a:ext cx="8008004" cy="347382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83" name="Curved Down Arrow 136">
              <a:extLst>
                <a:ext uri="{FF2B5EF4-FFF2-40B4-BE49-F238E27FC236}">
                  <a16:creationId xmlns:a16="http://schemas.microsoft.com/office/drawing/2014/main" id="{77EF8D79-8C7D-44AD-9C53-8D6BA0D5C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1951" y="3498971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84" name="Curved Down Arrow 138">
              <a:extLst>
                <a:ext uri="{FF2B5EF4-FFF2-40B4-BE49-F238E27FC236}">
                  <a16:creationId xmlns:a16="http://schemas.microsoft.com/office/drawing/2014/main" id="{2E45A596-364A-4D3F-85AD-A560C1AD5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6951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85" name="Curved Down Arrow 140">
              <a:extLst>
                <a:ext uri="{FF2B5EF4-FFF2-40B4-BE49-F238E27FC236}">
                  <a16:creationId xmlns:a16="http://schemas.microsoft.com/office/drawing/2014/main" id="{FD55C9AE-504E-4F19-9E9C-C7EED78E1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6451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86" name="Curved Down Arrow 142">
              <a:extLst>
                <a:ext uri="{FF2B5EF4-FFF2-40B4-BE49-F238E27FC236}">
                  <a16:creationId xmlns:a16="http://schemas.microsoft.com/office/drawing/2014/main" id="{6AEA374C-5BD7-4BEB-ACEE-46DFAA921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3716" y="3476559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87" name="Curved Down Arrow 144">
              <a:extLst>
                <a:ext uri="{FF2B5EF4-FFF2-40B4-BE49-F238E27FC236}">
                  <a16:creationId xmlns:a16="http://schemas.microsoft.com/office/drawing/2014/main" id="{F42D7F67-BE4E-441E-94CC-8702F8315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5804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</p:grpSp>
      <p:cxnSp>
        <p:nvCxnSpPr>
          <p:cNvPr id="113" name="Straight Connector 80">
            <a:extLst>
              <a:ext uri="{FF2B5EF4-FFF2-40B4-BE49-F238E27FC236}">
                <a16:creationId xmlns:a16="http://schemas.microsoft.com/office/drawing/2014/main" id="{F84B9DD5-50BB-43B9-BB88-D60B1255208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60740" y="1948499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69" name="Straight Connector 86">
            <a:extLst>
              <a:ext uri="{FF2B5EF4-FFF2-40B4-BE49-F238E27FC236}">
                <a16:creationId xmlns:a16="http://schemas.microsoft.com/office/drawing/2014/main" id="{F39ECC7B-8545-41E8-AE77-1B94FA0F9C94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149405" y="1946714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70" name="Straight Connector 80">
            <a:extLst>
              <a:ext uri="{FF2B5EF4-FFF2-40B4-BE49-F238E27FC236}">
                <a16:creationId xmlns:a16="http://schemas.microsoft.com/office/drawing/2014/main" id="{BBD97B3A-44F8-42A5-ADFF-925E2CAFCD2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22713" y="1946714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71" name="Straight Connector 86">
            <a:extLst>
              <a:ext uri="{FF2B5EF4-FFF2-40B4-BE49-F238E27FC236}">
                <a16:creationId xmlns:a16="http://schemas.microsoft.com/office/drawing/2014/main" id="{2178DBDC-07B6-4CEF-90C0-F5D510CDA64F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1711379" y="1944929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72" name="Straight Connector 80">
            <a:extLst>
              <a:ext uri="{FF2B5EF4-FFF2-40B4-BE49-F238E27FC236}">
                <a16:creationId xmlns:a16="http://schemas.microsoft.com/office/drawing/2014/main" id="{6D731596-86B7-432E-B3DE-BB03F186A9E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40994" y="1950968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73" name="Straight Connector 86">
            <a:extLst>
              <a:ext uri="{FF2B5EF4-FFF2-40B4-BE49-F238E27FC236}">
                <a16:creationId xmlns:a16="http://schemas.microsoft.com/office/drawing/2014/main" id="{F7AA0B5D-A432-4527-8621-0689188E571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429659" y="1949183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74" name="Straight Connector 80">
            <a:extLst>
              <a:ext uri="{FF2B5EF4-FFF2-40B4-BE49-F238E27FC236}">
                <a16:creationId xmlns:a16="http://schemas.microsoft.com/office/drawing/2014/main" id="{A0FE0366-175D-45AF-9F57-93231D793C3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77882" y="1950968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75" name="Straight Connector 86">
            <a:extLst>
              <a:ext uri="{FF2B5EF4-FFF2-40B4-BE49-F238E27FC236}">
                <a16:creationId xmlns:a16="http://schemas.microsoft.com/office/drawing/2014/main" id="{21E58D9A-6398-42BC-9C74-FE63E2EBB6B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5666548" y="1949183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76" name="Straight Connector 80">
            <a:extLst>
              <a:ext uri="{FF2B5EF4-FFF2-40B4-BE49-F238E27FC236}">
                <a16:creationId xmlns:a16="http://schemas.microsoft.com/office/drawing/2014/main" id="{57FB711C-5B4D-4DE2-BC67-C18C59C9C5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49438" y="1954400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177" name="Straight Connector 86">
            <a:extLst>
              <a:ext uri="{FF2B5EF4-FFF2-40B4-BE49-F238E27FC236}">
                <a16:creationId xmlns:a16="http://schemas.microsoft.com/office/drawing/2014/main" id="{DEDFB5BC-7E80-48F5-A37B-761FA11D9D68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6938103" y="1952615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grpSp>
        <p:nvGrpSpPr>
          <p:cNvPr id="178" name="Group 25">
            <a:extLst>
              <a:ext uri="{FF2B5EF4-FFF2-40B4-BE49-F238E27FC236}">
                <a16:creationId xmlns:a16="http://schemas.microsoft.com/office/drawing/2014/main" id="{6936C1E6-139F-4609-80B8-65E13A019CEE}"/>
              </a:ext>
            </a:extLst>
          </p:cNvPr>
          <p:cNvGrpSpPr>
            <a:grpSpLocks/>
          </p:cNvGrpSpPr>
          <p:nvPr/>
        </p:nvGrpSpPr>
        <p:grpSpPr bwMode="auto">
          <a:xfrm>
            <a:off x="1531634" y="2731368"/>
            <a:ext cx="434928" cy="949699"/>
            <a:chOff x="3073400" y="1727200"/>
            <a:chExt cx="657307" cy="1435100"/>
          </a:xfrm>
        </p:grpSpPr>
        <p:sp>
          <p:nvSpPr>
            <p:cNvPr id="179" name="Oval 18">
              <a:extLst>
                <a:ext uri="{FF2B5EF4-FFF2-40B4-BE49-F238E27FC236}">
                  <a16:creationId xmlns:a16="http://schemas.microsoft.com/office/drawing/2014/main" id="{55FEAFE8-22BC-4A64-9FF4-3A08A7D33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6100" y="1727200"/>
              <a:ext cx="228600" cy="2667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80" name="Oval 19">
              <a:extLst>
                <a:ext uri="{FF2B5EF4-FFF2-40B4-BE49-F238E27FC236}">
                  <a16:creationId xmlns:a16="http://schemas.microsoft.com/office/drawing/2014/main" id="{984ED8B5-0BAA-4975-A36D-7B7C30DAF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400" y="1981200"/>
              <a:ext cx="254000" cy="5715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81" name="Oval 20">
              <a:extLst>
                <a:ext uri="{FF2B5EF4-FFF2-40B4-BE49-F238E27FC236}">
                  <a16:creationId xmlns:a16="http://schemas.microsoft.com/office/drawing/2014/main" id="{C4017A08-F197-406D-91BE-10F431773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900" y="2476500"/>
              <a:ext cx="368300" cy="2159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82" name="Oval 21">
              <a:extLst>
                <a:ext uri="{FF2B5EF4-FFF2-40B4-BE49-F238E27FC236}">
                  <a16:creationId xmlns:a16="http://schemas.microsoft.com/office/drawing/2014/main" id="{8CE1DC7E-8E5C-4AD9-896E-DD47CEF01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900" y="2552700"/>
              <a:ext cx="165100" cy="5969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83" name="Oval 22">
              <a:extLst>
                <a:ext uri="{FF2B5EF4-FFF2-40B4-BE49-F238E27FC236}">
                  <a16:creationId xmlns:a16="http://schemas.microsoft.com/office/drawing/2014/main" id="{D48226A0-0521-4945-8954-37AAE00A1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3600" y="3048000"/>
              <a:ext cx="241300" cy="1143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84" name="Oval 23">
              <a:extLst>
                <a:ext uri="{FF2B5EF4-FFF2-40B4-BE49-F238E27FC236}">
                  <a16:creationId xmlns:a16="http://schemas.microsoft.com/office/drawing/2014/main" id="{543D65D4-A94A-42EC-886D-FBCBF9D6AE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70498">
              <a:off x="3124200" y="2159000"/>
              <a:ext cx="393700" cy="1143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85" name="Oval 24">
              <a:extLst>
                <a:ext uri="{FF2B5EF4-FFF2-40B4-BE49-F238E27FC236}">
                  <a16:creationId xmlns:a16="http://schemas.microsoft.com/office/drawing/2014/main" id="{70433BC4-24C9-4299-A645-12D5329488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96752">
              <a:off x="3416974" y="2254861"/>
              <a:ext cx="313733" cy="110728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</p:grpSp>
      <p:grpSp>
        <p:nvGrpSpPr>
          <p:cNvPr id="186" name="Group 25">
            <a:extLst>
              <a:ext uri="{FF2B5EF4-FFF2-40B4-BE49-F238E27FC236}">
                <a16:creationId xmlns:a16="http://schemas.microsoft.com/office/drawing/2014/main" id="{E03B19D4-AC2E-4676-8668-65B836892456}"/>
              </a:ext>
            </a:extLst>
          </p:cNvPr>
          <p:cNvGrpSpPr>
            <a:grpSpLocks/>
          </p:cNvGrpSpPr>
          <p:nvPr/>
        </p:nvGrpSpPr>
        <p:grpSpPr bwMode="auto">
          <a:xfrm>
            <a:off x="2946504" y="2738117"/>
            <a:ext cx="434928" cy="949699"/>
            <a:chOff x="3073400" y="1727200"/>
            <a:chExt cx="657307" cy="1435100"/>
          </a:xfrm>
        </p:grpSpPr>
        <p:sp>
          <p:nvSpPr>
            <p:cNvPr id="187" name="Oval 18">
              <a:extLst>
                <a:ext uri="{FF2B5EF4-FFF2-40B4-BE49-F238E27FC236}">
                  <a16:creationId xmlns:a16="http://schemas.microsoft.com/office/drawing/2014/main" id="{28E3B108-7E21-4742-9458-004505936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6100" y="1727200"/>
              <a:ext cx="228600" cy="2667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88" name="Oval 19">
              <a:extLst>
                <a:ext uri="{FF2B5EF4-FFF2-40B4-BE49-F238E27FC236}">
                  <a16:creationId xmlns:a16="http://schemas.microsoft.com/office/drawing/2014/main" id="{CF30D53B-E206-4592-A8A5-F88FFEDE6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400" y="1981200"/>
              <a:ext cx="254000" cy="5715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89" name="Oval 20">
              <a:extLst>
                <a:ext uri="{FF2B5EF4-FFF2-40B4-BE49-F238E27FC236}">
                  <a16:creationId xmlns:a16="http://schemas.microsoft.com/office/drawing/2014/main" id="{E4AB58E8-4228-48DF-89E6-C5505712E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900" y="2476500"/>
              <a:ext cx="368300" cy="2159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90" name="Oval 21">
              <a:extLst>
                <a:ext uri="{FF2B5EF4-FFF2-40B4-BE49-F238E27FC236}">
                  <a16:creationId xmlns:a16="http://schemas.microsoft.com/office/drawing/2014/main" id="{539FF114-6DB7-4870-BC51-C439E8A3F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900" y="2552700"/>
              <a:ext cx="165100" cy="5969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91" name="Oval 22">
              <a:extLst>
                <a:ext uri="{FF2B5EF4-FFF2-40B4-BE49-F238E27FC236}">
                  <a16:creationId xmlns:a16="http://schemas.microsoft.com/office/drawing/2014/main" id="{EBA056EB-3A81-4086-B97D-4DC5E26EC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3600" y="3048000"/>
              <a:ext cx="241300" cy="1143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92" name="Oval 23">
              <a:extLst>
                <a:ext uri="{FF2B5EF4-FFF2-40B4-BE49-F238E27FC236}">
                  <a16:creationId xmlns:a16="http://schemas.microsoft.com/office/drawing/2014/main" id="{8076BD7D-8F01-45F1-A020-2B7DA6303A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70498">
              <a:off x="3124200" y="2159000"/>
              <a:ext cx="393700" cy="1143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93" name="Oval 24">
              <a:extLst>
                <a:ext uri="{FF2B5EF4-FFF2-40B4-BE49-F238E27FC236}">
                  <a16:creationId xmlns:a16="http://schemas.microsoft.com/office/drawing/2014/main" id="{F665A932-F70D-4A26-A4D2-1993F67E67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96752">
              <a:off x="3416974" y="2254861"/>
              <a:ext cx="313733" cy="110728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</p:grpSp>
      <p:grpSp>
        <p:nvGrpSpPr>
          <p:cNvPr id="194" name="Group 25">
            <a:extLst>
              <a:ext uri="{FF2B5EF4-FFF2-40B4-BE49-F238E27FC236}">
                <a16:creationId xmlns:a16="http://schemas.microsoft.com/office/drawing/2014/main" id="{14534FA5-81BF-404F-9554-4D1569CCEFE2}"/>
              </a:ext>
            </a:extLst>
          </p:cNvPr>
          <p:cNvGrpSpPr>
            <a:grpSpLocks/>
          </p:cNvGrpSpPr>
          <p:nvPr/>
        </p:nvGrpSpPr>
        <p:grpSpPr bwMode="auto">
          <a:xfrm>
            <a:off x="4173561" y="2743837"/>
            <a:ext cx="434928" cy="949699"/>
            <a:chOff x="3073400" y="1727200"/>
            <a:chExt cx="657307" cy="1435100"/>
          </a:xfrm>
        </p:grpSpPr>
        <p:sp>
          <p:nvSpPr>
            <p:cNvPr id="195" name="Oval 18">
              <a:extLst>
                <a:ext uri="{FF2B5EF4-FFF2-40B4-BE49-F238E27FC236}">
                  <a16:creationId xmlns:a16="http://schemas.microsoft.com/office/drawing/2014/main" id="{BB995678-D55B-4B83-B59D-D85FA420C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6100" y="1727200"/>
              <a:ext cx="228600" cy="2667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96" name="Oval 19">
              <a:extLst>
                <a:ext uri="{FF2B5EF4-FFF2-40B4-BE49-F238E27FC236}">
                  <a16:creationId xmlns:a16="http://schemas.microsoft.com/office/drawing/2014/main" id="{D886E465-9A96-4E99-BF02-E1C3A924E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400" y="1981200"/>
              <a:ext cx="254000" cy="5715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97" name="Oval 20">
              <a:extLst>
                <a:ext uri="{FF2B5EF4-FFF2-40B4-BE49-F238E27FC236}">
                  <a16:creationId xmlns:a16="http://schemas.microsoft.com/office/drawing/2014/main" id="{9119B549-3FDE-4F5E-AAFB-FEDC557E0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900" y="2476500"/>
              <a:ext cx="368300" cy="2159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98" name="Oval 21">
              <a:extLst>
                <a:ext uri="{FF2B5EF4-FFF2-40B4-BE49-F238E27FC236}">
                  <a16:creationId xmlns:a16="http://schemas.microsoft.com/office/drawing/2014/main" id="{07BF5C12-E40F-47AB-9C11-FBD78A158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900" y="2552700"/>
              <a:ext cx="165100" cy="5969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99" name="Oval 22">
              <a:extLst>
                <a:ext uri="{FF2B5EF4-FFF2-40B4-BE49-F238E27FC236}">
                  <a16:creationId xmlns:a16="http://schemas.microsoft.com/office/drawing/2014/main" id="{C9D5130F-809E-4530-B77F-D12C207CD1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3600" y="3048000"/>
              <a:ext cx="241300" cy="1143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00" name="Oval 23">
              <a:extLst>
                <a:ext uri="{FF2B5EF4-FFF2-40B4-BE49-F238E27FC236}">
                  <a16:creationId xmlns:a16="http://schemas.microsoft.com/office/drawing/2014/main" id="{6B4C777B-8008-442C-B70B-D0322B47CA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70498">
              <a:off x="3124200" y="2159000"/>
              <a:ext cx="393700" cy="1143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01" name="Oval 24">
              <a:extLst>
                <a:ext uri="{FF2B5EF4-FFF2-40B4-BE49-F238E27FC236}">
                  <a16:creationId xmlns:a16="http://schemas.microsoft.com/office/drawing/2014/main" id="{84080197-A637-4D66-AF1A-64B92BB6C3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96752">
              <a:off x="3416974" y="2254861"/>
              <a:ext cx="313733" cy="110728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</p:grpSp>
      <p:grpSp>
        <p:nvGrpSpPr>
          <p:cNvPr id="202" name="Group 25">
            <a:extLst>
              <a:ext uri="{FF2B5EF4-FFF2-40B4-BE49-F238E27FC236}">
                <a16:creationId xmlns:a16="http://schemas.microsoft.com/office/drawing/2014/main" id="{C7A8B41C-555C-4766-959E-EF3FD34DAF44}"/>
              </a:ext>
            </a:extLst>
          </p:cNvPr>
          <p:cNvGrpSpPr>
            <a:grpSpLocks/>
          </p:cNvGrpSpPr>
          <p:nvPr/>
        </p:nvGrpSpPr>
        <p:grpSpPr bwMode="auto">
          <a:xfrm>
            <a:off x="5334826" y="2747418"/>
            <a:ext cx="434928" cy="949699"/>
            <a:chOff x="3073400" y="1727200"/>
            <a:chExt cx="657307" cy="1435100"/>
          </a:xfrm>
        </p:grpSpPr>
        <p:sp>
          <p:nvSpPr>
            <p:cNvPr id="203" name="Oval 18">
              <a:extLst>
                <a:ext uri="{FF2B5EF4-FFF2-40B4-BE49-F238E27FC236}">
                  <a16:creationId xmlns:a16="http://schemas.microsoft.com/office/drawing/2014/main" id="{AA62087A-972F-4A96-A831-85922515B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6100" y="1727200"/>
              <a:ext cx="228600" cy="2667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04" name="Oval 19">
              <a:extLst>
                <a:ext uri="{FF2B5EF4-FFF2-40B4-BE49-F238E27FC236}">
                  <a16:creationId xmlns:a16="http://schemas.microsoft.com/office/drawing/2014/main" id="{60D9E82E-42BA-48E8-A82C-FC42FB0E7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400" y="1981200"/>
              <a:ext cx="254000" cy="5715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05" name="Oval 20">
              <a:extLst>
                <a:ext uri="{FF2B5EF4-FFF2-40B4-BE49-F238E27FC236}">
                  <a16:creationId xmlns:a16="http://schemas.microsoft.com/office/drawing/2014/main" id="{E0B6546B-64DC-46E0-87BE-272B265ED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900" y="2476500"/>
              <a:ext cx="368300" cy="2159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06" name="Oval 21">
              <a:extLst>
                <a:ext uri="{FF2B5EF4-FFF2-40B4-BE49-F238E27FC236}">
                  <a16:creationId xmlns:a16="http://schemas.microsoft.com/office/drawing/2014/main" id="{128E8888-A429-4F84-AA82-69438F1BF3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900" y="2552700"/>
              <a:ext cx="165100" cy="5969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07" name="Oval 22">
              <a:extLst>
                <a:ext uri="{FF2B5EF4-FFF2-40B4-BE49-F238E27FC236}">
                  <a16:creationId xmlns:a16="http://schemas.microsoft.com/office/drawing/2014/main" id="{3266ACC6-B50F-4E5B-9B26-C01CBA699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3600" y="3048000"/>
              <a:ext cx="241300" cy="1143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08" name="Oval 23">
              <a:extLst>
                <a:ext uri="{FF2B5EF4-FFF2-40B4-BE49-F238E27FC236}">
                  <a16:creationId xmlns:a16="http://schemas.microsoft.com/office/drawing/2014/main" id="{FDE0E0F2-D955-457A-8DC6-B37475D287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70498">
              <a:off x="3124200" y="2159000"/>
              <a:ext cx="393700" cy="1143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09" name="Oval 24">
              <a:extLst>
                <a:ext uri="{FF2B5EF4-FFF2-40B4-BE49-F238E27FC236}">
                  <a16:creationId xmlns:a16="http://schemas.microsoft.com/office/drawing/2014/main" id="{85CE1D3A-0560-411E-843E-085D2BBE1E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96752">
              <a:off x="3416974" y="2254861"/>
              <a:ext cx="313733" cy="110728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</p:grpSp>
      <p:grpSp>
        <p:nvGrpSpPr>
          <p:cNvPr id="210" name="Group 25">
            <a:extLst>
              <a:ext uri="{FF2B5EF4-FFF2-40B4-BE49-F238E27FC236}">
                <a16:creationId xmlns:a16="http://schemas.microsoft.com/office/drawing/2014/main" id="{B6F9B46C-DEF9-44DA-9436-95C65C34E425}"/>
              </a:ext>
            </a:extLst>
          </p:cNvPr>
          <p:cNvGrpSpPr>
            <a:grpSpLocks/>
          </p:cNvGrpSpPr>
          <p:nvPr/>
        </p:nvGrpSpPr>
        <p:grpSpPr bwMode="auto">
          <a:xfrm>
            <a:off x="6840885" y="2752378"/>
            <a:ext cx="434928" cy="949699"/>
            <a:chOff x="3073400" y="1727200"/>
            <a:chExt cx="657307" cy="1435100"/>
          </a:xfrm>
        </p:grpSpPr>
        <p:sp>
          <p:nvSpPr>
            <p:cNvPr id="211" name="Oval 18">
              <a:extLst>
                <a:ext uri="{FF2B5EF4-FFF2-40B4-BE49-F238E27FC236}">
                  <a16:creationId xmlns:a16="http://schemas.microsoft.com/office/drawing/2014/main" id="{4F0368F1-74C9-4DBE-AB17-F25C3B7B3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6100" y="1727200"/>
              <a:ext cx="228600" cy="2667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12" name="Oval 19">
              <a:extLst>
                <a:ext uri="{FF2B5EF4-FFF2-40B4-BE49-F238E27FC236}">
                  <a16:creationId xmlns:a16="http://schemas.microsoft.com/office/drawing/2014/main" id="{9974C0A2-42B7-4A32-A702-58F23ED05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400" y="1981200"/>
              <a:ext cx="254000" cy="5715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13" name="Oval 20">
              <a:extLst>
                <a:ext uri="{FF2B5EF4-FFF2-40B4-BE49-F238E27FC236}">
                  <a16:creationId xmlns:a16="http://schemas.microsoft.com/office/drawing/2014/main" id="{2C59C373-1360-47A6-ABB8-6E9A35A71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900" y="2476500"/>
              <a:ext cx="368300" cy="2159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14" name="Oval 21">
              <a:extLst>
                <a:ext uri="{FF2B5EF4-FFF2-40B4-BE49-F238E27FC236}">
                  <a16:creationId xmlns:a16="http://schemas.microsoft.com/office/drawing/2014/main" id="{9EC84120-EF9E-4566-A0D2-50E997512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900" y="2552700"/>
              <a:ext cx="165100" cy="5969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15" name="Oval 22">
              <a:extLst>
                <a:ext uri="{FF2B5EF4-FFF2-40B4-BE49-F238E27FC236}">
                  <a16:creationId xmlns:a16="http://schemas.microsoft.com/office/drawing/2014/main" id="{A5076513-A285-4350-8A5F-352F4770F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3600" y="3048000"/>
              <a:ext cx="241300" cy="1143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16" name="Oval 23">
              <a:extLst>
                <a:ext uri="{FF2B5EF4-FFF2-40B4-BE49-F238E27FC236}">
                  <a16:creationId xmlns:a16="http://schemas.microsoft.com/office/drawing/2014/main" id="{CAC215EE-E64E-4ACA-9841-79C85F24C0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70498">
              <a:off x="3124200" y="2159000"/>
              <a:ext cx="393700" cy="1143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17" name="Oval 24">
              <a:extLst>
                <a:ext uri="{FF2B5EF4-FFF2-40B4-BE49-F238E27FC236}">
                  <a16:creationId xmlns:a16="http://schemas.microsoft.com/office/drawing/2014/main" id="{C159D5EB-4983-40E1-9D8C-92CBBC1614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96752">
              <a:off x="3416974" y="2254861"/>
              <a:ext cx="313733" cy="110728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</p:grpSp>
      <p:sp>
        <p:nvSpPr>
          <p:cNvPr id="218" name="TextBox 139">
            <a:extLst>
              <a:ext uri="{FF2B5EF4-FFF2-40B4-BE49-F238E27FC236}">
                <a16:creationId xmlns:a16="http://schemas.microsoft.com/office/drawing/2014/main" id="{B4595CA7-F9D4-41A1-A7AE-D35F287BE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696" y="2069204"/>
            <a:ext cx="470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74°</a:t>
            </a:r>
            <a:endParaRPr lang="en-US" sz="926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19" name="TextBox 139">
            <a:extLst>
              <a:ext uri="{FF2B5EF4-FFF2-40B4-BE49-F238E27FC236}">
                <a16:creationId xmlns:a16="http://schemas.microsoft.com/office/drawing/2014/main" id="{23B79904-C2B6-4001-8AC4-1758C2DBF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123" y="1860249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20" name="TextBox 139">
            <a:extLst>
              <a:ext uri="{FF2B5EF4-FFF2-40B4-BE49-F238E27FC236}">
                <a16:creationId xmlns:a16="http://schemas.microsoft.com/office/drawing/2014/main" id="{6A9D86D9-E692-4BE2-8189-8A78FF8C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3" y="2067090"/>
            <a:ext cx="470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72°</a:t>
            </a:r>
            <a:endParaRPr lang="en-US" sz="926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21" name="TextBox 139">
            <a:extLst>
              <a:ext uri="{FF2B5EF4-FFF2-40B4-BE49-F238E27FC236}">
                <a16:creationId xmlns:a16="http://schemas.microsoft.com/office/drawing/2014/main" id="{6DDFC634-F884-4064-8A05-36387AF64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330" y="1858135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22" name="TextBox 139">
            <a:extLst>
              <a:ext uri="{FF2B5EF4-FFF2-40B4-BE49-F238E27FC236}">
                <a16:creationId xmlns:a16="http://schemas.microsoft.com/office/drawing/2014/main" id="{D332EA3C-5B14-48F8-A5EE-F1CE235E4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378" y="2069204"/>
            <a:ext cx="470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73°</a:t>
            </a:r>
            <a:endParaRPr lang="en-US" sz="926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23" name="TextBox 139">
            <a:extLst>
              <a:ext uri="{FF2B5EF4-FFF2-40B4-BE49-F238E27FC236}">
                <a16:creationId xmlns:a16="http://schemas.microsoft.com/office/drawing/2014/main" id="{1D20750B-8B5D-4E01-93DA-DB8848724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805" y="1860249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24" name="TextBox 139">
            <a:extLst>
              <a:ext uri="{FF2B5EF4-FFF2-40B4-BE49-F238E27FC236}">
                <a16:creationId xmlns:a16="http://schemas.microsoft.com/office/drawing/2014/main" id="{C290F6A1-A99C-4BBE-807D-115B6F269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165" y="2069204"/>
            <a:ext cx="470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70°</a:t>
            </a:r>
            <a:endParaRPr lang="en-US" sz="926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25" name="TextBox 139">
            <a:extLst>
              <a:ext uri="{FF2B5EF4-FFF2-40B4-BE49-F238E27FC236}">
                <a16:creationId xmlns:a16="http://schemas.microsoft.com/office/drawing/2014/main" id="{8769C9CA-1E1A-458C-8B19-427053415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7592" y="1860249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26" name="TextBox 139">
            <a:extLst>
              <a:ext uri="{FF2B5EF4-FFF2-40B4-BE49-F238E27FC236}">
                <a16:creationId xmlns:a16="http://schemas.microsoft.com/office/drawing/2014/main" id="{CA5BB584-CB18-483E-8FF8-421F582AB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9095" y="2072972"/>
            <a:ext cx="470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76°</a:t>
            </a:r>
            <a:endParaRPr lang="en-US" sz="926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27" name="TextBox 139">
            <a:extLst>
              <a:ext uri="{FF2B5EF4-FFF2-40B4-BE49-F238E27FC236}">
                <a16:creationId xmlns:a16="http://schemas.microsoft.com/office/drawing/2014/main" id="{713D7B64-EC08-4973-9CE4-E35FD709A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1522" y="1856397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757323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316716"/>
            <a:ext cx="8389358" cy="3197884"/>
          </a:xfrm>
        </p:spPr>
        <p:txBody>
          <a:bodyPr/>
          <a:lstStyle/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 algn="ctr">
              <a:buNone/>
            </a:pPr>
            <a:r>
              <a:rPr lang="en-US" altLang="en-US" sz="18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Adjusting each individual space to the inevitable load changes</a:t>
            </a:r>
            <a:r>
              <a:rPr lang="en-CA" sz="1800" dirty="0"/>
              <a:t>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4C691A55-56FB-435D-8361-3D0AA3339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361" y="1782991"/>
            <a:ext cx="142042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114" name="Rectangle 12">
            <a:extLst>
              <a:ext uri="{FF2B5EF4-FFF2-40B4-BE49-F238E27FC236}">
                <a16:creationId xmlns:a16="http://schemas.microsoft.com/office/drawing/2014/main" id="{354ED339-E48D-4D82-A3C5-7D2578605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218" y="1780873"/>
            <a:ext cx="1406462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1B001FC-9EB3-48C3-96E9-66091E1496FE}"/>
              </a:ext>
            </a:extLst>
          </p:cNvPr>
          <p:cNvGrpSpPr>
            <a:grpSpLocks/>
          </p:cNvGrpSpPr>
          <p:nvPr/>
        </p:nvGrpSpPr>
        <p:grpSpPr bwMode="auto">
          <a:xfrm>
            <a:off x="5781574" y="2306560"/>
            <a:ext cx="420440" cy="1118371"/>
            <a:chOff x="5626100" y="723900"/>
            <a:chExt cx="635000" cy="1689100"/>
          </a:xfrm>
          <a:solidFill>
            <a:srgbClr val="BBE0E3"/>
          </a:solidFill>
        </p:grpSpPr>
        <p:sp>
          <p:nvSpPr>
            <p:cNvPr id="116" name="Oval 53">
              <a:extLst>
                <a:ext uri="{FF2B5EF4-FFF2-40B4-BE49-F238E27FC236}">
                  <a16:creationId xmlns:a16="http://schemas.microsoft.com/office/drawing/2014/main" id="{B5B5B1B5-7A68-4113-A56F-42F80B7EF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0400" y="723900"/>
              <a:ext cx="228600" cy="2667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1019175">
                <a:spcBef>
                  <a:spcPct val="20000"/>
                </a:spcBef>
                <a:buChar char="•"/>
                <a:defRPr sz="3600">
                  <a:solidFill>
                    <a:srgbClr val="00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spcBef>
                  <a:spcPct val="20000"/>
                </a:spcBef>
                <a:buChar char="•"/>
                <a:defRPr sz="31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spcBef>
                  <a:spcPct val="20000"/>
                </a:spcBef>
                <a:buChar char="•"/>
                <a:defRPr sz="27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700">
                <a:solidFill>
                  <a:srgbClr val="FFFF66"/>
                </a:solidFill>
              </a:endParaRPr>
            </a:p>
          </p:txBody>
        </p:sp>
        <p:sp>
          <p:nvSpPr>
            <p:cNvPr id="117" name="Oval 54">
              <a:extLst>
                <a:ext uri="{FF2B5EF4-FFF2-40B4-BE49-F238E27FC236}">
                  <a16:creationId xmlns:a16="http://schemas.microsoft.com/office/drawing/2014/main" id="{8DFED3FC-7273-4B9C-AFB6-5546E4BBD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7700" y="977900"/>
              <a:ext cx="254000" cy="5715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1019175">
                <a:spcBef>
                  <a:spcPct val="20000"/>
                </a:spcBef>
                <a:buChar char="•"/>
                <a:defRPr sz="3600">
                  <a:solidFill>
                    <a:srgbClr val="00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spcBef>
                  <a:spcPct val="20000"/>
                </a:spcBef>
                <a:buChar char="•"/>
                <a:defRPr sz="31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spcBef>
                  <a:spcPct val="20000"/>
                </a:spcBef>
                <a:buChar char="•"/>
                <a:defRPr sz="27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700">
                <a:solidFill>
                  <a:srgbClr val="FFFF66"/>
                </a:solidFill>
              </a:endParaRPr>
            </a:p>
          </p:txBody>
        </p:sp>
        <p:sp>
          <p:nvSpPr>
            <p:cNvPr id="118" name="Oval 55">
              <a:extLst>
                <a:ext uri="{FF2B5EF4-FFF2-40B4-BE49-F238E27FC236}">
                  <a16:creationId xmlns:a16="http://schemas.microsoft.com/office/drawing/2014/main" id="{290AA796-89EE-4533-95DE-6D78AF1C83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916884">
              <a:off x="5754393" y="1589857"/>
              <a:ext cx="368300" cy="167205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1019175">
                <a:spcBef>
                  <a:spcPct val="20000"/>
                </a:spcBef>
                <a:buChar char="•"/>
                <a:defRPr sz="3600">
                  <a:solidFill>
                    <a:srgbClr val="00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spcBef>
                  <a:spcPct val="20000"/>
                </a:spcBef>
                <a:buChar char="•"/>
                <a:defRPr sz="31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spcBef>
                  <a:spcPct val="20000"/>
                </a:spcBef>
                <a:buChar char="•"/>
                <a:defRPr sz="27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700">
                <a:solidFill>
                  <a:srgbClr val="FFFF66"/>
                </a:solidFill>
              </a:endParaRPr>
            </a:p>
          </p:txBody>
        </p:sp>
        <p:sp>
          <p:nvSpPr>
            <p:cNvPr id="119" name="Oval 56">
              <a:extLst>
                <a:ext uri="{FF2B5EF4-FFF2-40B4-BE49-F238E27FC236}">
                  <a16:creationId xmlns:a16="http://schemas.microsoft.com/office/drawing/2014/main" id="{7E0A389E-3301-4162-B11A-C497934DD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100" y="1790700"/>
              <a:ext cx="127000" cy="5969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1019175">
                <a:spcBef>
                  <a:spcPct val="20000"/>
                </a:spcBef>
                <a:buChar char="•"/>
                <a:defRPr sz="3600">
                  <a:solidFill>
                    <a:srgbClr val="00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spcBef>
                  <a:spcPct val="20000"/>
                </a:spcBef>
                <a:buChar char="•"/>
                <a:defRPr sz="31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spcBef>
                  <a:spcPct val="20000"/>
                </a:spcBef>
                <a:buChar char="•"/>
                <a:defRPr sz="27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700">
                <a:solidFill>
                  <a:srgbClr val="FFFF66"/>
                </a:solidFill>
              </a:endParaRPr>
            </a:p>
          </p:txBody>
        </p:sp>
        <p:sp>
          <p:nvSpPr>
            <p:cNvPr id="120" name="Oval 57">
              <a:extLst>
                <a:ext uri="{FF2B5EF4-FFF2-40B4-BE49-F238E27FC236}">
                  <a16:creationId xmlns:a16="http://schemas.microsoft.com/office/drawing/2014/main" id="{4596FFF7-D634-4232-84B2-56E5180DF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100" y="2286000"/>
              <a:ext cx="139700" cy="127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1019175">
                <a:spcBef>
                  <a:spcPct val="20000"/>
                </a:spcBef>
                <a:buChar char="•"/>
                <a:defRPr sz="3600">
                  <a:solidFill>
                    <a:srgbClr val="00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spcBef>
                  <a:spcPct val="20000"/>
                </a:spcBef>
                <a:buChar char="•"/>
                <a:defRPr sz="31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spcBef>
                  <a:spcPct val="20000"/>
                </a:spcBef>
                <a:buChar char="•"/>
                <a:defRPr sz="27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700">
                <a:solidFill>
                  <a:srgbClr val="FFFF66"/>
                </a:solidFill>
              </a:endParaRPr>
            </a:p>
          </p:txBody>
        </p:sp>
        <p:sp>
          <p:nvSpPr>
            <p:cNvPr id="121" name="Oval 58">
              <a:extLst>
                <a:ext uri="{FF2B5EF4-FFF2-40B4-BE49-F238E27FC236}">
                  <a16:creationId xmlns:a16="http://schemas.microsoft.com/office/drawing/2014/main" id="{B44A783B-D6EB-4812-A9F3-1D4075592E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304515">
              <a:off x="5486400" y="1143000"/>
              <a:ext cx="393700" cy="1143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1019175">
                <a:spcBef>
                  <a:spcPct val="20000"/>
                </a:spcBef>
                <a:buChar char="•"/>
                <a:defRPr sz="3600">
                  <a:solidFill>
                    <a:srgbClr val="00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spcBef>
                  <a:spcPct val="20000"/>
                </a:spcBef>
                <a:buChar char="•"/>
                <a:defRPr sz="31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spcBef>
                  <a:spcPct val="20000"/>
                </a:spcBef>
                <a:buChar char="•"/>
                <a:defRPr sz="27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700">
                <a:solidFill>
                  <a:srgbClr val="FFFF66"/>
                </a:solidFill>
              </a:endParaRPr>
            </a:p>
          </p:txBody>
        </p:sp>
        <p:sp>
          <p:nvSpPr>
            <p:cNvPr id="122" name="Oval 123">
              <a:extLst>
                <a:ext uri="{FF2B5EF4-FFF2-40B4-BE49-F238E27FC236}">
                  <a16:creationId xmlns:a16="http://schemas.microsoft.com/office/drawing/2014/main" id="{B64D34EC-CB9B-4717-875D-0D4D52F7B4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18784">
              <a:off x="5867400" y="1104900"/>
              <a:ext cx="393700" cy="1143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1019175">
                <a:spcBef>
                  <a:spcPct val="20000"/>
                </a:spcBef>
                <a:buChar char="•"/>
                <a:defRPr sz="3600">
                  <a:solidFill>
                    <a:srgbClr val="00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spcBef>
                  <a:spcPct val="20000"/>
                </a:spcBef>
                <a:buChar char="•"/>
                <a:defRPr sz="31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spcBef>
                  <a:spcPct val="20000"/>
                </a:spcBef>
                <a:buChar char="•"/>
                <a:defRPr sz="27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700">
                <a:solidFill>
                  <a:srgbClr val="FFFF66"/>
                </a:solidFill>
              </a:endParaRPr>
            </a:p>
          </p:txBody>
        </p:sp>
        <p:sp>
          <p:nvSpPr>
            <p:cNvPr id="123" name="Oval 125">
              <a:extLst>
                <a:ext uri="{FF2B5EF4-FFF2-40B4-BE49-F238E27FC236}">
                  <a16:creationId xmlns:a16="http://schemas.microsoft.com/office/drawing/2014/main" id="{C37C87E5-27F6-4998-9630-DC807C4593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750828">
              <a:off x="5944274" y="1315061"/>
              <a:ext cx="313733" cy="110728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1019175">
                <a:spcBef>
                  <a:spcPct val="20000"/>
                </a:spcBef>
                <a:buChar char="•"/>
                <a:defRPr sz="3600">
                  <a:solidFill>
                    <a:srgbClr val="00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spcBef>
                  <a:spcPct val="20000"/>
                </a:spcBef>
                <a:buChar char="•"/>
                <a:defRPr sz="31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spcBef>
                  <a:spcPct val="20000"/>
                </a:spcBef>
                <a:buChar char="•"/>
                <a:defRPr sz="27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700">
                <a:solidFill>
                  <a:srgbClr val="FFFF66"/>
                </a:solidFill>
              </a:endParaRPr>
            </a:p>
          </p:txBody>
        </p:sp>
        <p:sp>
          <p:nvSpPr>
            <p:cNvPr id="124" name="Oval 127">
              <a:extLst>
                <a:ext uri="{FF2B5EF4-FFF2-40B4-BE49-F238E27FC236}">
                  <a16:creationId xmlns:a16="http://schemas.microsoft.com/office/drawing/2014/main" id="{8304F508-7D13-41A0-BF04-7D969D864F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702022">
              <a:off x="5576121" y="1584610"/>
              <a:ext cx="368300" cy="16655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1019175">
                <a:spcBef>
                  <a:spcPct val="20000"/>
                </a:spcBef>
                <a:buChar char="•"/>
                <a:defRPr sz="3600">
                  <a:solidFill>
                    <a:srgbClr val="00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spcBef>
                  <a:spcPct val="20000"/>
                </a:spcBef>
                <a:buChar char="•"/>
                <a:defRPr sz="31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spcBef>
                  <a:spcPct val="20000"/>
                </a:spcBef>
                <a:buChar char="•"/>
                <a:defRPr sz="27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700">
                <a:solidFill>
                  <a:srgbClr val="FFFF66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E3FE9845-E56F-4C4A-B764-D802D2F4B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2300" y="1790700"/>
              <a:ext cx="127000" cy="5969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1019175">
                <a:spcBef>
                  <a:spcPct val="20000"/>
                </a:spcBef>
                <a:buChar char="•"/>
                <a:defRPr sz="3600">
                  <a:solidFill>
                    <a:srgbClr val="00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spcBef>
                  <a:spcPct val="20000"/>
                </a:spcBef>
                <a:buChar char="•"/>
                <a:defRPr sz="31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spcBef>
                  <a:spcPct val="20000"/>
                </a:spcBef>
                <a:buChar char="•"/>
                <a:defRPr sz="27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700">
                <a:solidFill>
                  <a:srgbClr val="FFFF66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4B62A47-90C3-4141-BCDE-B34F593AD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2300" y="2286000"/>
              <a:ext cx="139700" cy="127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1019175">
                <a:spcBef>
                  <a:spcPct val="20000"/>
                </a:spcBef>
                <a:buChar char="•"/>
                <a:defRPr sz="3600">
                  <a:solidFill>
                    <a:srgbClr val="00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spcBef>
                  <a:spcPct val="20000"/>
                </a:spcBef>
                <a:buChar char="•"/>
                <a:defRPr sz="31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spcBef>
                  <a:spcPct val="20000"/>
                </a:spcBef>
                <a:buChar char="•"/>
                <a:defRPr sz="27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700">
                <a:solidFill>
                  <a:srgbClr val="FFFF66"/>
                </a:solidFill>
              </a:endParaRPr>
            </a:p>
          </p:txBody>
        </p:sp>
      </p:grpSp>
      <p:sp>
        <p:nvSpPr>
          <p:cNvPr id="127" name="Rectangle 12">
            <a:extLst>
              <a:ext uri="{FF2B5EF4-FFF2-40B4-BE49-F238E27FC236}">
                <a16:creationId xmlns:a16="http://schemas.microsoft.com/office/drawing/2014/main" id="{496CB0BD-AADB-44AD-86D1-47C22C610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720" y="1780873"/>
            <a:ext cx="119844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128" name="Rectangle 12">
            <a:extLst>
              <a:ext uri="{FF2B5EF4-FFF2-40B4-BE49-F238E27FC236}">
                <a16:creationId xmlns:a16="http://schemas.microsoft.com/office/drawing/2014/main" id="{49ECE411-0AE7-470D-AFBF-F2D6DDAB2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587" y="1780663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9887F57F-B10B-4B2A-9E52-3C65C94B9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224" y="1780873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DBDEA70-96C1-44D4-AFDA-3A7935F083C1}"/>
              </a:ext>
            </a:extLst>
          </p:cNvPr>
          <p:cNvGrpSpPr/>
          <p:nvPr/>
        </p:nvGrpSpPr>
        <p:grpSpPr>
          <a:xfrm>
            <a:off x="1627312" y="1225971"/>
            <a:ext cx="6106857" cy="1812201"/>
            <a:chOff x="3546951" y="2680942"/>
            <a:chExt cx="8142476" cy="2416269"/>
          </a:xfrm>
        </p:grpSpPr>
        <p:grpSp>
          <p:nvGrpSpPr>
            <p:cNvPr id="131" name="Group 85">
              <a:extLst>
                <a:ext uri="{FF2B5EF4-FFF2-40B4-BE49-F238E27FC236}">
                  <a16:creationId xmlns:a16="http://schemas.microsoft.com/office/drawing/2014/main" id="{EE765610-0745-4B67-9C2D-CB1798735C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9863" y="4588743"/>
              <a:ext cx="672353" cy="486056"/>
              <a:chOff x="914400" y="5121910"/>
              <a:chExt cx="762000" cy="549909"/>
            </a:xfrm>
          </p:grpSpPr>
          <p:sp>
            <p:nvSpPr>
              <p:cNvPr id="228" name="Rectangle 34">
                <a:extLst>
                  <a:ext uri="{FF2B5EF4-FFF2-40B4-BE49-F238E27FC236}">
                    <a16:creationId xmlns:a16="http://schemas.microsoft.com/office/drawing/2014/main" id="{BF97F91A-73A5-4491-9B12-877E00027D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229" name="Rectangle 35">
                <a:extLst>
                  <a:ext uri="{FF2B5EF4-FFF2-40B4-BE49-F238E27FC236}">
                    <a16:creationId xmlns:a16="http://schemas.microsoft.com/office/drawing/2014/main" id="{08061A26-FAE5-4450-8E31-6F344F571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230" name="Rectangle 36">
                <a:extLst>
                  <a:ext uri="{FF2B5EF4-FFF2-40B4-BE49-F238E27FC236}">
                    <a16:creationId xmlns:a16="http://schemas.microsoft.com/office/drawing/2014/main" id="{4270B0FC-B5CA-44C7-B88C-79AA6EDD99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32" name="Group 40">
              <a:extLst>
                <a:ext uri="{FF2B5EF4-FFF2-40B4-BE49-F238E27FC236}">
                  <a16:creationId xmlns:a16="http://schemas.microsoft.com/office/drawing/2014/main" id="{F19AB565-D286-4E9C-9F59-A376A3C029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4186" y="3028324"/>
              <a:ext cx="515471" cy="437029"/>
              <a:chOff x="749300" y="3352800"/>
              <a:chExt cx="584200" cy="495300"/>
            </a:xfrm>
          </p:grpSpPr>
          <p:sp>
            <p:nvSpPr>
              <p:cNvPr id="167" name="Trapezoid 166">
                <a:extLst>
                  <a:ext uri="{FF2B5EF4-FFF2-40B4-BE49-F238E27FC236}">
                    <a16:creationId xmlns:a16="http://schemas.microsoft.com/office/drawing/2014/main" id="{A3D7C019-A998-49A5-9A8E-0A5552C6B1EA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68" name="Double Wave 38">
                <a:extLst>
                  <a:ext uri="{FF2B5EF4-FFF2-40B4-BE49-F238E27FC236}">
                    <a16:creationId xmlns:a16="http://schemas.microsoft.com/office/drawing/2014/main" id="{4DAC8900-FA73-4835-9F34-239CF789F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33" name="Group 49">
              <a:extLst>
                <a:ext uri="{FF2B5EF4-FFF2-40B4-BE49-F238E27FC236}">
                  <a16:creationId xmlns:a16="http://schemas.microsoft.com/office/drawing/2014/main" id="{D7FFFA4B-83D3-45A7-A619-01A04BA786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30392" y="3028324"/>
              <a:ext cx="515471" cy="437029"/>
              <a:chOff x="749300" y="3352800"/>
              <a:chExt cx="584200" cy="495300"/>
            </a:xfrm>
          </p:grpSpPr>
          <p:sp>
            <p:nvSpPr>
              <p:cNvPr id="165" name="Trapezoid 164">
                <a:extLst>
                  <a:ext uri="{FF2B5EF4-FFF2-40B4-BE49-F238E27FC236}">
                    <a16:creationId xmlns:a16="http://schemas.microsoft.com/office/drawing/2014/main" id="{8308E84D-4ABE-473A-A5B2-045F65DA7021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66" name="Double Wave 51">
                <a:extLst>
                  <a:ext uri="{FF2B5EF4-FFF2-40B4-BE49-F238E27FC236}">
                    <a16:creationId xmlns:a16="http://schemas.microsoft.com/office/drawing/2014/main" id="{8D4217EC-0D42-4783-841A-FA789ACAE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34" name="Group 60">
              <a:extLst>
                <a:ext uri="{FF2B5EF4-FFF2-40B4-BE49-F238E27FC236}">
                  <a16:creationId xmlns:a16="http://schemas.microsoft.com/office/drawing/2014/main" id="{27ECD425-CF00-4CA1-9B0B-1317BA78D9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44892" y="3028324"/>
              <a:ext cx="515471" cy="437029"/>
              <a:chOff x="749300" y="3352800"/>
              <a:chExt cx="584200" cy="495300"/>
            </a:xfrm>
          </p:grpSpPr>
          <p:sp>
            <p:nvSpPr>
              <p:cNvPr id="163" name="Trapezoid 162">
                <a:extLst>
                  <a:ext uri="{FF2B5EF4-FFF2-40B4-BE49-F238E27FC236}">
                    <a16:creationId xmlns:a16="http://schemas.microsoft.com/office/drawing/2014/main" id="{8D3E474F-87E1-464E-B31A-50ABBD5826AC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64" name="Double Wave 62">
                <a:extLst>
                  <a:ext uri="{FF2B5EF4-FFF2-40B4-BE49-F238E27FC236}">
                    <a16:creationId xmlns:a16="http://schemas.microsoft.com/office/drawing/2014/main" id="{13CCAD86-85FB-4835-9B80-C5D0AEBFA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35" name="Group 71">
              <a:extLst>
                <a:ext uri="{FF2B5EF4-FFF2-40B4-BE49-F238E27FC236}">
                  <a16:creationId xmlns:a16="http://schemas.microsoft.com/office/drawing/2014/main" id="{C705B712-CECD-473F-95CB-C46603EB89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80951" y="3028324"/>
              <a:ext cx="515471" cy="437029"/>
              <a:chOff x="749300" y="3352800"/>
              <a:chExt cx="584200" cy="495300"/>
            </a:xfrm>
          </p:grpSpPr>
          <p:sp>
            <p:nvSpPr>
              <p:cNvPr id="161" name="Trapezoid 160">
                <a:extLst>
                  <a:ext uri="{FF2B5EF4-FFF2-40B4-BE49-F238E27FC236}">
                    <a16:creationId xmlns:a16="http://schemas.microsoft.com/office/drawing/2014/main" id="{0C09ED26-0ED8-4406-B1E1-7072821DC72F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62" name="Double Wave 73">
                <a:extLst>
                  <a:ext uri="{FF2B5EF4-FFF2-40B4-BE49-F238E27FC236}">
                    <a16:creationId xmlns:a16="http://schemas.microsoft.com/office/drawing/2014/main" id="{2B55C3EC-B5F6-49DD-B381-47BB82ED9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36" name="Group 82">
              <a:extLst>
                <a:ext uri="{FF2B5EF4-FFF2-40B4-BE49-F238E27FC236}">
                  <a16:creationId xmlns:a16="http://schemas.microsoft.com/office/drawing/2014/main" id="{CC31ED9F-1AAC-46D3-A9C4-94304D73F2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84245" y="3028324"/>
              <a:ext cx="515471" cy="437029"/>
              <a:chOff x="749300" y="3352800"/>
              <a:chExt cx="584200" cy="495300"/>
            </a:xfrm>
          </p:grpSpPr>
          <p:sp>
            <p:nvSpPr>
              <p:cNvPr id="159" name="Trapezoid 158">
                <a:extLst>
                  <a:ext uri="{FF2B5EF4-FFF2-40B4-BE49-F238E27FC236}">
                    <a16:creationId xmlns:a16="http://schemas.microsoft.com/office/drawing/2014/main" id="{55602E32-08EC-476C-906E-4464D8AEE76B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60" name="Double Wave 84">
                <a:extLst>
                  <a:ext uri="{FF2B5EF4-FFF2-40B4-BE49-F238E27FC236}">
                    <a16:creationId xmlns:a16="http://schemas.microsoft.com/office/drawing/2014/main" id="{7E8EBA99-F0C0-4F8E-89E2-16A43EC2A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37" name="Group 86">
              <a:extLst>
                <a:ext uri="{FF2B5EF4-FFF2-40B4-BE49-F238E27FC236}">
                  <a16:creationId xmlns:a16="http://schemas.microsoft.com/office/drawing/2014/main" id="{D901B726-897D-4227-8ED3-7F60DEE331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5216" y="4599949"/>
              <a:ext cx="672353" cy="486056"/>
              <a:chOff x="914400" y="5121910"/>
              <a:chExt cx="762000" cy="549909"/>
            </a:xfrm>
          </p:grpSpPr>
          <p:sp>
            <p:nvSpPr>
              <p:cNvPr id="156" name="Rectangle 87">
                <a:extLst>
                  <a:ext uri="{FF2B5EF4-FFF2-40B4-BE49-F238E27FC236}">
                    <a16:creationId xmlns:a16="http://schemas.microsoft.com/office/drawing/2014/main" id="{8150CB11-EB71-4B7D-B7E2-86EC7BE28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57" name="Rectangle 88">
                <a:extLst>
                  <a:ext uri="{FF2B5EF4-FFF2-40B4-BE49-F238E27FC236}">
                    <a16:creationId xmlns:a16="http://schemas.microsoft.com/office/drawing/2014/main" id="{F30427FA-0BF1-48AF-BFA0-34BC67677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58" name="Rectangle 89">
                <a:extLst>
                  <a:ext uri="{FF2B5EF4-FFF2-40B4-BE49-F238E27FC236}">
                    <a16:creationId xmlns:a16="http://schemas.microsoft.com/office/drawing/2014/main" id="{CBA95B16-6F72-4BE5-AA37-CB3C40B77F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38" name="Group 90">
              <a:extLst>
                <a:ext uri="{FF2B5EF4-FFF2-40B4-BE49-F238E27FC236}">
                  <a16:creationId xmlns:a16="http://schemas.microsoft.com/office/drawing/2014/main" id="{E15976D1-7110-46EC-9CA5-3C06090D43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6098" y="4599949"/>
              <a:ext cx="672353" cy="486056"/>
              <a:chOff x="914400" y="5121910"/>
              <a:chExt cx="762000" cy="549909"/>
            </a:xfrm>
          </p:grpSpPr>
          <p:sp>
            <p:nvSpPr>
              <p:cNvPr id="153" name="Rectangle 91">
                <a:extLst>
                  <a:ext uri="{FF2B5EF4-FFF2-40B4-BE49-F238E27FC236}">
                    <a16:creationId xmlns:a16="http://schemas.microsoft.com/office/drawing/2014/main" id="{0DC18BCA-DE76-4889-8A22-A4670FF3E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54" name="Rectangle 92">
                <a:extLst>
                  <a:ext uri="{FF2B5EF4-FFF2-40B4-BE49-F238E27FC236}">
                    <a16:creationId xmlns:a16="http://schemas.microsoft.com/office/drawing/2014/main" id="{1F936861-1DD7-4BE7-8AAC-705A0E0DA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55" name="Rectangle 93">
                <a:extLst>
                  <a:ext uri="{FF2B5EF4-FFF2-40B4-BE49-F238E27FC236}">
                    <a16:creationId xmlns:a16="http://schemas.microsoft.com/office/drawing/2014/main" id="{A1DF63FD-8C29-4B1B-849E-83A79D2AC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39" name="Group 94">
              <a:extLst>
                <a:ext uri="{FF2B5EF4-FFF2-40B4-BE49-F238E27FC236}">
                  <a16:creationId xmlns:a16="http://schemas.microsoft.com/office/drawing/2014/main" id="{53AC4CBB-4023-44B4-B656-15F9B02123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2510" y="4611155"/>
              <a:ext cx="672353" cy="486056"/>
              <a:chOff x="914400" y="5121910"/>
              <a:chExt cx="762000" cy="549909"/>
            </a:xfrm>
          </p:grpSpPr>
          <p:sp>
            <p:nvSpPr>
              <p:cNvPr id="150" name="Rectangle 95">
                <a:extLst>
                  <a:ext uri="{FF2B5EF4-FFF2-40B4-BE49-F238E27FC236}">
                    <a16:creationId xmlns:a16="http://schemas.microsoft.com/office/drawing/2014/main" id="{04C9D78B-5458-44B9-B08D-E05C491AB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51" name="Rectangle 96">
                <a:extLst>
                  <a:ext uri="{FF2B5EF4-FFF2-40B4-BE49-F238E27FC236}">
                    <a16:creationId xmlns:a16="http://schemas.microsoft.com/office/drawing/2014/main" id="{991F3D9F-7B54-43AC-9DBA-A30FA10D49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52" name="Rectangle 97">
                <a:extLst>
                  <a:ext uri="{FF2B5EF4-FFF2-40B4-BE49-F238E27FC236}">
                    <a16:creationId xmlns:a16="http://schemas.microsoft.com/office/drawing/2014/main" id="{470B2C30-A11C-4310-840E-C7DAC66C2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40" name="Group 98">
              <a:extLst>
                <a:ext uri="{FF2B5EF4-FFF2-40B4-BE49-F238E27FC236}">
                  <a16:creationId xmlns:a16="http://schemas.microsoft.com/office/drawing/2014/main" id="{2E65A5CB-B56F-4D69-A1AF-CE61B6D3C1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3540" y="4599949"/>
              <a:ext cx="672353" cy="486056"/>
              <a:chOff x="914400" y="5121910"/>
              <a:chExt cx="762000" cy="549909"/>
            </a:xfrm>
          </p:grpSpPr>
          <p:sp>
            <p:nvSpPr>
              <p:cNvPr id="147" name="Rectangle 99">
                <a:extLst>
                  <a:ext uri="{FF2B5EF4-FFF2-40B4-BE49-F238E27FC236}">
                    <a16:creationId xmlns:a16="http://schemas.microsoft.com/office/drawing/2014/main" id="{8F67EDF4-DC30-49F2-B106-C1A98FB77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48" name="Rectangle 100">
                <a:extLst>
                  <a:ext uri="{FF2B5EF4-FFF2-40B4-BE49-F238E27FC236}">
                    <a16:creationId xmlns:a16="http://schemas.microsoft.com/office/drawing/2014/main" id="{B0D24372-F46B-4F4A-A13E-DE46F2607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49" name="Rectangle 101">
                <a:extLst>
                  <a:ext uri="{FF2B5EF4-FFF2-40B4-BE49-F238E27FC236}">
                    <a16:creationId xmlns:a16="http://schemas.microsoft.com/office/drawing/2014/main" id="{E67C533F-59FA-4C47-A1B3-347577B3A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141" name="Rectangle 105">
              <a:extLst>
                <a:ext uri="{FF2B5EF4-FFF2-40B4-BE49-F238E27FC236}">
                  <a16:creationId xmlns:a16="http://schemas.microsoft.com/office/drawing/2014/main" id="{B3D12155-43B8-4272-B3BD-8D75FC3AD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1423" y="2680942"/>
              <a:ext cx="8008004" cy="347382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42" name="Curved Down Arrow 136">
              <a:extLst>
                <a:ext uri="{FF2B5EF4-FFF2-40B4-BE49-F238E27FC236}">
                  <a16:creationId xmlns:a16="http://schemas.microsoft.com/office/drawing/2014/main" id="{7DEA77B1-CA8E-4BB6-8F9F-D11DED8BB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1951" y="3498971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43" name="Curved Down Arrow 138">
              <a:extLst>
                <a:ext uri="{FF2B5EF4-FFF2-40B4-BE49-F238E27FC236}">
                  <a16:creationId xmlns:a16="http://schemas.microsoft.com/office/drawing/2014/main" id="{12C9CDB6-9D46-454E-902D-6FDF11038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6951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44" name="Curved Down Arrow 140">
              <a:extLst>
                <a:ext uri="{FF2B5EF4-FFF2-40B4-BE49-F238E27FC236}">
                  <a16:creationId xmlns:a16="http://schemas.microsoft.com/office/drawing/2014/main" id="{E91FE79E-05A4-40DB-B5AD-2DFFEED9B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6451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45" name="Curved Down Arrow 142">
              <a:extLst>
                <a:ext uri="{FF2B5EF4-FFF2-40B4-BE49-F238E27FC236}">
                  <a16:creationId xmlns:a16="http://schemas.microsoft.com/office/drawing/2014/main" id="{229478FE-6EDA-4723-BB1A-DE1C90B7F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3716" y="3476559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46" name="Curved Down Arrow 144">
              <a:extLst>
                <a:ext uri="{FF2B5EF4-FFF2-40B4-BE49-F238E27FC236}">
                  <a16:creationId xmlns:a16="http://schemas.microsoft.com/office/drawing/2014/main" id="{8F5CDA7E-6EA2-4EAE-973D-C3BA8818C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5804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</p:grpSp>
      <p:cxnSp>
        <p:nvCxnSpPr>
          <p:cNvPr id="231" name="Straight Connector 80">
            <a:extLst>
              <a:ext uri="{FF2B5EF4-FFF2-40B4-BE49-F238E27FC236}">
                <a16:creationId xmlns:a16="http://schemas.microsoft.com/office/drawing/2014/main" id="{170ABAED-D48F-4370-9310-26869398686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58538" y="1756897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232" name="Straight Connector 86">
            <a:extLst>
              <a:ext uri="{FF2B5EF4-FFF2-40B4-BE49-F238E27FC236}">
                <a16:creationId xmlns:a16="http://schemas.microsoft.com/office/drawing/2014/main" id="{762ACB48-7D17-4257-9272-248ED64198B5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147203" y="1755112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233" name="Straight Connector 80">
            <a:extLst>
              <a:ext uri="{FF2B5EF4-FFF2-40B4-BE49-F238E27FC236}">
                <a16:creationId xmlns:a16="http://schemas.microsoft.com/office/drawing/2014/main" id="{B69563A3-A585-49EB-BF23-87031230B49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20511" y="1755112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234" name="Straight Connector 86">
            <a:extLst>
              <a:ext uri="{FF2B5EF4-FFF2-40B4-BE49-F238E27FC236}">
                <a16:creationId xmlns:a16="http://schemas.microsoft.com/office/drawing/2014/main" id="{C7DF2931-E5AD-49F8-8E18-D334F68C4BC3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1709177" y="1753327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235" name="Straight Connector 80">
            <a:extLst>
              <a:ext uri="{FF2B5EF4-FFF2-40B4-BE49-F238E27FC236}">
                <a16:creationId xmlns:a16="http://schemas.microsoft.com/office/drawing/2014/main" id="{1FCA7120-6600-454F-9527-C9D5ED117AD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38792" y="1759366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236" name="Straight Connector 86">
            <a:extLst>
              <a:ext uri="{FF2B5EF4-FFF2-40B4-BE49-F238E27FC236}">
                <a16:creationId xmlns:a16="http://schemas.microsoft.com/office/drawing/2014/main" id="{06B94B54-A026-4899-A841-4E7C07F1ACF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427457" y="1757581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237" name="Straight Connector 80">
            <a:extLst>
              <a:ext uri="{FF2B5EF4-FFF2-40B4-BE49-F238E27FC236}">
                <a16:creationId xmlns:a16="http://schemas.microsoft.com/office/drawing/2014/main" id="{7F691B85-9AEC-49F1-8DCE-7674CA2309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75680" y="1759366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238" name="Straight Connector 86">
            <a:extLst>
              <a:ext uri="{FF2B5EF4-FFF2-40B4-BE49-F238E27FC236}">
                <a16:creationId xmlns:a16="http://schemas.microsoft.com/office/drawing/2014/main" id="{9406D178-5661-4109-ACC7-B325B5FA846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5664346" y="1757581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239" name="Straight Connector 80">
            <a:extLst>
              <a:ext uri="{FF2B5EF4-FFF2-40B4-BE49-F238E27FC236}">
                <a16:creationId xmlns:a16="http://schemas.microsoft.com/office/drawing/2014/main" id="{6E47EA5A-AE4A-480E-A6FF-A7ECF7B498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47236" y="1762798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240" name="Straight Connector 86">
            <a:extLst>
              <a:ext uri="{FF2B5EF4-FFF2-40B4-BE49-F238E27FC236}">
                <a16:creationId xmlns:a16="http://schemas.microsoft.com/office/drawing/2014/main" id="{40D08750-4572-4CB9-BDEB-CC113E1499BF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6935901" y="1761013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grpSp>
        <p:nvGrpSpPr>
          <p:cNvPr id="241" name="Group 25">
            <a:extLst>
              <a:ext uri="{FF2B5EF4-FFF2-40B4-BE49-F238E27FC236}">
                <a16:creationId xmlns:a16="http://schemas.microsoft.com/office/drawing/2014/main" id="{A6D3FAB6-2AFA-4D78-9405-A14C07F06F83}"/>
              </a:ext>
            </a:extLst>
          </p:cNvPr>
          <p:cNvGrpSpPr>
            <a:grpSpLocks/>
          </p:cNvGrpSpPr>
          <p:nvPr/>
        </p:nvGrpSpPr>
        <p:grpSpPr bwMode="auto">
          <a:xfrm>
            <a:off x="1529432" y="2539766"/>
            <a:ext cx="434928" cy="949699"/>
            <a:chOff x="3073400" y="1727200"/>
            <a:chExt cx="657307" cy="1435100"/>
          </a:xfrm>
        </p:grpSpPr>
        <p:sp>
          <p:nvSpPr>
            <p:cNvPr id="242" name="Oval 18">
              <a:extLst>
                <a:ext uri="{FF2B5EF4-FFF2-40B4-BE49-F238E27FC236}">
                  <a16:creationId xmlns:a16="http://schemas.microsoft.com/office/drawing/2014/main" id="{23D12DEB-99A3-4E5E-A5F8-B177E43AD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6100" y="1727200"/>
              <a:ext cx="228600" cy="2667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43" name="Oval 19">
              <a:extLst>
                <a:ext uri="{FF2B5EF4-FFF2-40B4-BE49-F238E27FC236}">
                  <a16:creationId xmlns:a16="http://schemas.microsoft.com/office/drawing/2014/main" id="{683836C2-8653-45AE-A2C8-201BBA660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400" y="1981200"/>
              <a:ext cx="254000" cy="5715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44" name="Oval 20">
              <a:extLst>
                <a:ext uri="{FF2B5EF4-FFF2-40B4-BE49-F238E27FC236}">
                  <a16:creationId xmlns:a16="http://schemas.microsoft.com/office/drawing/2014/main" id="{4496A68D-D012-438B-AEA5-CE1F32AC8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900" y="2476500"/>
              <a:ext cx="368300" cy="2159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45" name="Oval 21">
              <a:extLst>
                <a:ext uri="{FF2B5EF4-FFF2-40B4-BE49-F238E27FC236}">
                  <a16:creationId xmlns:a16="http://schemas.microsoft.com/office/drawing/2014/main" id="{080C1CAC-E276-4D09-98D1-7190E265A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900" y="2552700"/>
              <a:ext cx="165100" cy="5969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46" name="Oval 22">
              <a:extLst>
                <a:ext uri="{FF2B5EF4-FFF2-40B4-BE49-F238E27FC236}">
                  <a16:creationId xmlns:a16="http://schemas.microsoft.com/office/drawing/2014/main" id="{1D84B61C-35CA-46BC-871B-F0415AA0B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3600" y="3048000"/>
              <a:ext cx="241300" cy="1143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47" name="Oval 23">
              <a:extLst>
                <a:ext uri="{FF2B5EF4-FFF2-40B4-BE49-F238E27FC236}">
                  <a16:creationId xmlns:a16="http://schemas.microsoft.com/office/drawing/2014/main" id="{5EA4CFA5-6B60-431D-B183-DD3CCF4D00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70498">
              <a:off x="3124200" y="2159000"/>
              <a:ext cx="393700" cy="1143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48" name="Oval 24">
              <a:extLst>
                <a:ext uri="{FF2B5EF4-FFF2-40B4-BE49-F238E27FC236}">
                  <a16:creationId xmlns:a16="http://schemas.microsoft.com/office/drawing/2014/main" id="{49F42DF8-4E65-4606-B579-E43D2FC2AD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96752">
              <a:off x="3416974" y="2254861"/>
              <a:ext cx="313733" cy="110728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</p:grpSp>
      <p:grpSp>
        <p:nvGrpSpPr>
          <p:cNvPr id="249" name="Group 25">
            <a:extLst>
              <a:ext uri="{FF2B5EF4-FFF2-40B4-BE49-F238E27FC236}">
                <a16:creationId xmlns:a16="http://schemas.microsoft.com/office/drawing/2014/main" id="{320EEAE2-F802-41C1-BC35-6DE0C1FF5634}"/>
              </a:ext>
            </a:extLst>
          </p:cNvPr>
          <p:cNvGrpSpPr>
            <a:grpSpLocks/>
          </p:cNvGrpSpPr>
          <p:nvPr/>
        </p:nvGrpSpPr>
        <p:grpSpPr bwMode="auto">
          <a:xfrm>
            <a:off x="5332624" y="2555816"/>
            <a:ext cx="434928" cy="949699"/>
            <a:chOff x="3073400" y="1727200"/>
            <a:chExt cx="657307" cy="1435100"/>
          </a:xfrm>
        </p:grpSpPr>
        <p:sp>
          <p:nvSpPr>
            <p:cNvPr id="250" name="Oval 18">
              <a:extLst>
                <a:ext uri="{FF2B5EF4-FFF2-40B4-BE49-F238E27FC236}">
                  <a16:creationId xmlns:a16="http://schemas.microsoft.com/office/drawing/2014/main" id="{5F11CB22-9A70-4780-A53B-7DA4D4956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6100" y="1727200"/>
              <a:ext cx="228600" cy="2667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51" name="Oval 19">
              <a:extLst>
                <a:ext uri="{FF2B5EF4-FFF2-40B4-BE49-F238E27FC236}">
                  <a16:creationId xmlns:a16="http://schemas.microsoft.com/office/drawing/2014/main" id="{18021B43-3980-434D-B8F7-4F411C879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400" y="1981200"/>
              <a:ext cx="254000" cy="5715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52" name="Oval 20">
              <a:extLst>
                <a:ext uri="{FF2B5EF4-FFF2-40B4-BE49-F238E27FC236}">
                  <a16:creationId xmlns:a16="http://schemas.microsoft.com/office/drawing/2014/main" id="{54072317-3E8B-4FB9-BD39-576AA0D57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900" y="2476500"/>
              <a:ext cx="368300" cy="2159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53" name="Oval 21">
              <a:extLst>
                <a:ext uri="{FF2B5EF4-FFF2-40B4-BE49-F238E27FC236}">
                  <a16:creationId xmlns:a16="http://schemas.microsoft.com/office/drawing/2014/main" id="{98865690-8098-44D1-992D-28FF5B6C4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900" y="2552700"/>
              <a:ext cx="165100" cy="5969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54" name="Oval 22">
              <a:extLst>
                <a:ext uri="{FF2B5EF4-FFF2-40B4-BE49-F238E27FC236}">
                  <a16:creationId xmlns:a16="http://schemas.microsoft.com/office/drawing/2014/main" id="{F8578D11-52DD-4E20-9F85-F396EBCC9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3600" y="3048000"/>
              <a:ext cx="241300" cy="1143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55" name="Oval 23">
              <a:extLst>
                <a:ext uri="{FF2B5EF4-FFF2-40B4-BE49-F238E27FC236}">
                  <a16:creationId xmlns:a16="http://schemas.microsoft.com/office/drawing/2014/main" id="{1617A7A1-00CC-4DAF-AD88-8996D660D3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70498">
              <a:off x="3124200" y="2159000"/>
              <a:ext cx="393700" cy="1143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56" name="Oval 24">
              <a:extLst>
                <a:ext uri="{FF2B5EF4-FFF2-40B4-BE49-F238E27FC236}">
                  <a16:creationId xmlns:a16="http://schemas.microsoft.com/office/drawing/2014/main" id="{EBF89EB5-CBC5-4DBB-A16F-A2EA91EC7B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96752">
              <a:off x="3416974" y="2254861"/>
              <a:ext cx="313733" cy="110728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</p:grpSp>
      <p:sp>
        <p:nvSpPr>
          <p:cNvPr id="257" name="TextBox 139">
            <a:extLst>
              <a:ext uri="{FF2B5EF4-FFF2-40B4-BE49-F238E27FC236}">
                <a16:creationId xmlns:a16="http://schemas.microsoft.com/office/drawing/2014/main" id="{29A1ADE6-CCB4-47C7-9428-44380F9C1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5494" y="1877602"/>
            <a:ext cx="470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74°</a:t>
            </a:r>
            <a:endParaRPr lang="en-US" sz="926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58" name="TextBox 139">
            <a:extLst>
              <a:ext uri="{FF2B5EF4-FFF2-40B4-BE49-F238E27FC236}">
                <a16:creationId xmlns:a16="http://schemas.microsoft.com/office/drawing/2014/main" id="{2130E7B3-25FD-4A0C-83C7-79E55D4C8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921" y="1668647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59" name="TextBox 139">
            <a:extLst>
              <a:ext uri="{FF2B5EF4-FFF2-40B4-BE49-F238E27FC236}">
                <a16:creationId xmlns:a16="http://schemas.microsoft.com/office/drawing/2014/main" id="{2B9FA023-87A8-4944-BCB7-86DD704BB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61" y="1875488"/>
            <a:ext cx="470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72°</a:t>
            </a:r>
            <a:endParaRPr lang="en-US" sz="926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60" name="TextBox 139">
            <a:extLst>
              <a:ext uri="{FF2B5EF4-FFF2-40B4-BE49-F238E27FC236}">
                <a16:creationId xmlns:a16="http://schemas.microsoft.com/office/drawing/2014/main" id="{38ECE8F4-1D77-4B1B-9451-C3DD6184D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3128" y="1666533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61" name="TextBox 139">
            <a:extLst>
              <a:ext uri="{FF2B5EF4-FFF2-40B4-BE49-F238E27FC236}">
                <a16:creationId xmlns:a16="http://schemas.microsoft.com/office/drawing/2014/main" id="{728E41B7-0600-4FBB-997E-66E271D1E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9176" y="1877602"/>
            <a:ext cx="470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73°</a:t>
            </a:r>
            <a:endParaRPr lang="en-US" sz="926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62" name="TextBox 139">
            <a:extLst>
              <a:ext uri="{FF2B5EF4-FFF2-40B4-BE49-F238E27FC236}">
                <a16:creationId xmlns:a16="http://schemas.microsoft.com/office/drawing/2014/main" id="{6A0A4ACC-6C96-4E27-B52B-8422AAA96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603" y="1668647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63" name="TextBox 139">
            <a:extLst>
              <a:ext uri="{FF2B5EF4-FFF2-40B4-BE49-F238E27FC236}">
                <a16:creationId xmlns:a16="http://schemas.microsoft.com/office/drawing/2014/main" id="{339D1E17-BAB3-48CA-A66D-10E1EA290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2963" y="1877602"/>
            <a:ext cx="470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70°</a:t>
            </a:r>
            <a:endParaRPr lang="en-US" sz="926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64" name="TextBox 139">
            <a:extLst>
              <a:ext uri="{FF2B5EF4-FFF2-40B4-BE49-F238E27FC236}">
                <a16:creationId xmlns:a16="http://schemas.microsoft.com/office/drawing/2014/main" id="{4D643D4C-02B1-4DF0-9658-7F0F44CFD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390" y="1668647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65" name="TextBox 139">
            <a:extLst>
              <a:ext uri="{FF2B5EF4-FFF2-40B4-BE49-F238E27FC236}">
                <a16:creationId xmlns:a16="http://schemas.microsoft.com/office/drawing/2014/main" id="{953303B9-A24F-48C4-A52D-83776733F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6893" y="1881370"/>
            <a:ext cx="470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76°</a:t>
            </a:r>
            <a:endParaRPr lang="en-US" sz="926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66" name="TextBox 139">
            <a:extLst>
              <a:ext uri="{FF2B5EF4-FFF2-40B4-BE49-F238E27FC236}">
                <a16:creationId xmlns:a16="http://schemas.microsoft.com/office/drawing/2014/main" id="{B0FF572B-C11C-4EE2-8D39-003675A25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320" y="1664795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267" name="Group 63">
            <a:extLst>
              <a:ext uri="{FF2B5EF4-FFF2-40B4-BE49-F238E27FC236}">
                <a16:creationId xmlns:a16="http://schemas.microsoft.com/office/drawing/2014/main" id="{D4F5BF3B-3692-4DA3-BAE5-AA435709401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019697" y="2553317"/>
            <a:ext cx="456178" cy="921317"/>
            <a:chOff x="3073400" y="1727200"/>
            <a:chExt cx="657307" cy="1435100"/>
          </a:xfrm>
          <a:solidFill>
            <a:srgbClr val="BBE0E3"/>
          </a:solidFill>
        </p:grpSpPr>
        <p:sp>
          <p:nvSpPr>
            <p:cNvPr id="268" name="Oval 111">
              <a:extLst>
                <a:ext uri="{FF2B5EF4-FFF2-40B4-BE49-F238E27FC236}">
                  <a16:creationId xmlns:a16="http://schemas.microsoft.com/office/drawing/2014/main" id="{2DC8EF90-999C-4A65-9351-138713F63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6100" y="1727200"/>
              <a:ext cx="228600" cy="2667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1019175">
                <a:spcBef>
                  <a:spcPct val="20000"/>
                </a:spcBef>
                <a:buChar char="•"/>
                <a:defRPr sz="3600">
                  <a:solidFill>
                    <a:srgbClr val="00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spcBef>
                  <a:spcPct val="20000"/>
                </a:spcBef>
                <a:buChar char="•"/>
                <a:defRPr sz="31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spcBef>
                  <a:spcPct val="20000"/>
                </a:spcBef>
                <a:buChar char="•"/>
                <a:defRPr sz="27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700">
                <a:solidFill>
                  <a:srgbClr val="FFFF66"/>
                </a:solidFill>
              </a:endParaRPr>
            </a:p>
          </p:txBody>
        </p:sp>
        <p:sp>
          <p:nvSpPr>
            <p:cNvPr id="269" name="Oval 114">
              <a:extLst>
                <a:ext uri="{FF2B5EF4-FFF2-40B4-BE49-F238E27FC236}">
                  <a16:creationId xmlns:a16="http://schemas.microsoft.com/office/drawing/2014/main" id="{314C92A6-4806-4460-A878-931AB017E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400" y="1981200"/>
              <a:ext cx="254000" cy="5715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1019175">
                <a:spcBef>
                  <a:spcPct val="20000"/>
                </a:spcBef>
                <a:buChar char="•"/>
                <a:defRPr sz="3600">
                  <a:solidFill>
                    <a:srgbClr val="00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spcBef>
                  <a:spcPct val="20000"/>
                </a:spcBef>
                <a:buChar char="•"/>
                <a:defRPr sz="31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spcBef>
                  <a:spcPct val="20000"/>
                </a:spcBef>
                <a:buChar char="•"/>
                <a:defRPr sz="27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700">
                <a:solidFill>
                  <a:srgbClr val="FFFF66"/>
                </a:solidFill>
              </a:endParaRPr>
            </a:p>
          </p:txBody>
        </p:sp>
        <p:sp>
          <p:nvSpPr>
            <p:cNvPr id="270" name="Oval 116">
              <a:extLst>
                <a:ext uri="{FF2B5EF4-FFF2-40B4-BE49-F238E27FC236}">
                  <a16:creationId xmlns:a16="http://schemas.microsoft.com/office/drawing/2014/main" id="{2628EC2C-856F-4C81-897E-9CEB7E390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900" y="2476500"/>
              <a:ext cx="368300" cy="2159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1019175">
                <a:spcBef>
                  <a:spcPct val="20000"/>
                </a:spcBef>
                <a:buChar char="•"/>
                <a:defRPr sz="3600">
                  <a:solidFill>
                    <a:srgbClr val="00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spcBef>
                  <a:spcPct val="20000"/>
                </a:spcBef>
                <a:buChar char="•"/>
                <a:defRPr sz="31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spcBef>
                  <a:spcPct val="20000"/>
                </a:spcBef>
                <a:buChar char="•"/>
                <a:defRPr sz="27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700">
                <a:solidFill>
                  <a:srgbClr val="FFFF66"/>
                </a:solidFill>
              </a:endParaRPr>
            </a:p>
          </p:txBody>
        </p:sp>
        <p:sp>
          <p:nvSpPr>
            <p:cNvPr id="271" name="Oval 117">
              <a:extLst>
                <a:ext uri="{FF2B5EF4-FFF2-40B4-BE49-F238E27FC236}">
                  <a16:creationId xmlns:a16="http://schemas.microsoft.com/office/drawing/2014/main" id="{2128F99E-0C13-4EC8-B46E-9C21796FF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900" y="2552700"/>
              <a:ext cx="165100" cy="5969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1019175">
                <a:spcBef>
                  <a:spcPct val="20000"/>
                </a:spcBef>
                <a:buChar char="•"/>
                <a:defRPr sz="3600">
                  <a:solidFill>
                    <a:srgbClr val="00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spcBef>
                  <a:spcPct val="20000"/>
                </a:spcBef>
                <a:buChar char="•"/>
                <a:defRPr sz="31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spcBef>
                  <a:spcPct val="20000"/>
                </a:spcBef>
                <a:buChar char="•"/>
                <a:defRPr sz="27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700">
                <a:solidFill>
                  <a:srgbClr val="FFFF66"/>
                </a:solidFill>
              </a:endParaRPr>
            </a:p>
          </p:txBody>
        </p:sp>
        <p:sp>
          <p:nvSpPr>
            <p:cNvPr id="272" name="Oval 118">
              <a:extLst>
                <a:ext uri="{FF2B5EF4-FFF2-40B4-BE49-F238E27FC236}">
                  <a16:creationId xmlns:a16="http://schemas.microsoft.com/office/drawing/2014/main" id="{D9081371-52B6-4F56-BA71-61166E808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3600" y="3048000"/>
              <a:ext cx="241300" cy="1143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1019175">
                <a:spcBef>
                  <a:spcPct val="20000"/>
                </a:spcBef>
                <a:buChar char="•"/>
                <a:defRPr sz="3600">
                  <a:solidFill>
                    <a:srgbClr val="00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spcBef>
                  <a:spcPct val="20000"/>
                </a:spcBef>
                <a:buChar char="•"/>
                <a:defRPr sz="31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spcBef>
                  <a:spcPct val="20000"/>
                </a:spcBef>
                <a:buChar char="•"/>
                <a:defRPr sz="27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700">
                <a:solidFill>
                  <a:srgbClr val="FFFF66"/>
                </a:solidFill>
              </a:endParaRPr>
            </a:p>
          </p:txBody>
        </p:sp>
        <p:sp>
          <p:nvSpPr>
            <p:cNvPr id="273" name="Oval 119">
              <a:extLst>
                <a:ext uri="{FF2B5EF4-FFF2-40B4-BE49-F238E27FC236}">
                  <a16:creationId xmlns:a16="http://schemas.microsoft.com/office/drawing/2014/main" id="{EF98BE01-39F6-4B4F-B988-1AE35C3AA2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70498">
              <a:off x="3124200" y="2159000"/>
              <a:ext cx="393700" cy="1143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1019175">
                <a:spcBef>
                  <a:spcPct val="20000"/>
                </a:spcBef>
                <a:buChar char="•"/>
                <a:defRPr sz="3600">
                  <a:solidFill>
                    <a:srgbClr val="00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spcBef>
                  <a:spcPct val="20000"/>
                </a:spcBef>
                <a:buChar char="•"/>
                <a:defRPr sz="31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spcBef>
                  <a:spcPct val="20000"/>
                </a:spcBef>
                <a:buChar char="•"/>
                <a:defRPr sz="27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700">
                <a:solidFill>
                  <a:srgbClr val="FFFF66"/>
                </a:solidFill>
              </a:endParaRPr>
            </a:p>
          </p:txBody>
        </p:sp>
        <p:sp>
          <p:nvSpPr>
            <p:cNvPr id="274" name="Oval 120">
              <a:extLst>
                <a:ext uri="{FF2B5EF4-FFF2-40B4-BE49-F238E27FC236}">
                  <a16:creationId xmlns:a16="http://schemas.microsoft.com/office/drawing/2014/main" id="{A7AEA788-4D5E-4D01-A03F-5352E1D13B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96752">
              <a:off x="3416974" y="2254861"/>
              <a:ext cx="313733" cy="110728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1019175">
                <a:spcBef>
                  <a:spcPct val="20000"/>
                </a:spcBef>
                <a:buChar char="•"/>
                <a:defRPr sz="3600">
                  <a:solidFill>
                    <a:srgbClr val="00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spcBef>
                  <a:spcPct val="20000"/>
                </a:spcBef>
                <a:buChar char="•"/>
                <a:defRPr sz="31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spcBef>
                  <a:spcPct val="20000"/>
                </a:spcBef>
                <a:buChar char="•"/>
                <a:defRPr sz="27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spcBef>
                  <a:spcPct val="20000"/>
                </a:spcBef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1019175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3366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700">
                <a:solidFill>
                  <a:srgbClr val="FFFF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686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307335"/>
            <a:ext cx="8389358" cy="3197884"/>
          </a:xfrm>
        </p:spPr>
        <p:txBody>
          <a:bodyPr/>
          <a:lstStyle/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 algn="ctr">
              <a:buNone/>
            </a:pPr>
            <a:r>
              <a:rPr lang="en-US" altLang="en-US" sz="18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fewer resources – no over cooling or over heating of individual spaces</a:t>
            </a:r>
            <a:r>
              <a:rPr lang="en-CA" sz="1800" dirty="0"/>
              <a:t>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4C691A55-56FB-435D-8361-3D0AA3339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361" y="1854399"/>
            <a:ext cx="142042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108" name="Rectangle 12">
            <a:extLst>
              <a:ext uri="{FF2B5EF4-FFF2-40B4-BE49-F238E27FC236}">
                <a16:creationId xmlns:a16="http://schemas.microsoft.com/office/drawing/2014/main" id="{56152465-74DE-4AA3-9575-2245AE4A6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218" y="1856483"/>
            <a:ext cx="1406462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109" name="Rectangle 12">
            <a:extLst>
              <a:ext uri="{FF2B5EF4-FFF2-40B4-BE49-F238E27FC236}">
                <a16:creationId xmlns:a16="http://schemas.microsoft.com/office/drawing/2014/main" id="{7FAE74D7-E1E7-4B56-A90E-3E5422C80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720" y="1856483"/>
            <a:ext cx="119844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110" name="Rectangle 12">
            <a:extLst>
              <a:ext uri="{FF2B5EF4-FFF2-40B4-BE49-F238E27FC236}">
                <a16:creationId xmlns:a16="http://schemas.microsoft.com/office/drawing/2014/main" id="{8DD21410-AE69-4878-B496-E25C8A38F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587" y="1856273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0C66FEBC-E406-4FEE-B17A-4AA24C052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224" y="1856483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F5B9A4B-94DA-4885-A45E-47ACC9F2CED2}"/>
              </a:ext>
            </a:extLst>
          </p:cNvPr>
          <p:cNvGrpSpPr/>
          <p:nvPr/>
        </p:nvGrpSpPr>
        <p:grpSpPr>
          <a:xfrm>
            <a:off x="1627312" y="1301581"/>
            <a:ext cx="6106857" cy="1812201"/>
            <a:chOff x="3546951" y="2680942"/>
            <a:chExt cx="8142476" cy="2416269"/>
          </a:xfrm>
        </p:grpSpPr>
        <p:grpSp>
          <p:nvGrpSpPr>
            <p:cNvPr id="113" name="Group 85">
              <a:extLst>
                <a:ext uri="{FF2B5EF4-FFF2-40B4-BE49-F238E27FC236}">
                  <a16:creationId xmlns:a16="http://schemas.microsoft.com/office/drawing/2014/main" id="{CCFE73EC-D587-4D47-B3E6-C027B798B5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9863" y="4588743"/>
              <a:ext cx="672353" cy="486056"/>
              <a:chOff x="914400" y="5121910"/>
              <a:chExt cx="762000" cy="549909"/>
            </a:xfrm>
          </p:grpSpPr>
          <p:sp>
            <p:nvSpPr>
              <p:cNvPr id="206" name="Rectangle 34">
                <a:extLst>
                  <a:ext uri="{FF2B5EF4-FFF2-40B4-BE49-F238E27FC236}">
                    <a16:creationId xmlns:a16="http://schemas.microsoft.com/office/drawing/2014/main" id="{28C68B3A-C911-46BA-9751-131A265C28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207" name="Rectangle 35">
                <a:extLst>
                  <a:ext uri="{FF2B5EF4-FFF2-40B4-BE49-F238E27FC236}">
                    <a16:creationId xmlns:a16="http://schemas.microsoft.com/office/drawing/2014/main" id="{82FD77A3-58AD-4EDF-959B-002377CCB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208" name="Rectangle 36">
                <a:extLst>
                  <a:ext uri="{FF2B5EF4-FFF2-40B4-BE49-F238E27FC236}">
                    <a16:creationId xmlns:a16="http://schemas.microsoft.com/office/drawing/2014/main" id="{A63A8070-EEB0-4CDC-8906-DC1459EC33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69" name="Group 40">
              <a:extLst>
                <a:ext uri="{FF2B5EF4-FFF2-40B4-BE49-F238E27FC236}">
                  <a16:creationId xmlns:a16="http://schemas.microsoft.com/office/drawing/2014/main" id="{3B6955C2-4630-4C34-A9FC-56F5930CC6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4186" y="3028324"/>
              <a:ext cx="515471" cy="437029"/>
              <a:chOff x="749300" y="3352800"/>
              <a:chExt cx="584200" cy="495300"/>
            </a:xfrm>
          </p:grpSpPr>
          <p:sp>
            <p:nvSpPr>
              <p:cNvPr id="204" name="Trapezoid 203">
                <a:extLst>
                  <a:ext uri="{FF2B5EF4-FFF2-40B4-BE49-F238E27FC236}">
                    <a16:creationId xmlns:a16="http://schemas.microsoft.com/office/drawing/2014/main" id="{03750158-28CF-4B7B-B906-C17334897154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05" name="Double Wave 38">
                <a:extLst>
                  <a:ext uri="{FF2B5EF4-FFF2-40B4-BE49-F238E27FC236}">
                    <a16:creationId xmlns:a16="http://schemas.microsoft.com/office/drawing/2014/main" id="{FB67345C-A646-451B-98F4-6469201427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70" name="Group 49">
              <a:extLst>
                <a:ext uri="{FF2B5EF4-FFF2-40B4-BE49-F238E27FC236}">
                  <a16:creationId xmlns:a16="http://schemas.microsoft.com/office/drawing/2014/main" id="{6108C3EB-B32F-456F-A51C-5BE7DF949E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30392" y="3028324"/>
              <a:ext cx="515471" cy="437029"/>
              <a:chOff x="749300" y="3352800"/>
              <a:chExt cx="584200" cy="495300"/>
            </a:xfrm>
          </p:grpSpPr>
          <p:sp>
            <p:nvSpPr>
              <p:cNvPr id="202" name="Trapezoid 201">
                <a:extLst>
                  <a:ext uri="{FF2B5EF4-FFF2-40B4-BE49-F238E27FC236}">
                    <a16:creationId xmlns:a16="http://schemas.microsoft.com/office/drawing/2014/main" id="{C3A1681C-DFD1-438D-826E-653B9A7EA197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03" name="Double Wave 51">
                <a:extLst>
                  <a:ext uri="{FF2B5EF4-FFF2-40B4-BE49-F238E27FC236}">
                    <a16:creationId xmlns:a16="http://schemas.microsoft.com/office/drawing/2014/main" id="{66E0254E-6999-4061-824D-936E39D670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71" name="Group 60">
              <a:extLst>
                <a:ext uri="{FF2B5EF4-FFF2-40B4-BE49-F238E27FC236}">
                  <a16:creationId xmlns:a16="http://schemas.microsoft.com/office/drawing/2014/main" id="{A47E0079-FA77-441B-992B-36F8B08924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44892" y="3028324"/>
              <a:ext cx="515471" cy="437029"/>
              <a:chOff x="749300" y="3352800"/>
              <a:chExt cx="584200" cy="495300"/>
            </a:xfrm>
          </p:grpSpPr>
          <p:sp>
            <p:nvSpPr>
              <p:cNvPr id="200" name="Trapezoid 199">
                <a:extLst>
                  <a:ext uri="{FF2B5EF4-FFF2-40B4-BE49-F238E27FC236}">
                    <a16:creationId xmlns:a16="http://schemas.microsoft.com/office/drawing/2014/main" id="{AEE1FABD-5A25-4612-BFE8-5C31ABF8B496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01" name="Double Wave 62">
                <a:extLst>
                  <a:ext uri="{FF2B5EF4-FFF2-40B4-BE49-F238E27FC236}">
                    <a16:creationId xmlns:a16="http://schemas.microsoft.com/office/drawing/2014/main" id="{06980157-DDDF-43C9-B098-378E54EE0C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72" name="Group 71">
              <a:extLst>
                <a:ext uri="{FF2B5EF4-FFF2-40B4-BE49-F238E27FC236}">
                  <a16:creationId xmlns:a16="http://schemas.microsoft.com/office/drawing/2014/main" id="{5C5E41F8-021A-44F6-833D-81E5B2C6AC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80951" y="3028324"/>
              <a:ext cx="515471" cy="437029"/>
              <a:chOff x="749300" y="3352800"/>
              <a:chExt cx="584200" cy="495300"/>
            </a:xfrm>
          </p:grpSpPr>
          <p:sp>
            <p:nvSpPr>
              <p:cNvPr id="198" name="Trapezoid 197">
                <a:extLst>
                  <a:ext uri="{FF2B5EF4-FFF2-40B4-BE49-F238E27FC236}">
                    <a16:creationId xmlns:a16="http://schemas.microsoft.com/office/drawing/2014/main" id="{6D70AB3D-04A7-4262-9B46-1DCF65EA5BCA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99" name="Double Wave 73">
                <a:extLst>
                  <a:ext uri="{FF2B5EF4-FFF2-40B4-BE49-F238E27FC236}">
                    <a16:creationId xmlns:a16="http://schemas.microsoft.com/office/drawing/2014/main" id="{3CCADA65-F1E8-4C7A-B90F-48D60F3A8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73" name="Group 82">
              <a:extLst>
                <a:ext uri="{FF2B5EF4-FFF2-40B4-BE49-F238E27FC236}">
                  <a16:creationId xmlns:a16="http://schemas.microsoft.com/office/drawing/2014/main" id="{7B430431-3E6B-4879-8FEE-3FDA9CD384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84245" y="3028324"/>
              <a:ext cx="515471" cy="437029"/>
              <a:chOff x="749300" y="3352800"/>
              <a:chExt cx="584200" cy="495300"/>
            </a:xfrm>
          </p:grpSpPr>
          <p:sp>
            <p:nvSpPr>
              <p:cNvPr id="196" name="Trapezoid 195">
                <a:extLst>
                  <a:ext uri="{FF2B5EF4-FFF2-40B4-BE49-F238E27FC236}">
                    <a16:creationId xmlns:a16="http://schemas.microsoft.com/office/drawing/2014/main" id="{120687E7-A89D-4D1F-94D5-BDF4988E638E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97" name="Double Wave 84">
                <a:extLst>
                  <a:ext uri="{FF2B5EF4-FFF2-40B4-BE49-F238E27FC236}">
                    <a16:creationId xmlns:a16="http://schemas.microsoft.com/office/drawing/2014/main" id="{B20BA03E-2886-4CE6-8FF9-CB2DA12BBD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74" name="Group 86">
              <a:extLst>
                <a:ext uri="{FF2B5EF4-FFF2-40B4-BE49-F238E27FC236}">
                  <a16:creationId xmlns:a16="http://schemas.microsoft.com/office/drawing/2014/main" id="{A24A94B2-8B98-49CF-8C37-53529F105C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5216" y="4599949"/>
              <a:ext cx="672353" cy="486056"/>
              <a:chOff x="914400" y="5121910"/>
              <a:chExt cx="762000" cy="549909"/>
            </a:xfrm>
          </p:grpSpPr>
          <p:sp>
            <p:nvSpPr>
              <p:cNvPr id="193" name="Rectangle 87">
                <a:extLst>
                  <a:ext uri="{FF2B5EF4-FFF2-40B4-BE49-F238E27FC236}">
                    <a16:creationId xmlns:a16="http://schemas.microsoft.com/office/drawing/2014/main" id="{B50D06A1-D0D4-48E5-9649-573434B3A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94" name="Rectangle 88">
                <a:extLst>
                  <a:ext uri="{FF2B5EF4-FFF2-40B4-BE49-F238E27FC236}">
                    <a16:creationId xmlns:a16="http://schemas.microsoft.com/office/drawing/2014/main" id="{DF0266F8-BD5D-410F-A0A8-13AE5B5EC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95" name="Rectangle 89">
                <a:extLst>
                  <a:ext uri="{FF2B5EF4-FFF2-40B4-BE49-F238E27FC236}">
                    <a16:creationId xmlns:a16="http://schemas.microsoft.com/office/drawing/2014/main" id="{268A9DA0-2462-4708-8569-9EAB21FA0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75" name="Group 90">
              <a:extLst>
                <a:ext uri="{FF2B5EF4-FFF2-40B4-BE49-F238E27FC236}">
                  <a16:creationId xmlns:a16="http://schemas.microsoft.com/office/drawing/2014/main" id="{C7016B77-9518-4C7B-BB42-58EA2BA0E7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6098" y="4599949"/>
              <a:ext cx="672353" cy="486056"/>
              <a:chOff x="914400" y="5121910"/>
              <a:chExt cx="762000" cy="549909"/>
            </a:xfrm>
          </p:grpSpPr>
          <p:sp>
            <p:nvSpPr>
              <p:cNvPr id="190" name="Rectangle 91">
                <a:extLst>
                  <a:ext uri="{FF2B5EF4-FFF2-40B4-BE49-F238E27FC236}">
                    <a16:creationId xmlns:a16="http://schemas.microsoft.com/office/drawing/2014/main" id="{E38BCE45-191C-4269-BA2E-16CC8687A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91" name="Rectangle 92">
                <a:extLst>
                  <a:ext uri="{FF2B5EF4-FFF2-40B4-BE49-F238E27FC236}">
                    <a16:creationId xmlns:a16="http://schemas.microsoft.com/office/drawing/2014/main" id="{23CB4CB9-9B58-4A60-9953-7F68D39E4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92" name="Rectangle 93">
                <a:extLst>
                  <a:ext uri="{FF2B5EF4-FFF2-40B4-BE49-F238E27FC236}">
                    <a16:creationId xmlns:a16="http://schemas.microsoft.com/office/drawing/2014/main" id="{2CC3A77B-4194-4CB2-8B3F-EEEF9388B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76" name="Group 94">
              <a:extLst>
                <a:ext uri="{FF2B5EF4-FFF2-40B4-BE49-F238E27FC236}">
                  <a16:creationId xmlns:a16="http://schemas.microsoft.com/office/drawing/2014/main" id="{C0E7061E-BD7B-4DC1-B775-851E2DAFC8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2510" y="4611155"/>
              <a:ext cx="672353" cy="486056"/>
              <a:chOff x="914400" y="5121910"/>
              <a:chExt cx="762000" cy="549909"/>
            </a:xfrm>
          </p:grpSpPr>
          <p:sp>
            <p:nvSpPr>
              <p:cNvPr id="187" name="Rectangle 95">
                <a:extLst>
                  <a:ext uri="{FF2B5EF4-FFF2-40B4-BE49-F238E27FC236}">
                    <a16:creationId xmlns:a16="http://schemas.microsoft.com/office/drawing/2014/main" id="{FB133B31-3EFC-4184-8458-D36023504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88" name="Rectangle 96">
                <a:extLst>
                  <a:ext uri="{FF2B5EF4-FFF2-40B4-BE49-F238E27FC236}">
                    <a16:creationId xmlns:a16="http://schemas.microsoft.com/office/drawing/2014/main" id="{8BB14CAF-436F-4474-A352-7CAEE8633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89" name="Rectangle 97">
                <a:extLst>
                  <a:ext uri="{FF2B5EF4-FFF2-40B4-BE49-F238E27FC236}">
                    <a16:creationId xmlns:a16="http://schemas.microsoft.com/office/drawing/2014/main" id="{CAF7D5DB-C93D-4208-9FC7-DC707E390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77" name="Group 98">
              <a:extLst>
                <a:ext uri="{FF2B5EF4-FFF2-40B4-BE49-F238E27FC236}">
                  <a16:creationId xmlns:a16="http://schemas.microsoft.com/office/drawing/2014/main" id="{82FADBD0-2437-4A81-B1BB-610F91F78B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3540" y="4599949"/>
              <a:ext cx="672353" cy="486056"/>
              <a:chOff x="914400" y="5121910"/>
              <a:chExt cx="762000" cy="549909"/>
            </a:xfrm>
          </p:grpSpPr>
          <p:sp>
            <p:nvSpPr>
              <p:cNvPr id="184" name="Rectangle 99">
                <a:extLst>
                  <a:ext uri="{FF2B5EF4-FFF2-40B4-BE49-F238E27FC236}">
                    <a16:creationId xmlns:a16="http://schemas.microsoft.com/office/drawing/2014/main" id="{3FE4A7C2-9D9B-4251-9CF9-2C6EC03C9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85" name="Rectangle 100">
                <a:extLst>
                  <a:ext uri="{FF2B5EF4-FFF2-40B4-BE49-F238E27FC236}">
                    <a16:creationId xmlns:a16="http://schemas.microsoft.com/office/drawing/2014/main" id="{45FDE2B2-9909-4D67-8144-F034348D2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86" name="Rectangle 101">
                <a:extLst>
                  <a:ext uri="{FF2B5EF4-FFF2-40B4-BE49-F238E27FC236}">
                    <a16:creationId xmlns:a16="http://schemas.microsoft.com/office/drawing/2014/main" id="{F4F7AAE9-7873-40E2-A46C-FBD538C74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178" name="Rectangle 105">
              <a:extLst>
                <a:ext uri="{FF2B5EF4-FFF2-40B4-BE49-F238E27FC236}">
                  <a16:creationId xmlns:a16="http://schemas.microsoft.com/office/drawing/2014/main" id="{08B3162F-C129-4E45-B03A-F1207BCD7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1423" y="2680942"/>
              <a:ext cx="8008004" cy="347382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79" name="Curved Down Arrow 136">
              <a:extLst>
                <a:ext uri="{FF2B5EF4-FFF2-40B4-BE49-F238E27FC236}">
                  <a16:creationId xmlns:a16="http://schemas.microsoft.com/office/drawing/2014/main" id="{2904EBA2-9A88-4979-B969-EC39B0E41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1951" y="3498971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80" name="Curved Down Arrow 138">
              <a:extLst>
                <a:ext uri="{FF2B5EF4-FFF2-40B4-BE49-F238E27FC236}">
                  <a16:creationId xmlns:a16="http://schemas.microsoft.com/office/drawing/2014/main" id="{0C0CFC31-BFC0-4143-93DC-F7358737F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6951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81" name="Curved Down Arrow 140">
              <a:extLst>
                <a:ext uri="{FF2B5EF4-FFF2-40B4-BE49-F238E27FC236}">
                  <a16:creationId xmlns:a16="http://schemas.microsoft.com/office/drawing/2014/main" id="{0A6AC0AD-5D3C-4797-897C-EA60DDE50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6451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82" name="Curved Down Arrow 142">
              <a:extLst>
                <a:ext uri="{FF2B5EF4-FFF2-40B4-BE49-F238E27FC236}">
                  <a16:creationId xmlns:a16="http://schemas.microsoft.com/office/drawing/2014/main" id="{6EEDE3E1-FF14-4565-BF04-65AB0B1C1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3716" y="3476559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83" name="Curved Down Arrow 144">
              <a:extLst>
                <a:ext uri="{FF2B5EF4-FFF2-40B4-BE49-F238E27FC236}">
                  <a16:creationId xmlns:a16="http://schemas.microsoft.com/office/drawing/2014/main" id="{ED99EFB3-B17C-42A1-8AD6-83F421248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5804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</p:grpSp>
      <p:cxnSp>
        <p:nvCxnSpPr>
          <p:cNvPr id="209" name="Straight Connector 80">
            <a:extLst>
              <a:ext uri="{FF2B5EF4-FFF2-40B4-BE49-F238E27FC236}">
                <a16:creationId xmlns:a16="http://schemas.microsoft.com/office/drawing/2014/main" id="{19F73073-0D19-4E1C-8223-5EA5A2C12D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58538" y="1832507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210" name="Straight Connector 86">
            <a:extLst>
              <a:ext uri="{FF2B5EF4-FFF2-40B4-BE49-F238E27FC236}">
                <a16:creationId xmlns:a16="http://schemas.microsoft.com/office/drawing/2014/main" id="{EE9C41D4-01DA-4C67-AF76-F2DCF0B9B3B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147203" y="1830722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211" name="Straight Connector 80">
            <a:extLst>
              <a:ext uri="{FF2B5EF4-FFF2-40B4-BE49-F238E27FC236}">
                <a16:creationId xmlns:a16="http://schemas.microsoft.com/office/drawing/2014/main" id="{8F010CC0-80A8-4FAF-99F0-933031AE7F3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20511" y="1830722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212" name="Straight Connector 86">
            <a:extLst>
              <a:ext uri="{FF2B5EF4-FFF2-40B4-BE49-F238E27FC236}">
                <a16:creationId xmlns:a16="http://schemas.microsoft.com/office/drawing/2014/main" id="{348D8771-A838-4EEA-83CA-F6B1E73A0D6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1709177" y="1828937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213" name="Straight Connector 80">
            <a:extLst>
              <a:ext uri="{FF2B5EF4-FFF2-40B4-BE49-F238E27FC236}">
                <a16:creationId xmlns:a16="http://schemas.microsoft.com/office/drawing/2014/main" id="{4D4334BA-97DC-4FFF-9CDF-E0BE615F2F3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38792" y="1834976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214" name="Straight Connector 86">
            <a:extLst>
              <a:ext uri="{FF2B5EF4-FFF2-40B4-BE49-F238E27FC236}">
                <a16:creationId xmlns:a16="http://schemas.microsoft.com/office/drawing/2014/main" id="{11C4C622-E812-4E52-BF27-A568894F6F60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427457" y="1833191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215" name="Straight Connector 80">
            <a:extLst>
              <a:ext uri="{FF2B5EF4-FFF2-40B4-BE49-F238E27FC236}">
                <a16:creationId xmlns:a16="http://schemas.microsoft.com/office/drawing/2014/main" id="{5F680A61-0192-47DF-96AA-34CB383ECF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75680" y="1834976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216" name="Straight Connector 86">
            <a:extLst>
              <a:ext uri="{FF2B5EF4-FFF2-40B4-BE49-F238E27FC236}">
                <a16:creationId xmlns:a16="http://schemas.microsoft.com/office/drawing/2014/main" id="{7CC1B168-2811-4D7F-91BA-C3F397870125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5664346" y="1833191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217" name="Straight Connector 80">
            <a:extLst>
              <a:ext uri="{FF2B5EF4-FFF2-40B4-BE49-F238E27FC236}">
                <a16:creationId xmlns:a16="http://schemas.microsoft.com/office/drawing/2014/main" id="{269D50B3-AA94-4BC7-A49F-26D431D9F8A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47236" y="1838408"/>
            <a:ext cx="116586" cy="34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cxnSp>
        <p:nvCxnSpPr>
          <p:cNvPr id="218" name="Straight Connector 86">
            <a:extLst>
              <a:ext uri="{FF2B5EF4-FFF2-40B4-BE49-F238E27FC236}">
                <a16:creationId xmlns:a16="http://schemas.microsoft.com/office/drawing/2014/main" id="{2BBC9601-43BB-4293-A517-FE7B8131C0D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6935901" y="1836623"/>
            <a:ext cx="117662" cy="3361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</p:cxnSp>
      <p:grpSp>
        <p:nvGrpSpPr>
          <p:cNvPr id="219" name="Group 25">
            <a:extLst>
              <a:ext uri="{FF2B5EF4-FFF2-40B4-BE49-F238E27FC236}">
                <a16:creationId xmlns:a16="http://schemas.microsoft.com/office/drawing/2014/main" id="{9CB37582-85F8-4418-9874-326CB009C00F}"/>
              </a:ext>
            </a:extLst>
          </p:cNvPr>
          <p:cNvGrpSpPr>
            <a:grpSpLocks/>
          </p:cNvGrpSpPr>
          <p:nvPr/>
        </p:nvGrpSpPr>
        <p:grpSpPr bwMode="auto">
          <a:xfrm>
            <a:off x="6838683" y="2636386"/>
            <a:ext cx="434928" cy="949699"/>
            <a:chOff x="3073400" y="1727200"/>
            <a:chExt cx="657307" cy="1435100"/>
          </a:xfrm>
        </p:grpSpPr>
        <p:sp>
          <p:nvSpPr>
            <p:cNvPr id="220" name="Oval 18">
              <a:extLst>
                <a:ext uri="{FF2B5EF4-FFF2-40B4-BE49-F238E27FC236}">
                  <a16:creationId xmlns:a16="http://schemas.microsoft.com/office/drawing/2014/main" id="{A96B75E1-9B5B-4534-9A45-470814A8F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6100" y="1727200"/>
              <a:ext cx="228600" cy="2667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21" name="Oval 19">
              <a:extLst>
                <a:ext uri="{FF2B5EF4-FFF2-40B4-BE49-F238E27FC236}">
                  <a16:creationId xmlns:a16="http://schemas.microsoft.com/office/drawing/2014/main" id="{926386DE-5C74-4F99-BE02-BEB916F74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400" y="1981200"/>
              <a:ext cx="254000" cy="5715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22" name="Oval 20">
              <a:extLst>
                <a:ext uri="{FF2B5EF4-FFF2-40B4-BE49-F238E27FC236}">
                  <a16:creationId xmlns:a16="http://schemas.microsoft.com/office/drawing/2014/main" id="{607D472C-1060-4F03-8DE2-8DB4D298E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900" y="2476500"/>
              <a:ext cx="368300" cy="2159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23" name="Oval 21">
              <a:extLst>
                <a:ext uri="{FF2B5EF4-FFF2-40B4-BE49-F238E27FC236}">
                  <a16:creationId xmlns:a16="http://schemas.microsoft.com/office/drawing/2014/main" id="{B1A34814-72CE-4124-84F7-96B797386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900" y="2552700"/>
              <a:ext cx="165100" cy="5969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24" name="Oval 22">
              <a:extLst>
                <a:ext uri="{FF2B5EF4-FFF2-40B4-BE49-F238E27FC236}">
                  <a16:creationId xmlns:a16="http://schemas.microsoft.com/office/drawing/2014/main" id="{6A9AE8D3-0EB2-42D3-88A9-05CD088AF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3600" y="3048000"/>
              <a:ext cx="241300" cy="1143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25" name="Oval 23">
              <a:extLst>
                <a:ext uri="{FF2B5EF4-FFF2-40B4-BE49-F238E27FC236}">
                  <a16:creationId xmlns:a16="http://schemas.microsoft.com/office/drawing/2014/main" id="{5FA5F623-BAE9-4289-97C9-1AD759AA68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70498">
              <a:off x="3124200" y="2159000"/>
              <a:ext cx="393700" cy="114300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26" name="Oval 24">
              <a:extLst>
                <a:ext uri="{FF2B5EF4-FFF2-40B4-BE49-F238E27FC236}">
                  <a16:creationId xmlns:a16="http://schemas.microsoft.com/office/drawing/2014/main" id="{3B286795-9ED1-41DC-BB53-04F10A89AB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96752">
              <a:off x="3416974" y="2254861"/>
              <a:ext cx="313733" cy="110728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</p:grpSp>
      <p:sp>
        <p:nvSpPr>
          <p:cNvPr id="227" name="TextBox 139">
            <a:extLst>
              <a:ext uri="{FF2B5EF4-FFF2-40B4-BE49-F238E27FC236}">
                <a16:creationId xmlns:a16="http://schemas.microsoft.com/office/drawing/2014/main" id="{63F567FD-D7FB-4C46-ACF8-66F6B959D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5494" y="1953212"/>
            <a:ext cx="470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74°</a:t>
            </a:r>
            <a:endParaRPr lang="en-US" sz="926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75" name="TextBox 139">
            <a:extLst>
              <a:ext uri="{FF2B5EF4-FFF2-40B4-BE49-F238E27FC236}">
                <a16:creationId xmlns:a16="http://schemas.microsoft.com/office/drawing/2014/main" id="{97AEF1BA-DD31-419E-8F9B-C9182C08D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921" y="1744257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76" name="TextBox 139">
            <a:extLst>
              <a:ext uri="{FF2B5EF4-FFF2-40B4-BE49-F238E27FC236}">
                <a16:creationId xmlns:a16="http://schemas.microsoft.com/office/drawing/2014/main" id="{C487B5DA-D15B-4F42-8D7E-7ABE3A3A7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61" y="1951098"/>
            <a:ext cx="470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72°</a:t>
            </a:r>
            <a:endParaRPr lang="en-US" sz="926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77" name="TextBox 139">
            <a:extLst>
              <a:ext uri="{FF2B5EF4-FFF2-40B4-BE49-F238E27FC236}">
                <a16:creationId xmlns:a16="http://schemas.microsoft.com/office/drawing/2014/main" id="{F309DE56-98A3-48D2-B0FE-367CB21AF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3128" y="1742143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78" name="TextBox 139">
            <a:extLst>
              <a:ext uri="{FF2B5EF4-FFF2-40B4-BE49-F238E27FC236}">
                <a16:creationId xmlns:a16="http://schemas.microsoft.com/office/drawing/2014/main" id="{845F4014-FD6B-464A-90BB-A069A93EF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9176" y="1953212"/>
            <a:ext cx="470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73°</a:t>
            </a:r>
            <a:endParaRPr lang="en-US" sz="926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79" name="TextBox 139">
            <a:extLst>
              <a:ext uri="{FF2B5EF4-FFF2-40B4-BE49-F238E27FC236}">
                <a16:creationId xmlns:a16="http://schemas.microsoft.com/office/drawing/2014/main" id="{5A10059C-F4DF-4AC0-B785-0205B903E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603" y="1744257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80" name="TextBox 139">
            <a:extLst>
              <a:ext uri="{FF2B5EF4-FFF2-40B4-BE49-F238E27FC236}">
                <a16:creationId xmlns:a16="http://schemas.microsoft.com/office/drawing/2014/main" id="{ADEC932C-8AC6-491E-AFDB-B5E8EF206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2963" y="1953212"/>
            <a:ext cx="470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70°</a:t>
            </a:r>
            <a:endParaRPr lang="en-US" sz="926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81" name="TextBox 139">
            <a:extLst>
              <a:ext uri="{FF2B5EF4-FFF2-40B4-BE49-F238E27FC236}">
                <a16:creationId xmlns:a16="http://schemas.microsoft.com/office/drawing/2014/main" id="{70EBAE9D-6E9A-4978-9B1F-A50F79156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390" y="1744257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82" name="TextBox 139">
            <a:extLst>
              <a:ext uri="{FF2B5EF4-FFF2-40B4-BE49-F238E27FC236}">
                <a16:creationId xmlns:a16="http://schemas.microsoft.com/office/drawing/2014/main" id="{11584996-E2F9-4131-A6C8-A819C3F9A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6893" y="1956980"/>
            <a:ext cx="470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76°</a:t>
            </a:r>
            <a:endParaRPr lang="en-US" sz="926" kern="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83" name="TextBox 139">
            <a:extLst>
              <a:ext uri="{FF2B5EF4-FFF2-40B4-BE49-F238E27FC236}">
                <a16:creationId xmlns:a16="http://schemas.microsoft.com/office/drawing/2014/main" id="{929A8A52-C178-408A-91C0-7F5626110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320" y="1740405"/>
            <a:ext cx="24397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US" sz="750" b="1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518438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r>
              <a:rPr lang="en-CA" dirty="0"/>
              <a:t>A diffuser with the VAV damper and thermostat built in.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4103165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99A552-8557-6D42-D16D-DC56B3737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This presentation is protected by U.S. and international copyright laws. Reproduction, distribution, display and use of this presentation without written permission of the speaker is prohibited.</a:t>
            </a:r>
          </a:p>
          <a:p>
            <a:pPr marL="0" indent="0">
              <a:buNone/>
            </a:pPr>
            <a:br>
              <a:rPr lang="en-CA" dirty="0"/>
            </a:br>
            <a:r>
              <a:rPr lang="en-CA" dirty="0"/>
              <a:t>® Price Industries, Incorporated 2023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923C75-E2D8-4E4A-872F-091D06A22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Copyright Materials</a:t>
            </a:r>
          </a:p>
        </p:txBody>
      </p:sp>
    </p:spTree>
    <p:extLst>
      <p:ext uri="{BB962C8B-B14F-4D97-AF65-F5344CB8AC3E}">
        <p14:creationId xmlns:p14="http://schemas.microsoft.com/office/powerpoint/2010/main" val="2182403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r>
              <a:rPr lang="en-CA" dirty="0"/>
              <a:t>A diffuser with the VAV damper and thermostat built in.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361330-7ED9-4681-A3B3-03750C8E28AE}"/>
              </a:ext>
            </a:extLst>
          </p:cNvPr>
          <p:cNvSpPr>
            <a:spLocks/>
          </p:cNvSpPr>
          <p:nvPr/>
        </p:nvSpPr>
        <p:spPr bwMode="auto">
          <a:xfrm rot="165515" flipV="1">
            <a:off x="5088332" y="2504020"/>
            <a:ext cx="2043000" cy="849313"/>
          </a:xfrm>
          <a:custGeom>
            <a:avLst/>
            <a:gdLst>
              <a:gd name="T0" fmla="*/ 1932748 w 2047"/>
              <a:gd name="T1" fmla="*/ 18804 h 542"/>
              <a:gd name="T2" fmla="*/ 93079 w 2047"/>
              <a:gd name="T3" fmla="*/ 423090 h 542"/>
              <a:gd name="T4" fmla="*/ 1374277 w 2047"/>
              <a:gd name="T5" fmla="*/ 836777 h 542"/>
              <a:gd name="T6" fmla="*/ 2696539 w 2047"/>
              <a:gd name="T7" fmla="*/ 498305 h 542"/>
              <a:gd name="T8" fmla="*/ 741891 w 2047"/>
              <a:gd name="T9" fmla="*/ 0 h 5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47"/>
              <a:gd name="T16" fmla="*/ 0 h 542"/>
              <a:gd name="T17" fmla="*/ 2047 w 2047"/>
              <a:gd name="T18" fmla="*/ 542 h 5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47" h="542">
                <a:moveTo>
                  <a:pt x="1412" y="12"/>
                </a:moveTo>
                <a:cubicBezTo>
                  <a:pt x="774" y="97"/>
                  <a:pt x="136" y="183"/>
                  <a:pt x="68" y="270"/>
                </a:cubicBezTo>
                <a:cubicBezTo>
                  <a:pt x="0" y="357"/>
                  <a:pt x="687" y="526"/>
                  <a:pt x="1004" y="534"/>
                </a:cubicBezTo>
                <a:cubicBezTo>
                  <a:pt x="1321" y="542"/>
                  <a:pt x="2047" y="407"/>
                  <a:pt x="1970" y="318"/>
                </a:cubicBezTo>
                <a:cubicBezTo>
                  <a:pt x="1893" y="229"/>
                  <a:pt x="816" y="56"/>
                  <a:pt x="542" y="0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D7263E4D-AFC3-483A-BC66-32FA530F3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296" y="3341358"/>
            <a:ext cx="27241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b="0" dirty="0">
                <a:solidFill>
                  <a:srgbClr val="3366FF"/>
                </a:solidFill>
                <a:latin typeface="Kristen ITC" pitchFamily="66" charset="0"/>
              </a:rPr>
              <a:t>Individual control</a:t>
            </a:r>
          </a:p>
        </p:txBody>
      </p:sp>
    </p:spTree>
    <p:extLst>
      <p:ext uri="{BB962C8B-B14F-4D97-AF65-F5344CB8AC3E}">
        <p14:creationId xmlns:p14="http://schemas.microsoft.com/office/powerpoint/2010/main" val="2601575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Air Distribution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5" name="Picture 4" descr="hivelositysupplyair.gif">
            <a:extLst>
              <a:ext uri="{FF2B5EF4-FFF2-40B4-BE49-F238E27FC236}">
                <a16:creationId xmlns:a16="http://schemas.microsoft.com/office/drawing/2014/main" id="{8869367E-16BA-4966-8DB6-738A5A76B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9" y="2126636"/>
            <a:ext cx="7850742" cy="266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3569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anda1.gif">
            <a:extLst>
              <a:ext uri="{FF2B5EF4-FFF2-40B4-BE49-F238E27FC236}">
                <a16:creationId xmlns:a16="http://schemas.microsoft.com/office/drawing/2014/main" id="{1F0C32F5-083F-4C2B-BD14-5180D2169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9" y="2126636"/>
            <a:ext cx="7850742" cy="268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Air Distribution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US" sz="1600" dirty="0"/>
              <a:t>The </a:t>
            </a:r>
            <a:r>
              <a:rPr lang="en-US" sz="1600" dirty="0" err="1"/>
              <a:t>Coanda</a:t>
            </a:r>
            <a:r>
              <a:rPr lang="en-US" sz="1600" dirty="0"/>
              <a:t> effect (or wall-attachment effect) is the tendency of a moving fluid, either liquid or gas, to attach itself to a surface and flow along it - Henri </a:t>
            </a:r>
            <a:r>
              <a:rPr lang="en-US" sz="1600" dirty="0" err="1"/>
              <a:t>Coanda</a:t>
            </a:r>
            <a:r>
              <a:rPr lang="en-US" sz="1600" dirty="0"/>
              <a:t> 1930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1176909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Air Distribution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7" name="Picture 6" descr="coanda2.gif">
            <a:extLst>
              <a:ext uri="{FF2B5EF4-FFF2-40B4-BE49-F238E27FC236}">
                <a16:creationId xmlns:a16="http://schemas.microsoft.com/office/drawing/2014/main" id="{320B896A-79AD-4C7B-88C7-9017595EF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9" y="2109618"/>
            <a:ext cx="7850742" cy="267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9230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Air Distribution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8" name="Picture 7" descr="coanda3.gif">
            <a:extLst>
              <a:ext uri="{FF2B5EF4-FFF2-40B4-BE49-F238E27FC236}">
                <a16:creationId xmlns:a16="http://schemas.microsoft.com/office/drawing/2014/main" id="{DBF0325C-607E-4122-BCD2-8E14337B6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9" y="2109618"/>
            <a:ext cx="7850742" cy="259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5696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Air Distribution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7" name="Picture 6" descr="coanda4.gif">
            <a:extLst>
              <a:ext uri="{FF2B5EF4-FFF2-40B4-BE49-F238E27FC236}">
                <a16:creationId xmlns:a16="http://schemas.microsoft.com/office/drawing/2014/main" id="{FF30590D-AC22-40D3-BAA9-215A7DE46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9" y="2109618"/>
            <a:ext cx="7850742" cy="272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3808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irmovement.gif">
            <a:extLst>
              <a:ext uri="{FF2B5EF4-FFF2-40B4-BE49-F238E27FC236}">
                <a16:creationId xmlns:a16="http://schemas.microsoft.com/office/drawing/2014/main" id="{A3E34374-0653-4723-91E1-D47212DB9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961" y="1510331"/>
            <a:ext cx="5808078" cy="35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Air Distribution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2849719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D7E698-CEED-4C3D-ABAC-D36A1A4FD8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951290" y="1619602"/>
            <a:ext cx="2620710" cy="278463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8" name="Rectangle 89">
            <a:extLst>
              <a:ext uri="{FF2B5EF4-FFF2-40B4-BE49-F238E27FC236}">
                <a16:creationId xmlns:a16="http://schemas.microsoft.com/office/drawing/2014/main" id="{503D73B3-25D3-4699-8723-C8F712766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54" y="2344714"/>
            <a:ext cx="1899880" cy="146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35" tIns="50917" rIns="101835" bIns="50917"/>
          <a:lstStyle/>
          <a:p>
            <a:pPr defTabSz="1019175" eaLnBrk="1" hangingPunct="1">
              <a:spcBef>
                <a:spcPct val="20000"/>
              </a:spcBef>
            </a:pPr>
            <a:r>
              <a:rPr lang="en-US" kern="0" dirty="0">
                <a:solidFill>
                  <a:srgbClr val="3F3F3F"/>
                </a:solidFill>
                <a:latin typeface="Arial"/>
                <a:ea typeface="+mn-ea"/>
                <a:cs typeface="Arial"/>
              </a:rPr>
              <a:t>Select equipment for design conditions.</a:t>
            </a:r>
          </a:p>
        </p:txBody>
      </p:sp>
    </p:spTree>
    <p:extLst>
      <p:ext uri="{BB962C8B-B14F-4D97-AF65-F5344CB8AC3E}">
        <p14:creationId xmlns:p14="http://schemas.microsoft.com/office/powerpoint/2010/main" val="4276712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D7E698-CEED-4C3D-ABAC-D36A1A4FD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290" y="1619602"/>
            <a:ext cx="5241420" cy="278463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6" name="Rectangle 89">
            <a:extLst>
              <a:ext uri="{FF2B5EF4-FFF2-40B4-BE49-F238E27FC236}">
                <a16:creationId xmlns:a16="http://schemas.microsoft.com/office/drawing/2014/main" id="{87B177B6-D75B-400F-86F9-16C1DC7AF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2580" y="2714828"/>
            <a:ext cx="1899880" cy="146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35" tIns="50917" rIns="101835" bIns="50917"/>
          <a:lstStyle/>
          <a:p>
            <a:pPr defTabSz="1019175" eaLnBrk="1" hangingPunct="1">
              <a:spcBef>
                <a:spcPct val="20000"/>
              </a:spcBef>
            </a:pPr>
            <a:r>
              <a:rPr lang="en-US" kern="0" dirty="0">
                <a:solidFill>
                  <a:srgbClr val="3F3F3F"/>
                </a:solidFill>
                <a:latin typeface="Arial"/>
                <a:ea typeface="+mn-ea"/>
                <a:cs typeface="Arial"/>
              </a:rPr>
              <a:t>VAV Systems operate at or below 50% turndown for 85% of the time!</a:t>
            </a:r>
          </a:p>
        </p:txBody>
      </p:sp>
      <p:sp>
        <p:nvSpPr>
          <p:cNvPr id="8" name="Rectangle 89">
            <a:extLst>
              <a:ext uri="{FF2B5EF4-FFF2-40B4-BE49-F238E27FC236}">
                <a16:creationId xmlns:a16="http://schemas.microsoft.com/office/drawing/2014/main" id="{503D73B3-25D3-4699-8723-C8F712766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54" y="2344714"/>
            <a:ext cx="1899880" cy="146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35" tIns="50917" rIns="101835" bIns="50917"/>
          <a:lstStyle/>
          <a:p>
            <a:pPr defTabSz="1019175" eaLnBrk="1" hangingPunct="1">
              <a:spcBef>
                <a:spcPct val="20000"/>
              </a:spcBef>
            </a:pPr>
            <a:r>
              <a:rPr lang="en-US" kern="0" dirty="0">
                <a:solidFill>
                  <a:srgbClr val="3F3F3F"/>
                </a:solidFill>
                <a:latin typeface="Arial"/>
                <a:ea typeface="+mn-ea"/>
                <a:cs typeface="Arial"/>
              </a:rPr>
              <a:t>Select equipment for design conditions.</a:t>
            </a:r>
          </a:p>
        </p:txBody>
      </p:sp>
    </p:spTree>
    <p:extLst>
      <p:ext uri="{BB962C8B-B14F-4D97-AF65-F5344CB8AC3E}">
        <p14:creationId xmlns:p14="http://schemas.microsoft.com/office/powerpoint/2010/main" val="3318006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D7E698-CEED-4C3D-ABAC-D36A1A4FD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290" y="1619602"/>
            <a:ext cx="5241420" cy="278463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US" sz="1800" dirty="0"/>
              <a:t>Variable opening – high discharge velocity – good room air movement at design and turndown conditions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6" name="Rectangle 89">
            <a:extLst>
              <a:ext uri="{FF2B5EF4-FFF2-40B4-BE49-F238E27FC236}">
                <a16:creationId xmlns:a16="http://schemas.microsoft.com/office/drawing/2014/main" id="{87B177B6-D75B-400F-86F9-16C1DC7AF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2580" y="2714828"/>
            <a:ext cx="1899880" cy="146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35" tIns="50917" rIns="101835" bIns="50917"/>
          <a:lstStyle/>
          <a:p>
            <a:pPr defTabSz="1019175" eaLnBrk="1" hangingPunct="1">
              <a:spcBef>
                <a:spcPct val="20000"/>
              </a:spcBef>
            </a:pPr>
            <a:r>
              <a:rPr lang="en-US" kern="0" dirty="0">
                <a:solidFill>
                  <a:srgbClr val="3F3F3F"/>
                </a:solidFill>
                <a:latin typeface="Arial"/>
                <a:ea typeface="+mn-ea"/>
                <a:cs typeface="Arial"/>
              </a:rPr>
              <a:t>VAV Systems operate at or below 50% turndown for 85% of the time!</a:t>
            </a:r>
          </a:p>
        </p:txBody>
      </p:sp>
      <p:sp>
        <p:nvSpPr>
          <p:cNvPr id="8" name="Rectangle 89">
            <a:extLst>
              <a:ext uri="{FF2B5EF4-FFF2-40B4-BE49-F238E27FC236}">
                <a16:creationId xmlns:a16="http://schemas.microsoft.com/office/drawing/2014/main" id="{503D73B3-25D3-4699-8723-C8F712766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54" y="2344714"/>
            <a:ext cx="1899880" cy="146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35" tIns="50917" rIns="101835" bIns="50917"/>
          <a:lstStyle/>
          <a:p>
            <a:pPr defTabSz="1019175" eaLnBrk="1" hangingPunct="1">
              <a:spcBef>
                <a:spcPct val="20000"/>
              </a:spcBef>
            </a:pPr>
            <a:r>
              <a:rPr lang="en-US" kern="0" dirty="0">
                <a:solidFill>
                  <a:srgbClr val="3F3F3F"/>
                </a:solidFill>
                <a:latin typeface="Arial"/>
                <a:ea typeface="+mn-ea"/>
                <a:cs typeface="Arial"/>
              </a:rPr>
              <a:t>Select equipment for design conditions.</a:t>
            </a:r>
          </a:p>
        </p:txBody>
      </p:sp>
    </p:spTree>
    <p:extLst>
      <p:ext uri="{BB962C8B-B14F-4D97-AF65-F5344CB8AC3E}">
        <p14:creationId xmlns:p14="http://schemas.microsoft.com/office/powerpoint/2010/main" val="2496991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50E2E9-A7E8-4D42-99A7-0F6F6BC11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Introduction to VAV diffusers, how they work, and how to use them in HVAC system designs.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A6376-DAD4-0B43-9607-54E7BF11F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Course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DD3C88-F400-6A45-A7A6-92039D176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581522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DC2C52-94E8-1520-1454-371C09E67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9" t="11178" r="2879" b="54921"/>
          <a:stretch/>
        </p:blipFill>
        <p:spPr>
          <a:xfrm>
            <a:off x="4572000" y="1492195"/>
            <a:ext cx="4194679" cy="212901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 defTabSz="1019175">
              <a:spcBef>
                <a:spcPct val="20000"/>
              </a:spcBef>
              <a:buNone/>
            </a:pPr>
            <a:r>
              <a:rPr lang="en-US" sz="1800" dirty="0"/>
              <a:t>Modeling - CFD Analysis: Airflow pattern colored by temperature - Isometric View</a:t>
            </a:r>
          </a:p>
          <a:p>
            <a:pPr marL="0" indent="0" defTabSz="1019175">
              <a:spcBef>
                <a:spcPct val="20000"/>
              </a:spcBef>
              <a:buNone/>
            </a:pPr>
            <a:endParaRPr lang="en-US" sz="1050" dirty="0"/>
          </a:p>
          <a:p>
            <a:pPr marL="0" indent="0" defTabSz="1019175">
              <a:spcBef>
                <a:spcPct val="20000"/>
              </a:spcBef>
              <a:buNone/>
            </a:pPr>
            <a:r>
              <a:rPr lang="en-US" sz="1050" dirty="0"/>
              <a:t>Computational Fluid Dynamics Software</a:t>
            </a:r>
          </a:p>
          <a:p>
            <a:pPr marL="0" indent="0" defTabSz="1019175">
              <a:spcBef>
                <a:spcPct val="20000"/>
              </a:spcBef>
              <a:buNone/>
            </a:pPr>
            <a:r>
              <a:rPr lang="en-US" sz="1050" dirty="0"/>
              <a:t>ANSYS - CFX-5 Solver Theory and Solver Modeling</a:t>
            </a:r>
            <a:endParaRPr lang="en-US" sz="105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85A888-FB01-479A-A145-20AA34910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19" y="1492195"/>
            <a:ext cx="4194681" cy="219954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15ABFB-E53E-40F1-8340-FF07E45069FE}"/>
              </a:ext>
            </a:extLst>
          </p:cNvPr>
          <p:cNvSpPr txBox="1">
            <a:spLocks/>
          </p:cNvSpPr>
          <p:nvPr/>
        </p:nvSpPr>
        <p:spPr bwMode="black">
          <a:xfrm>
            <a:off x="134864" y="3384344"/>
            <a:ext cx="8389359" cy="51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100"/>
              </a:spcBef>
              <a:spcAft>
                <a:spcPts val="0"/>
              </a:spcAft>
              <a:buFont typeface="Arial"/>
              <a:buNone/>
            </a:pPr>
            <a:r>
              <a:rPr lang="en-US" sz="1400" dirty="0"/>
              <a:t>               100% Air Flow						         25% Air Flow</a:t>
            </a:r>
          </a:p>
          <a:p>
            <a:pPr fontAlgn="auto">
              <a:spcAft>
                <a:spcPts val="0"/>
              </a:spcAft>
            </a:pP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08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37" y="1704902"/>
            <a:ext cx="5696663" cy="3197884"/>
          </a:xfrm>
        </p:spPr>
        <p:txBody>
          <a:bodyPr/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US" sz="1800" dirty="0"/>
              <a:t>Variable opening – high discharge velocity – good room air movement at design and turndown conditions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D74250-EC0F-459B-9778-5F19F3751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7" y="1510331"/>
            <a:ext cx="8954926" cy="25758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15ABFB-E53E-40F1-8340-FF07E45069FE}"/>
              </a:ext>
            </a:extLst>
          </p:cNvPr>
          <p:cNvSpPr txBox="1">
            <a:spLocks/>
          </p:cNvSpPr>
          <p:nvPr/>
        </p:nvSpPr>
        <p:spPr bwMode="black">
          <a:xfrm>
            <a:off x="94537" y="4024334"/>
            <a:ext cx="8672141" cy="51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100"/>
              </a:spcBef>
              <a:spcAft>
                <a:spcPts val="0"/>
              </a:spcAft>
              <a:buFont typeface="Arial"/>
              <a:buNone/>
            </a:pPr>
            <a:r>
              <a:rPr lang="en-US" sz="1400" dirty="0"/>
              <a:t>100% Air Flow				   50% Air Flow			                 25% Air Flow</a:t>
            </a:r>
          </a:p>
          <a:p>
            <a:pPr fontAlgn="auto">
              <a:spcAft>
                <a:spcPts val="0"/>
              </a:spcAft>
            </a:pP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Picture 22" descr="Pg 3 P 25.jpg">
            <a:extLst>
              <a:ext uri="{FF2B5EF4-FFF2-40B4-BE49-F238E27FC236}">
                <a16:creationId xmlns:a16="http://schemas.microsoft.com/office/drawing/2014/main" id="{5564704D-E88F-4EED-9CD7-55721B72F2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48" t="15529" r="3745" b="5647"/>
          <a:stretch>
            <a:fillRect/>
          </a:stretch>
        </p:blipFill>
        <p:spPr bwMode="auto">
          <a:xfrm>
            <a:off x="7692520" y="4102267"/>
            <a:ext cx="1356940" cy="99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FD4571-D85F-4398-9038-2E7CFC47DDB7}"/>
              </a:ext>
            </a:extLst>
          </p:cNvPr>
          <p:cNvSpPr txBox="1">
            <a:spLocks/>
          </p:cNvSpPr>
          <p:nvPr/>
        </p:nvSpPr>
        <p:spPr bwMode="black">
          <a:xfrm>
            <a:off x="6197528" y="4395617"/>
            <a:ext cx="1112433" cy="6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1800" dirty="0"/>
              <a:t>No Dumping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CA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D50E044-204C-4AAF-9DAB-252D7A2CA241}"/>
              </a:ext>
            </a:extLst>
          </p:cNvPr>
          <p:cNvSpPr txBox="1">
            <a:spLocks/>
          </p:cNvSpPr>
          <p:nvPr/>
        </p:nvSpPr>
        <p:spPr bwMode="black">
          <a:xfrm>
            <a:off x="433903" y="1470027"/>
            <a:ext cx="1112433" cy="27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1200" dirty="0"/>
              <a:t>VAV Diffuser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C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7E4641E-6CCC-48DA-9935-279C8A66F4E0}"/>
              </a:ext>
            </a:extLst>
          </p:cNvPr>
          <p:cNvSpPr txBox="1">
            <a:spLocks/>
          </p:cNvSpPr>
          <p:nvPr/>
        </p:nvSpPr>
        <p:spPr bwMode="black">
          <a:xfrm>
            <a:off x="3318174" y="1464288"/>
            <a:ext cx="1112433" cy="27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1200" dirty="0"/>
              <a:t>VAV Diffuser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CA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3296CD5-590F-4602-9612-3AC1A87159FB}"/>
              </a:ext>
            </a:extLst>
          </p:cNvPr>
          <p:cNvSpPr txBox="1">
            <a:spLocks/>
          </p:cNvSpPr>
          <p:nvPr/>
        </p:nvSpPr>
        <p:spPr bwMode="black">
          <a:xfrm>
            <a:off x="6183818" y="1470027"/>
            <a:ext cx="1112433" cy="27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1200" dirty="0"/>
              <a:t>VAV Diffuser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CA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84439C2-C87F-4A4D-827B-7AA584F539E3}"/>
              </a:ext>
            </a:extLst>
          </p:cNvPr>
          <p:cNvSpPr txBox="1">
            <a:spLocks/>
          </p:cNvSpPr>
          <p:nvPr/>
        </p:nvSpPr>
        <p:spPr bwMode="black">
          <a:xfrm>
            <a:off x="8430490" y="4148963"/>
            <a:ext cx="693718" cy="58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1000" dirty="0">
                <a:solidFill>
                  <a:schemeClr val="bg1"/>
                </a:solidFill>
              </a:rPr>
              <a:t>Poor Diffuser Dumping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61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143471-D907-4794-B9A4-35E372E8D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57"/>
          <a:stretch/>
        </p:blipFill>
        <p:spPr>
          <a:xfrm flipH="1">
            <a:off x="4572000" y="1749352"/>
            <a:ext cx="3511562" cy="263935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2000" dirty="0"/>
              <a:t>Variable opening = constant discharge velocity</a:t>
            </a:r>
          </a:p>
          <a:p>
            <a:pPr marL="0" indent="0">
              <a:buNone/>
            </a:pPr>
            <a:r>
              <a:rPr lang="en-CA" sz="2000" dirty="0"/>
              <a:t>Maintains room air distribution:</a:t>
            </a:r>
          </a:p>
          <a:p>
            <a:pPr>
              <a:spcBef>
                <a:spcPts val="300"/>
              </a:spcBef>
            </a:pPr>
            <a:r>
              <a:rPr lang="en-CA" sz="2000" dirty="0" err="1"/>
              <a:t>Coanda</a:t>
            </a:r>
            <a:r>
              <a:rPr lang="en-CA" sz="2000" dirty="0"/>
              <a:t> (no dumping)</a:t>
            </a:r>
          </a:p>
          <a:p>
            <a:pPr>
              <a:spcBef>
                <a:spcPts val="300"/>
              </a:spcBef>
            </a:pPr>
            <a:r>
              <a:rPr lang="en-CA" sz="2000" dirty="0"/>
              <a:t>Throw</a:t>
            </a:r>
          </a:p>
          <a:p>
            <a:pPr>
              <a:spcBef>
                <a:spcPts val="300"/>
              </a:spcBef>
            </a:pPr>
            <a:r>
              <a:rPr lang="en-CA" sz="2000" dirty="0"/>
              <a:t>Entrainment</a:t>
            </a:r>
          </a:p>
          <a:p>
            <a:pPr>
              <a:spcBef>
                <a:spcPts val="300"/>
              </a:spcBef>
            </a:pPr>
            <a:r>
              <a:rPr lang="en-CA" sz="2000" dirty="0"/>
              <a:t>Mixing</a:t>
            </a:r>
          </a:p>
          <a:p>
            <a:pPr marL="0" indent="0">
              <a:buNone/>
            </a:pPr>
            <a:r>
              <a:rPr lang="en-CA" sz="2000" dirty="0"/>
              <a:t>Under design and turndown conditions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89C9677-BC84-49E6-A4E7-7AB3F9742131}"/>
              </a:ext>
            </a:extLst>
          </p:cNvPr>
          <p:cNvCxnSpPr>
            <a:cxnSpLocks/>
          </p:cNvCxnSpPr>
          <p:nvPr/>
        </p:nvCxnSpPr>
        <p:spPr>
          <a:xfrm>
            <a:off x="7505771" y="2571750"/>
            <a:ext cx="1" cy="687477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7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r>
              <a:rPr lang="en-CA" dirty="0"/>
              <a:t>A diffuser with the VAV damper and thermostat built in.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361330-7ED9-4681-A3B3-03750C8E28AE}"/>
              </a:ext>
            </a:extLst>
          </p:cNvPr>
          <p:cNvSpPr>
            <a:spLocks/>
          </p:cNvSpPr>
          <p:nvPr/>
        </p:nvSpPr>
        <p:spPr bwMode="auto">
          <a:xfrm rot="165515" flipV="1">
            <a:off x="5088332" y="2504020"/>
            <a:ext cx="2043000" cy="849313"/>
          </a:xfrm>
          <a:custGeom>
            <a:avLst/>
            <a:gdLst>
              <a:gd name="T0" fmla="*/ 1932748 w 2047"/>
              <a:gd name="T1" fmla="*/ 18804 h 542"/>
              <a:gd name="T2" fmla="*/ 93079 w 2047"/>
              <a:gd name="T3" fmla="*/ 423090 h 542"/>
              <a:gd name="T4" fmla="*/ 1374277 w 2047"/>
              <a:gd name="T5" fmla="*/ 836777 h 542"/>
              <a:gd name="T6" fmla="*/ 2696539 w 2047"/>
              <a:gd name="T7" fmla="*/ 498305 h 542"/>
              <a:gd name="T8" fmla="*/ 741891 w 2047"/>
              <a:gd name="T9" fmla="*/ 0 h 5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47"/>
              <a:gd name="T16" fmla="*/ 0 h 542"/>
              <a:gd name="T17" fmla="*/ 2047 w 2047"/>
              <a:gd name="T18" fmla="*/ 542 h 5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47" h="542">
                <a:moveTo>
                  <a:pt x="1412" y="12"/>
                </a:moveTo>
                <a:cubicBezTo>
                  <a:pt x="774" y="97"/>
                  <a:pt x="136" y="183"/>
                  <a:pt x="68" y="270"/>
                </a:cubicBezTo>
                <a:cubicBezTo>
                  <a:pt x="0" y="357"/>
                  <a:pt x="687" y="526"/>
                  <a:pt x="1004" y="534"/>
                </a:cubicBezTo>
                <a:cubicBezTo>
                  <a:pt x="1321" y="542"/>
                  <a:pt x="2047" y="407"/>
                  <a:pt x="1970" y="318"/>
                </a:cubicBezTo>
                <a:cubicBezTo>
                  <a:pt x="1893" y="229"/>
                  <a:pt x="816" y="56"/>
                  <a:pt x="542" y="0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D7263E4D-AFC3-483A-BC66-32FA530F3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296" y="3341358"/>
            <a:ext cx="27241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b="0" dirty="0">
                <a:solidFill>
                  <a:srgbClr val="3366FF"/>
                </a:solidFill>
                <a:latin typeface="Kristen ITC" pitchFamily="66" charset="0"/>
              </a:rPr>
              <a:t>Individual control</a:t>
            </a:r>
          </a:p>
        </p:txBody>
      </p:sp>
    </p:spTree>
    <p:extLst>
      <p:ext uri="{BB962C8B-B14F-4D97-AF65-F5344CB8AC3E}">
        <p14:creationId xmlns:p14="http://schemas.microsoft.com/office/powerpoint/2010/main" val="2304375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r>
              <a:rPr lang="en-CA" dirty="0"/>
              <a:t>A diffuser with the VAV damper and thermostat built in.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361330-7ED9-4681-A3B3-03750C8E28AE}"/>
              </a:ext>
            </a:extLst>
          </p:cNvPr>
          <p:cNvSpPr>
            <a:spLocks/>
          </p:cNvSpPr>
          <p:nvPr/>
        </p:nvSpPr>
        <p:spPr bwMode="auto">
          <a:xfrm rot="165515" flipV="1">
            <a:off x="5088332" y="2504020"/>
            <a:ext cx="2043000" cy="849313"/>
          </a:xfrm>
          <a:custGeom>
            <a:avLst/>
            <a:gdLst>
              <a:gd name="T0" fmla="*/ 1932748 w 2047"/>
              <a:gd name="T1" fmla="*/ 18804 h 542"/>
              <a:gd name="T2" fmla="*/ 93079 w 2047"/>
              <a:gd name="T3" fmla="*/ 423090 h 542"/>
              <a:gd name="T4" fmla="*/ 1374277 w 2047"/>
              <a:gd name="T5" fmla="*/ 836777 h 542"/>
              <a:gd name="T6" fmla="*/ 2696539 w 2047"/>
              <a:gd name="T7" fmla="*/ 498305 h 542"/>
              <a:gd name="T8" fmla="*/ 741891 w 2047"/>
              <a:gd name="T9" fmla="*/ 0 h 5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47"/>
              <a:gd name="T16" fmla="*/ 0 h 542"/>
              <a:gd name="T17" fmla="*/ 2047 w 2047"/>
              <a:gd name="T18" fmla="*/ 542 h 5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47" h="542">
                <a:moveTo>
                  <a:pt x="1412" y="12"/>
                </a:moveTo>
                <a:cubicBezTo>
                  <a:pt x="774" y="97"/>
                  <a:pt x="136" y="183"/>
                  <a:pt x="68" y="270"/>
                </a:cubicBezTo>
                <a:cubicBezTo>
                  <a:pt x="0" y="357"/>
                  <a:pt x="687" y="526"/>
                  <a:pt x="1004" y="534"/>
                </a:cubicBezTo>
                <a:cubicBezTo>
                  <a:pt x="1321" y="542"/>
                  <a:pt x="2047" y="407"/>
                  <a:pt x="1970" y="318"/>
                </a:cubicBezTo>
                <a:cubicBezTo>
                  <a:pt x="1893" y="229"/>
                  <a:pt x="816" y="56"/>
                  <a:pt x="542" y="0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D7263E4D-AFC3-483A-BC66-32FA530F3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296" y="3341358"/>
            <a:ext cx="27241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b="0" dirty="0">
                <a:solidFill>
                  <a:srgbClr val="3366FF"/>
                </a:solidFill>
                <a:latin typeface="Kristen ITC" pitchFamily="66" charset="0"/>
              </a:rPr>
              <a:t>Individual control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C313731-2E29-493A-A427-0C99BDD72812}"/>
              </a:ext>
            </a:extLst>
          </p:cNvPr>
          <p:cNvSpPr>
            <a:spLocks/>
          </p:cNvSpPr>
          <p:nvPr/>
        </p:nvSpPr>
        <p:spPr bwMode="auto">
          <a:xfrm>
            <a:off x="2700365" y="2391211"/>
            <a:ext cx="2290735" cy="803275"/>
          </a:xfrm>
          <a:custGeom>
            <a:avLst/>
            <a:gdLst>
              <a:gd name="T0" fmla="*/ 2326964 w 2047"/>
              <a:gd name="T1" fmla="*/ 17785 h 542"/>
              <a:gd name="T2" fmla="*/ 112063 w 2047"/>
              <a:gd name="T3" fmla="*/ 400155 h 542"/>
              <a:gd name="T4" fmla="*/ 1654583 w 2047"/>
              <a:gd name="T5" fmla="*/ 791419 h 542"/>
              <a:gd name="T6" fmla="*/ 3246543 w 2047"/>
              <a:gd name="T7" fmla="*/ 471294 h 542"/>
              <a:gd name="T8" fmla="*/ 893211 w 2047"/>
              <a:gd name="T9" fmla="*/ 0 h 5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47"/>
              <a:gd name="T16" fmla="*/ 0 h 542"/>
              <a:gd name="T17" fmla="*/ 2047 w 2047"/>
              <a:gd name="T18" fmla="*/ 542 h 5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47" h="542">
                <a:moveTo>
                  <a:pt x="1412" y="12"/>
                </a:moveTo>
                <a:cubicBezTo>
                  <a:pt x="774" y="97"/>
                  <a:pt x="136" y="183"/>
                  <a:pt x="68" y="270"/>
                </a:cubicBezTo>
                <a:cubicBezTo>
                  <a:pt x="0" y="357"/>
                  <a:pt x="687" y="526"/>
                  <a:pt x="1004" y="534"/>
                </a:cubicBezTo>
                <a:cubicBezTo>
                  <a:pt x="1321" y="542"/>
                  <a:pt x="2047" y="407"/>
                  <a:pt x="1970" y="318"/>
                </a:cubicBezTo>
                <a:cubicBezTo>
                  <a:pt x="1893" y="229"/>
                  <a:pt x="816" y="56"/>
                  <a:pt x="542" y="0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95310760-ED5B-4C2E-A8CC-085CD32F8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7818" y="3303844"/>
            <a:ext cx="26193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dirty="0">
                <a:solidFill>
                  <a:srgbClr val="3366FF"/>
                </a:solidFill>
                <a:latin typeface="Kristen ITC" pitchFamily="66" charset="0"/>
              </a:rPr>
              <a:t>Superior air distribution</a:t>
            </a:r>
          </a:p>
        </p:txBody>
      </p:sp>
    </p:spTree>
    <p:extLst>
      <p:ext uri="{BB962C8B-B14F-4D97-AF65-F5344CB8AC3E}">
        <p14:creationId xmlns:p14="http://schemas.microsoft.com/office/powerpoint/2010/main" val="1721029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r>
              <a:rPr lang="en-CA" dirty="0"/>
              <a:t>A diffuser with the VAV damper and thermostat built in.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361330-7ED9-4681-A3B3-03750C8E28AE}"/>
              </a:ext>
            </a:extLst>
          </p:cNvPr>
          <p:cNvSpPr>
            <a:spLocks/>
          </p:cNvSpPr>
          <p:nvPr/>
        </p:nvSpPr>
        <p:spPr bwMode="auto">
          <a:xfrm rot="165515" flipV="1">
            <a:off x="5088332" y="2504020"/>
            <a:ext cx="2043000" cy="849313"/>
          </a:xfrm>
          <a:custGeom>
            <a:avLst/>
            <a:gdLst>
              <a:gd name="T0" fmla="*/ 1932748 w 2047"/>
              <a:gd name="T1" fmla="*/ 18804 h 542"/>
              <a:gd name="T2" fmla="*/ 93079 w 2047"/>
              <a:gd name="T3" fmla="*/ 423090 h 542"/>
              <a:gd name="T4" fmla="*/ 1374277 w 2047"/>
              <a:gd name="T5" fmla="*/ 836777 h 542"/>
              <a:gd name="T6" fmla="*/ 2696539 w 2047"/>
              <a:gd name="T7" fmla="*/ 498305 h 542"/>
              <a:gd name="T8" fmla="*/ 741891 w 2047"/>
              <a:gd name="T9" fmla="*/ 0 h 5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47"/>
              <a:gd name="T16" fmla="*/ 0 h 542"/>
              <a:gd name="T17" fmla="*/ 2047 w 2047"/>
              <a:gd name="T18" fmla="*/ 542 h 5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47" h="542">
                <a:moveTo>
                  <a:pt x="1412" y="12"/>
                </a:moveTo>
                <a:cubicBezTo>
                  <a:pt x="774" y="97"/>
                  <a:pt x="136" y="183"/>
                  <a:pt x="68" y="270"/>
                </a:cubicBezTo>
                <a:cubicBezTo>
                  <a:pt x="0" y="357"/>
                  <a:pt x="687" y="526"/>
                  <a:pt x="1004" y="534"/>
                </a:cubicBezTo>
                <a:cubicBezTo>
                  <a:pt x="1321" y="542"/>
                  <a:pt x="2047" y="407"/>
                  <a:pt x="1970" y="318"/>
                </a:cubicBezTo>
                <a:cubicBezTo>
                  <a:pt x="1893" y="229"/>
                  <a:pt x="816" y="56"/>
                  <a:pt x="542" y="0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D7263E4D-AFC3-483A-BC66-32FA530F3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296" y="3341358"/>
            <a:ext cx="27241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b="0" dirty="0">
                <a:solidFill>
                  <a:srgbClr val="3366FF"/>
                </a:solidFill>
                <a:latin typeface="Kristen ITC" pitchFamily="66" charset="0"/>
              </a:rPr>
              <a:t>Individual control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C313731-2E29-493A-A427-0C99BDD72812}"/>
              </a:ext>
            </a:extLst>
          </p:cNvPr>
          <p:cNvSpPr>
            <a:spLocks/>
          </p:cNvSpPr>
          <p:nvPr/>
        </p:nvSpPr>
        <p:spPr bwMode="auto">
          <a:xfrm>
            <a:off x="2700365" y="2391211"/>
            <a:ext cx="2290735" cy="803275"/>
          </a:xfrm>
          <a:custGeom>
            <a:avLst/>
            <a:gdLst>
              <a:gd name="T0" fmla="*/ 2326964 w 2047"/>
              <a:gd name="T1" fmla="*/ 17785 h 542"/>
              <a:gd name="T2" fmla="*/ 112063 w 2047"/>
              <a:gd name="T3" fmla="*/ 400155 h 542"/>
              <a:gd name="T4" fmla="*/ 1654583 w 2047"/>
              <a:gd name="T5" fmla="*/ 791419 h 542"/>
              <a:gd name="T6" fmla="*/ 3246543 w 2047"/>
              <a:gd name="T7" fmla="*/ 471294 h 542"/>
              <a:gd name="T8" fmla="*/ 893211 w 2047"/>
              <a:gd name="T9" fmla="*/ 0 h 5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47"/>
              <a:gd name="T16" fmla="*/ 0 h 542"/>
              <a:gd name="T17" fmla="*/ 2047 w 2047"/>
              <a:gd name="T18" fmla="*/ 542 h 5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47" h="542">
                <a:moveTo>
                  <a:pt x="1412" y="12"/>
                </a:moveTo>
                <a:cubicBezTo>
                  <a:pt x="774" y="97"/>
                  <a:pt x="136" y="183"/>
                  <a:pt x="68" y="270"/>
                </a:cubicBezTo>
                <a:cubicBezTo>
                  <a:pt x="0" y="357"/>
                  <a:pt x="687" y="526"/>
                  <a:pt x="1004" y="534"/>
                </a:cubicBezTo>
                <a:cubicBezTo>
                  <a:pt x="1321" y="542"/>
                  <a:pt x="2047" y="407"/>
                  <a:pt x="1970" y="318"/>
                </a:cubicBezTo>
                <a:cubicBezTo>
                  <a:pt x="1893" y="229"/>
                  <a:pt x="816" y="56"/>
                  <a:pt x="542" y="0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95310760-ED5B-4C2E-A8CC-085CD32F8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7818" y="3303844"/>
            <a:ext cx="26193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dirty="0">
                <a:solidFill>
                  <a:srgbClr val="3366FF"/>
                </a:solidFill>
                <a:latin typeface="Kristen ITC" pitchFamily="66" charset="0"/>
              </a:rPr>
              <a:t>Superior air distribution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A2230C96-89DC-4B53-8709-7284BFF4A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547" y="1563734"/>
            <a:ext cx="379056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6000" b="0" dirty="0">
                <a:solidFill>
                  <a:srgbClr val="3366FF"/>
                </a:solidFill>
                <a:latin typeface="Kristen ITC" pitchFamily="66" charset="0"/>
              </a:rPr>
              <a:t>Comfort!</a:t>
            </a:r>
          </a:p>
        </p:txBody>
      </p:sp>
    </p:spTree>
    <p:extLst>
      <p:ext uri="{BB962C8B-B14F-4D97-AF65-F5344CB8AC3E}">
        <p14:creationId xmlns:p14="http://schemas.microsoft.com/office/powerpoint/2010/main" val="13537064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/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15841631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Comfort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Individual Zones of Control – built in thermostat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Room Air Mixing – built in VAV damper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Benefits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1696472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Comfort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Reliability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No maintenance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Varitherm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- 10 Year Warranty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Prodigy - 1 year Warranty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Benefits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16049629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Comfort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Reliability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Adaptable Design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Walls may be relocated without splitting zone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Benefits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2539316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88A2FB-5206-C342-9A3A-B8E665AB9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By the end of this lecture, you will be able to:</a:t>
            </a:r>
          </a:p>
          <a:p>
            <a:pPr lvl="1"/>
            <a:r>
              <a:rPr lang="en-US" dirty="0"/>
              <a:t>Describe what a VAV diffuser is and how it works</a:t>
            </a:r>
          </a:p>
          <a:p>
            <a:pPr lvl="1"/>
            <a:r>
              <a:rPr lang="en-US" dirty="0"/>
              <a:t>Identify design features unique to VAV diffusers</a:t>
            </a:r>
          </a:p>
          <a:p>
            <a:pPr lvl="1"/>
            <a:r>
              <a:rPr lang="en-US" dirty="0"/>
              <a:t>Outline basic system design principles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08343-08A9-774E-9439-0BB9CA84C0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Learning Objectives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C6FA82-9C12-7842-96CD-05EBBD226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2951296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Comfort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Reliability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Adaptable Design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Energy Efficiency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Low pressure system</a:t>
            </a:r>
          </a:p>
          <a:p>
            <a:pPr marL="857250" lvl="1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Small zones of control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Benefits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2624046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65AB08-BD1F-4A20-A352-F5340E6D7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21" y="1704902"/>
            <a:ext cx="3090274" cy="3197884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Compare installed costs of the system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Size of Zone       Cost vs. Comfort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Cost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7227F2-A186-4441-8BC1-2B7837E3B6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531"/>
          <a:stretch/>
        </p:blipFill>
        <p:spPr>
          <a:xfrm>
            <a:off x="4251366" y="1515928"/>
            <a:ext cx="3825834" cy="265796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C0B0CD8-B0F9-4B1D-9D21-E578A1706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8098" y="2123022"/>
            <a:ext cx="1106822" cy="302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78" tIns="51290" rIns="102578" bIns="51290"/>
          <a:lstStyle/>
          <a:p>
            <a:pPr marL="382588" indent="-382588" algn="r" defTabSz="1019175"/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  <a:p>
            <a:pPr marL="382588" indent="-382588" algn="r" defTabSz="1019175"/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2588" indent="-382588" algn="r" defTabSz="1019175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2588" indent="-382588" algn="r" defTabSz="1019175"/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2588" indent="-382588" algn="r" defTabSz="1019175"/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$$</a:t>
            </a:r>
          </a:p>
          <a:p>
            <a:pPr marL="382588" indent="-382588" algn="r" defTabSz="1019175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2588" indent="-382588" algn="r" defTabSz="1019175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2588" indent="-382588" algn="r" defTabSz="1019175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2588" indent="-382588" algn="r" defTabSz="1019175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$$$</a:t>
            </a:r>
          </a:p>
        </p:txBody>
      </p:sp>
    </p:spTree>
    <p:extLst>
      <p:ext uri="{BB962C8B-B14F-4D97-AF65-F5344CB8AC3E}">
        <p14:creationId xmlns:p14="http://schemas.microsoft.com/office/powerpoint/2010/main" val="34406911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65AB08-BD1F-4A20-A352-F5340E6D7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21" y="1704902"/>
            <a:ext cx="3090274" cy="3197884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Compare installed costs of the system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Size of Zone       Cost vs. Comfort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Cost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BD52A7-B1D3-4013-A772-3D00A0AAA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366" y="1515928"/>
            <a:ext cx="3825834" cy="3475854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C0B0CD8-B0F9-4B1D-9D21-E578A1706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8098" y="2123022"/>
            <a:ext cx="1106822" cy="302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78" tIns="51290" rIns="102578" bIns="51290"/>
          <a:lstStyle/>
          <a:p>
            <a:pPr marL="382588" indent="-382588" algn="r" defTabSz="1019175"/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  <a:p>
            <a:pPr marL="382588" indent="-382588" algn="r" defTabSz="1019175"/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2588" indent="-382588" algn="r" defTabSz="1019175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2588" indent="-382588" algn="r" defTabSz="1019175"/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2588" indent="-382588" algn="r" defTabSz="1019175"/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$$</a:t>
            </a:r>
          </a:p>
          <a:p>
            <a:pPr marL="382588" indent="-382588" algn="r" defTabSz="1019175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2588" indent="-382588" algn="r" defTabSz="1019175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2588" indent="-382588" algn="r" defTabSz="1019175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2588" indent="-382588" algn="r" defTabSz="1019175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$$$</a:t>
            </a:r>
          </a:p>
          <a:p>
            <a:pPr marL="382588" indent="-382588" algn="r" defTabSz="1019175"/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2588" indent="-382588" algn="r" defTabSz="1019175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2588" indent="-382588" algn="r" defTabSz="1019175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2588" indent="-382588" algn="r" defTabSz="1019175"/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$$</a:t>
            </a:r>
            <a:endParaRPr lang="en-US" sz="1400" b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267953-A419-4741-862A-99B1CF1795F0}"/>
              </a:ext>
            </a:extLst>
          </p:cNvPr>
          <p:cNvSpPr txBox="1">
            <a:spLocks/>
          </p:cNvSpPr>
          <p:nvPr/>
        </p:nvSpPr>
        <p:spPr bwMode="black">
          <a:xfrm>
            <a:off x="1598500" y="4588507"/>
            <a:ext cx="3090274" cy="43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CA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670333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/>
              <a:t>How VAV Diffuser Work</a:t>
            </a:r>
          </a:p>
        </p:txBody>
      </p:sp>
    </p:spTree>
    <p:extLst>
      <p:ext uri="{BB962C8B-B14F-4D97-AF65-F5344CB8AC3E}">
        <p14:creationId xmlns:p14="http://schemas.microsoft.com/office/powerpoint/2010/main" val="13735986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Mechanical (thermal) </a:t>
            </a:r>
            <a:r>
              <a:rPr lang="en-CA" dirty="0" err="1"/>
              <a:t>Varitherm</a:t>
            </a:r>
            <a:r>
              <a:rPr lang="en-CA" dirty="0"/>
              <a:t> (VPD)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Digital (electric) Prodigy (PPD)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How VAV Diffusers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9A0E7E-FA1B-4193-9AC2-B9B5DB4B7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135" y="3087594"/>
            <a:ext cx="1806909" cy="1801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A2C633-6464-4DBA-B7AA-D84B58AC1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279" y="1513144"/>
            <a:ext cx="1676400" cy="1790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A752A-23F3-415B-B187-436B7E90B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242" y="4210903"/>
            <a:ext cx="571500" cy="828675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498EA63-3C92-476A-9272-0F5DC6423EDC}"/>
              </a:ext>
            </a:extLst>
          </p:cNvPr>
          <p:cNvSpPr txBox="1">
            <a:spLocks/>
          </p:cNvSpPr>
          <p:nvPr/>
        </p:nvSpPr>
        <p:spPr bwMode="black">
          <a:xfrm>
            <a:off x="6301353" y="2005978"/>
            <a:ext cx="1627126" cy="51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VPD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9DEBF5B-48EB-4213-9705-0D1FDAB4810B}"/>
              </a:ext>
            </a:extLst>
          </p:cNvPr>
          <p:cNvSpPr txBox="1">
            <a:spLocks/>
          </p:cNvSpPr>
          <p:nvPr/>
        </p:nvSpPr>
        <p:spPr bwMode="black">
          <a:xfrm>
            <a:off x="4456754" y="3728378"/>
            <a:ext cx="1627126" cy="51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PPD</a:t>
            </a:r>
          </a:p>
        </p:txBody>
      </p:sp>
    </p:spTree>
    <p:extLst>
      <p:ext uri="{BB962C8B-B14F-4D97-AF65-F5344CB8AC3E}">
        <p14:creationId xmlns:p14="http://schemas.microsoft.com/office/powerpoint/2010/main" val="36085855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2000" dirty="0" err="1"/>
              <a:t>Varitherm</a:t>
            </a:r>
            <a:r>
              <a:rPr lang="en-CA" sz="2000" dirty="0"/>
              <a:t> (VPD)</a:t>
            </a:r>
          </a:p>
          <a:p>
            <a:pPr marL="0" indent="0">
              <a:buNone/>
            </a:pPr>
            <a:endParaRPr lang="en-CA" sz="2000" dirty="0"/>
          </a:p>
          <a:p>
            <a:pPr marL="0" indent="0">
              <a:buNone/>
            </a:pPr>
            <a:r>
              <a:rPr lang="en-CA" sz="2000" dirty="0"/>
              <a:t>Thermostat Actuator</a:t>
            </a:r>
          </a:p>
          <a:p>
            <a:r>
              <a:rPr lang="en-CA" sz="2000" dirty="0"/>
              <a:t>Accurate</a:t>
            </a:r>
          </a:p>
          <a:p>
            <a:r>
              <a:rPr lang="en-CA" sz="2000" dirty="0"/>
              <a:t>Repeatable</a:t>
            </a:r>
          </a:p>
          <a:p>
            <a:r>
              <a:rPr lang="en-CA" sz="2000" dirty="0"/>
              <a:t>Reliable</a:t>
            </a:r>
          </a:p>
          <a:p>
            <a:r>
              <a:rPr lang="en-CA" sz="2000" dirty="0"/>
              <a:t>Robust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How VAV Diffusers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5" name="Picture 5" descr="thermostat.jpg">
            <a:extLst>
              <a:ext uri="{FF2B5EF4-FFF2-40B4-BE49-F238E27FC236}">
                <a16:creationId xmlns:a16="http://schemas.microsoft.com/office/drawing/2014/main" id="{A77C1F6D-0879-4B98-846C-6E1D8AAF19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6802" y="1567481"/>
            <a:ext cx="3711508" cy="346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07375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546152"/>
            <a:ext cx="8389358" cy="3197884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 err="1"/>
              <a:t>Varitherm</a:t>
            </a:r>
            <a:r>
              <a:rPr lang="en-CA" sz="2000" dirty="0"/>
              <a:t> (VPD)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How VAV Diffusers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84DDB8-0D01-4F05-A065-CF47CD94A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5373"/>
            <a:ext cx="9144000" cy="31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54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546152"/>
            <a:ext cx="8389358" cy="3197884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 err="1"/>
              <a:t>Varitherm</a:t>
            </a:r>
            <a:r>
              <a:rPr lang="en-CA" sz="2000" dirty="0"/>
              <a:t> (VPD)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How VAV Diffusers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C7B82A-0B03-49AC-9361-A89A1255E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9772"/>
            <a:ext cx="9144000" cy="317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940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546152"/>
            <a:ext cx="8389358" cy="3197884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 err="1"/>
              <a:t>Varitherm</a:t>
            </a:r>
            <a:r>
              <a:rPr lang="en-CA" sz="2000" dirty="0"/>
              <a:t> (VPD)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How VAV Diffusers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FBC50E-973B-431A-8C49-286B3D583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6256"/>
            <a:ext cx="9144000" cy="317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423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546152"/>
            <a:ext cx="8389358" cy="3197884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 err="1"/>
              <a:t>Varitherm</a:t>
            </a:r>
            <a:r>
              <a:rPr lang="en-CA" sz="2000" dirty="0"/>
              <a:t> (VPD)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How VAV Diffusers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44BEFE-686C-4498-8D0E-24CEC2E67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7027"/>
            <a:ext cx="9144000" cy="316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45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Comfort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VAV Diffuser Work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Benefits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Design Basics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Example Projects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Product Summary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36EB09-4CEF-42D8-8FF5-07BF6B952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756" y="1819956"/>
            <a:ext cx="2802944" cy="2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682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546152"/>
            <a:ext cx="8389358" cy="3197884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 err="1"/>
              <a:t>varitherm</a:t>
            </a:r>
            <a:r>
              <a:rPr lang="en-CA" sz="2000" dirty="0"/>
              <a:t> (VPD)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How VAV Diffusers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F8B165-EFE1-4630-9A31-C8C9FB978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7027"/>
            <a:ext cx="9144000" cy="316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596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546152"/>
            <a:ext cx="8389358" cy="3197884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 err="1"/>
              <a:t>Varitherm</a:t>
            </a:r>
            <a:r>
              <a:rPr lang="en-CA" sz="2000" dirty="0"/>
              <a:t> (VPD)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How VAV Diffusers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6" name="Picture 2" descr="https://www.priceindustries.com/Content/Uploads/Images/Product/varitherm.jpg">
            <a:extLst>
              <a:ext uri="{FF2B5EF4-FFF2-40B4-BE49-F238E27FC236}">
                <a16:creationId xmlns:a16="http://schemas.microsoft.com/office/drawing/2014/main" id="{13BCB7E1-D10F-49D2-AE57-C48BB698E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0" b="14445"/>
          <a:stretch/>
        </p:blipFill>
        <p:spPr bwMode="auto">
          <a:xfrm>
            <a:off x="2533650" y="1560731"/>
            <a:ext cx="5549900" cy="358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907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546152"/>
            <a:ext cx="8389358" cy="3197884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Prodigy (PPD)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How VAV Diffusers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0BFA0-6714-4E14-AADC-27608E238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729" y="2030622"/>
            <a:ext cx="4946608" cy="2664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248440-1350-490B-8E4B-9A412567D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070" y="3806765"/>
            <a:ext cx="709933" cy="1081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43FAD1-896C-46C1-B0D0-4704F714F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003" y="1756638"/>
            <a:ext cx="1970960" cy="116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468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546152"/>
            <a:ext cx="8389358" cy="3197884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Prodigy (PPD)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How VAV Diffusers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CCA4B8-4506-4350-B991-F580C8947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164" y="1510331"/>
            <a:ext cx="3683672" cy="363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015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344304"/>
            <a:ext cx="8389358" cy="3399732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Prodigy (PPD)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How VAV Diffusers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FAB8B1-569E-4F6D-B9E9-583C3A6A6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597" y="1722910"/>
            <a:ext cx="6590805" cy="302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546152"/>
            <a:ext cx="8389358" cy="3197884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Prodigy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How VAV Diffusers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365B58-F5FE-4705-9D00-9216D0027ADE}"/>
              </a:ext>
            </a:extLst>
          </p:cNvPr>
          <p:cNvSpPr txBox="1">
            <a:spLocks/>
          </p:cNvSpPr>
          <p:nvPr/>
        </p:nvSpPr>
        <p:spPr bwMode="black">
          <a:xfrm>
            <a:off x="2664799" y="2974190"/>
            <a:ext cx="578612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/>
              <a:t>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2311E2-AEE4-428E-A20B-5FBF39321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84" y="2347655"/>
            <a:ext cx="2321271" cy="12505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B17441-F6A3-4D74-9715-C68E9751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986" y="3134269"/>
            <a:ext cx="307467" cy="468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2AF26C-1D81-4C43-BD30-39AE830D8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574" y="1945654"/>
            <a:ext cx="1838874" cy="9906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5EE31B-1631-4A43-9440-0160CFDD3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700" y="1943859"/>
            <a:ext cx="1838874" cy="9906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34FA3D-0DD8-4E6B-ADE4-6FD876F0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826" y="1945654"/>
            <a:ext cx="1838874" cy="9906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5CDEF6-8561-44C6-9349-697E06B48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574" y="3442502"/>
            <a:ext cx="1838874" cy="990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DE3B82-6C92-4962-8BEC-7CD1FBC74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700" y="3442502"/>
            <a:ext cx="1838874" cy="990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72C4BC-493B-4A6D-B42A-04794FF57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826" y="3442502"/>
            <a:ext cx="1838874" cy="9906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E2594F-6729-4BDB-9CC5-08BD25D53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833" y="2567381"/>
            <a:ext cx="307467" cy="468312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81500F-84A1-49CD-B2C5-6FEB3D65E968}"/>
              </a:ext>
            </a:extLst>
          </p:cNvPr>
          <p:cNvSpPr txBox="1">
            <a:spLocks/>
          </p:cNvSpPr>
          <p:nvPr/>
        </p:nvSpPr>
        <p:spPr bwMode="black">
          <a:xfrm>
            <a:off x="4521263" y="2964778"/>
            <a:ext cx="389779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/>
              <a:t>Master and up to 5 Drones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1AEA064-407D-4E75-88C6-0F97D6376038}"/>
              </a:ext>
            </a:extLst>
          </p:cNvPr>
          <p:cNvSpPr txBox="1">
            <a:spLocks/>
          </p:cNvSpPr>
          <p:nvPr/>
        </p:nvSpPr>
        <p:spPr bwMode="black">
          <a:xfrm>
            <a:off x="524188" y="3623572"/>
            <a:ext cx="1838874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/>
              <a:t>Standalone</a:t>
            </a:r>
          </a:p>
        </p:txBody>
      </p:sp>
    </p:spTree>
    <p:extLst>
      <p:ext uri="{BB962C8B-B14F-4D97-AF65-F5344CB8AC3E}">
        <p14:creationId xmlns:p14="http://schemas.microsoft.com/office/powerpoint/2010/main" val="32682870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546152"/>
            <a:ext cx="8389358" cy="3197884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Prodigy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How VAV Diffusers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2AF26C-1D81-4C43-BD30-39AE830D8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818" y="2226809"/>
            <a:ext cx="1838874" cy="9906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5EE31B-1631-4A43-9440-0160CFDD3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471" y="2226809"/>
            <a:ext cx="1838874" cy="990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DE3B82-6C92-4962-8BEC-7CD1FBC74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651" y="3606114"/>
            <a:ext cx="1838874" cy="990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72C4BC-493B-4A6D-B42A-04794FF57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126" y="3515803"/>
            <a:ext cx="1838874" cy="99068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81500F-84A1-49CD-B2C5-6FEB3D65E968}"/>
              </a:ext>
            </a:extLst>
          </p:cNvPr>
          <p:cNvSpPr txBox="1">
            <a:spLocks/>
          </p:cNvSpPr>
          <p:nvPr/>
        </p:nvSpPr>
        <p:spPr bwMode="black">
          <a:xfrm>
            <a:off x="471778" y="4456346"/>
            <a:ext cx="389779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/>
              <a:t>BACnet Network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1844F0-4B7F-4C96-A91B-85212B984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028" y="2226809"/>
            <a:ext cx="1838874" cy="9906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6A4D0D-ED16-4612-92D1-91BB30384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686" y="2910938"/>
            <a:ext cx="307467" cy="4683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747F48-7744-4EA6-A2C8-0258D6A82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700" y="2910938"/>
            <a:ext cx="307467" cy="4683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2C60F8-36E9-4529-AEA1-3436F2143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348" y="2910938"/>
            <a:ext cx="307467" cy="4683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91F775B-A53A-41FE-8FE2-541C58C4C2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668"/>
          <a:stretch/>
        </p:blipFill>
        <p:spPr>
          <a:xfrm>
            <a:off x="169084" y="2067034"/>
            <a:ext cx="2272129" cy="150808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63C21A-339F-4210-A458-EE143B64DF17}"/>
              </a:ext>
            </a:extLst>
          </p:cNvPr>
          <p:cNvCxnSpPr>
            <a:cxnSpLocks/>
          </p:cNvCxnSpPr>
          <p:nvPr/>
        </p:nvCxnSpPr>
        <p:spPr>
          <a:xfrm>
            <a:off x="994248" y="2821074"/>
            <a:ext cx="495116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FFEE1C-323F-4308-A8ED-BEECE2A6AEBA}"/>
              </a:ext>
            </a:extLst>
          </p:cNvPr>
          <p:cNvCxnSpPr>
            <a:cxnSpLocks/>
          </p:cNvCxnSpPr>
          <p:nvPr/>
        </p:nvCxnSpPr>
        <p:spPr>
          <a:xfrm>
            <a:off x="2238010" y="2821074"/>
            <a:ext cx="387426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3524CB2-9CC6-4234-AB3C-B204114C76D4}"/>
              </a:ext>
            </a:extLst>
          </p:cNvPr>
          <p:cNvCxnSpPr>
            <a:cxnSpLocks/>
          </p:cNvCxnSpPr>
          <p:nvPr/>
        </p:nvCxnSpPr>
        <p:spPr>
          <a:xfrm>
            <a:off x="4114800" y="2821074"/>
            <a:ext cx="1059873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498B79-5964-4574-8625-854F68F821F8}"/>
              </a:ext>
            </a:extLst>
          </p:cNvPr>
          <p:cNvCxnSpPr>
            <a:cxnSpLocks/>
          </p:cNvCxnSpPr>
          <p:nvPr/>
        </p:nvCxnSpPr>
        <p:spPr>
          <a:xfrm>
            <a:off x="6670964" y="2821074"/>
            <a:ext cx="748145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2F1B1E9-5765-4CB8-8A36-205F3DD6CFD2}"/>
              </a:ext>
            </a:extLst>
          </p:cNvPr>
          <p:cNvCxnSpPr>
            <a:cxnSpLocks/>
          </p:cNvCxnSpPr>
          <p:nvPr/>
        </p:nvCxnSpPr>
        <p:spPr>
          <a:xfrm>
            <a:off x="3297382" y="3138469"/>
            <a:ext cx="0" cy="433646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BF112C5-3157-4EC2-B290-C6B4E84AD18A}"/>
              </a:ext>
            </a:extLst>
          </p:cNvPr>
          <p:cNvCxnSpPr>
            <a:cxnSpLocks/>
          </p:cNvCxnSpPr>
          <p:nvPr/>
        </p:nvCxnSpPr>
        <p:spPr>
          <a:xfrm>
            <a:off x="4369573" y="3948960"/>
            <a:ext cx="436418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8139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546152"/>
            <a:ext cx="1855680" cy="484529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/>
              <a:t>Prodigy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How VAV Diffusers 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EE97B5-A649-4DEA-85C2-979E40726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001" y="1691242"/>
            <a:ext cx="5015628" cy="319788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F7B185-322A-46E2-8600-87AC8F783A7C}"/>
              </a:ext>
            </a:extLst>
          </p:cNvPr>
          <p:cNvSpPr txBox="1">
            <a:spLocks/>
          </p:cNvSpPr>
          <p:nvPr/>
        </p:nvSpPr>
        <p:spPr bwMode="black">
          <a:xfrm>
            <a:off x="1612354" y="2329485"/>
            <a:ext cx="750836" cy="48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CA" sz="2000" dirty="0"/>
              <a:t>PPD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CA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D55D1A5-26D2-432A-8449-0BF680244A47}"/>
              </a:ext>
            </a:extLst>
          </p:cNvPr>
          <p:cNvSpPr txBox="1">
            <a:spLocks/>
          </p:cNvSpPr>
          <p:nvPr/>
        </p:nvSpPr>
        <p:spPr bwMode="black">
          <a:xfrm>
            <a:off x="1612354" y="3743876"/>
            <a:ext cx="750836" cy="48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CA" sz="2000" dirty="0"/>
              <a:t>PSD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CA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873AA19-922B-47CC-8801-C2F9D285E54F}"/>
              </a:ext>
            </a:extLst>
          </p:cNvPr>
          <p:cNvSpPr txBox="1">
            <a:spLocks/>
          </p:cNvSpPr>
          <p:nvPr/>
        </p:nvSpPr>
        <p:spPr bwMode="black">
          <a:xfrm>
            <a:off x="7248629" y="2327068"/>
            <a:ext cx="750836" cy="48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CA" sz="2000" dirty="0"/>
              <a:t>PRD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CA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51CBABB-2B57-45B4-A505-8AD389A3002A}"/>
              </a:ext>
            </a:extLst>
          </p:cNvPr>
          <p:cNvSpPr txBox="1">
            <a:spLocks/>
          </p:cNvSpPr>
          <p:nvPr/>
        </p:nvSpPr>
        <p:spPr bwMode="black">
          <a:xfrm>
            <a:off x="7248629" y="3743876"/>
            <a:ext cx="750836" cy="48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CA" sz="2000" dirty="0"/>
              <a:t>PLD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372875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/>
              <a:t>Design Basics</a:t>
            </a:r>
          </a:p>
        </p:txBody>
      </p:sp>
    </p:spTree>
    <p:extLst>
      <p:ext uri="{BB962C8B-B14F-4D97-AF65-F5344CB8AC3E}">
        <p14:creationId xmlns:p14="http://schemas.microsoft.com/office/powerpoint/2010/main" val="36663173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F64A5B-534A-2C6A-3DB7-CE1862168C1B}"/>
              </a:ext>
            </a:extLst>
          </p:cNvPr>
          <p:cNvSpPr/>
          <p:nvPr/>
        </p:nvSpPr>
        <p:spPr>
          <a:xfrm>
            <a:off x="3254856" y="760334"/>
            <a:ext cx="5889144" cy="4383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299F1C-99F5-48EA-983E-ED31BA7BC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79" y="2036956"/>
            <a:ext cx="2981093" cy="2594517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Small Zones of Control </a:t>
            </a:r>
          </a:p>
          <a:p>
            <a:pPr marL="0" indent="0">
              <a:buNone/>
            </a:pPr>
            <a:r>
              <a:rPr lang="en-US" sz="3200" dirty="0"/>
              <a:t>One or two Small Rooms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FBE91D-EB7B-4D45-90AB-B80DE2E8DCD4}"/>
              </a:ext>
            </a:extLst>
          </p:cNvPr>
          <p:cNvSpPr txBox="1">
            <a:spLocks/>
          </p:cNvSpPr>
          <p:nvPr/>
        </p:nvSpPr>
        <p:spPr bwMode="auto">
          <a:xfrm>
            <a:off x="-341376" y="-666829"/>
            <a:ext cx="8647176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0" spc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Application and Design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48100-B323-624A-A02F-E6C621E42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677" y="773152"/>
            <a:ext cx="5776932" cy="43386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D28ABE-607A-DA05-19BA-A1B678560DCE}"/>
              </a:ext>
            </a:extLst>
          </p:cNvPr>
          <p:cNvSpPr/>
          <p:nvPr/>
        </p:nvSpPr>
        <p:spPr>
          <a:xfrm>
            <a:off x="7057387" y="3813716"/>
            <a:ext cx="1454711" cy="735981"/>
          </a:xfrm>
          <a:prstGeom prst="rect">
            <a:avLst/>
          </a:prstGeom>
          <a:solidFill>
            <a:srgbClr val="00B0F0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12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/>
              <a:t>Comfort</a:t>
            </a:r>
          </a:p>
        </p:txBody>
      </p:sp>
    </p:spTree>
    <p:extLst>
      <p:ext uri="{BB962C8B-B14F-4D97-AF65-F5344CB8AC3E}">
        <p14:creationId xmlns:p14="http://schemas.microsoft.com/office/powerpoint/2010/main" val="31444987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299F1C-99F5-48EA-983E-ED31BA7BC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15" y="1628078"/>
            <a:ext cx="3018836" cy="3261047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Small Zones of Control</a:t>
            </a:r>
          </a:p>
          <a:p>
            <a:pPr marL="0" indent="0">
              <a:buNone/>
            </a:pPr>
            <a:r>
              <a:rPr lang="en-US" sz="3200" dirty="0"/>
              <a:t>Group of Small Spaces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CBEE0D-9760-3449-0923-F457DC7F8180}"/>
              </a:ext>
            </a:extLst>
          </p:cNvPr>
          <p:cNvSpPr/>
          <p:nvPr/>
        </p:nvSpPr>
        <p:spPr>
          <a:xfrm>
            <a:off x="3254856" y="760334"/>
            <a:ext cx="5889144" cy="4383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0AD5E-8B6A-1299-E66E-5C79EEB17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063" y="795119"/>
            <a:ext cx="5744832" cy="43137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66C6BB-89F3-D598-F80E-7D0FD2566703}"/>
              </a:ext>
            </a:extLst>
          </p:cNvPr>
          <p:cNvSpPr/>
          <p:nvPr/>
        </p:nvSpPr>
        <p:spPr>
          <a:xfrm>
            <a:off x="4930141" y="3802380"/>
            <a:ext cx="3604260" cy="792480"/>
          </a:xfrm>
          <a:prstGeom prst="rect">
            <a:avLst/>
          </a:prstGeom>
          <a:solidFill>
            <a:srgbClr val="00B0F0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206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299F1C-99F5-48EA-983E-ED31BA7BC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15" y="1739590"/>
            <a:ext cx="2994765" cy="3149535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Small Zones of Control</a:t>
            </a:r>
          </a:p>
          <a:p>
            <a:pPr marL="0" indent="0">
              <a:buNone/>
            </a:pPr>
            <a:r>
              <a:rPr lang="en-US" sz="3200" dirty="0"/>
              <a:t>Complete Building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6A7B33-1EBC-EC36-03AF-883E8A5C877A}"/>
              </a:ext>
            </a:extLst>
          </p:cNvPr>
          <p:cNvSpPr/>
          <p:nvPr/>
        </p:nvSpPr>
        <p:spPr>
          <a:xfrm>
            <a:off x="3254856" y="760334"/>
            <a:ext cx="5889144" cy="4383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2A7827-3578-0776-1BED-88474BEDB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0" y="804557"/>
            <a:ext cx="5732465" cy="43052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07AA83-5A04-22F3-3966-D3942CBEE264}"/>
              </a:ext>
            </a:extLst>
          </p:cNvPr>
          <p:cNvSpPr/>
          <p:nvPr/>
        </p:nvSpPr>
        <p:spPr>
          <a:xfrm>
            <a:off x="3411045" y="804558"/>
            <a:ext cx="5704701" cy="4305296"/>
          </a:xfrm>
          <a:prstGeom prst="rect">
            <a:avLst/>
          </a:prstGeom>
          <a:solidFill>
            <a:srgbClr val="00B0F0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981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Sizing and Locating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Zoning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Pressure Control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Supply Air Temperature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4279164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1800" dirty="0"/>
              <a:t>Sizing and Locating</a:t>
            </a:r>
          </a:p>
          <a:p>
            <a:pPr marL="0" indent="0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dirty="0"/>
              <a:t>Size and locate VAV diffusers</a:t>
            </a:r>
          </a:p>
          <a:p>
            <a:pPr marL="0" indent="0" algn="ctr">
              <a:buNone/>
            </a:pPr>
            <a:r>
              <a:rPr lang="en-CA" dirty="0"/>
              <a:t>as you would ANY diffuser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14311897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srupt Induct">
            <a:extLst>
              <a:ext uri="{FF2B5EF4-FFF2-40B4-BE49-F238E27FC236}">
                <a16:creationId xmlns:a16="http://schemas.microsoft.com/office/drawing/2014/main" id="{7BF44E5A-31F7-418F-BCB9-B0E5A18CC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" y="2593959"/>
            <a:ext cx="869632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CA" sz="1800" dirty="0"/>
              <a:t>Sizing and Locating - </a:t>
            </a:r>
            <a:r>
              <a:rPr lang="en-CA" sz="1800" dirty="0" err="1"/>
              <a:t>Varitherm</a:t>
            </a:r>
            <a:endParaRPr lang="en-CA" sz="1800" dirty="0"/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1800" dirty="0"/>
              <a:t>At least 2ft/0.6m from obstruction not to disturb room air induction and entrainment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1800" dirty="0"/>
          </a:p>
          <a:p>
            <a:pPr marL="0" indent="0" fontAlgn="auto">
              <a:spcAft>
                <a:spcPts val="0"/>
              </a:spcAft>
              <a:buNone/>
            </a:pPr>
            <a:endParaRPr lang="en-US" sz="1800" dirty="0"/>
          </a:p>
          <a:p>
            <a:pPr marL="0" indent="0" fontAlgn="auto">
              <a:spcAft>
                <a:spcPts val="0"/>
              </a:spcAft>
              <a:buNone/>
            </a:pPr>
            <a:endParaRPr lang="en-US" sz="1800" dirty="0"/>
          </a:p>
          <a:p>
            <a:pPr marL="0" indent="0" fontAlgn="auto">
              <a:spcAft>
                <a:spcPts val="0"/>
              </a:spcAft>
              <a:buNone/>
            </a:pPr>
            <a:endParaRPr lang="en-US" sz="18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	OK					Near dropped light		Near wall – use	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					    or beam – use			    directional baffle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 	       directional baffle			</a:t>
            </a:r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2761463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1800" dirty="0"/>
              <a:t>Sizing and Locating</a:t>
            </a:r>
          </a:p>
          <a:p>
            <a:pPr marL="0" indent="0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VAV Cooling Only – heights around 20ft/6m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VAV Heating – below 10ft/3m preferred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969176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1800" dirty="0"/>
              <a:t>Sizing and Locating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Max Flow - Balancing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Manual volume damper at takeoff to diffuser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Open diffuser for balancing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Minimum Flow - Ventilation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Set at diffuser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17859734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Sizing and Locating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Zoning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16129730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704902"/>
            <a:ext cx="6148047" cy="3197884"/>
          </a:xfrm>
        </p:spPr>
        <p:txBody>
          <a:bodyPr/>
          <a:lstStyle/>
          <a:p>
            <a:pPr marL="0" indent="0">
              <a:buNone/>
            </a:pPr>
            <a:r>
              <a:rPr lang="en-CA" sz="1800" dirty="0"/>
              <a:t>Zoning – Heating and Cooling</a:t>
            </a:r>
          </a:p>
          <a:p>
            <a:pPr marL="0" indent="0">
              <a:buNone/>
            </a:pPr>
            <a:endParaRPr lang="en-CA" sz="1800" dirty="0"/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Provide correct building zoning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(e.g. separating North Perimeter from Interior and from South Perimeter)</a:t>
            </a:r>
          </a:p>
          <a:p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Multiple AHU/RTU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Separate Perimeter System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Reheat System</a:t>
            </a:r>
          </a:p>
          <a:p>
            <a:pPr marL="0" indent="0">
              <a:buNone/>
            </a:pPr>
            <a:endParaRPr lang="en-CA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65F0D6-B942-4140-B026-D9814D889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928" y="1848387"/>
            <a:ext cx="1811998" cy="1485572"/>
          </a:xfrm>
          <a:prstGeom prst="rect">
            <a:avLst/>
          </a:prstGeom>
        </p:spPr>
      </p:pic>
      <p:sp>
        <p:nvSpPr>
          <p:cNvPr id="6" name="Trapezoid 5">
            <a:extLst>
              <a:ext uri="{FF2B5EF4-FFF2-40B4-BE49-F238E27FC236}">
                <a16:creationId xmlns:a16="http://schemas.microsoft.com/office/drawing/2014/main" id="{E5D13F37-C42E-47AC-B6E4-A9A6D9B16F77}"/>
              </a:ext>
            </a:extLst>
          </p:cNvPr>
          <p:cNvSpPr/>
          <p:nvPr/>
        </p:nvSpPr>
        <p:spPr>
          <a:xfrm rot="5400000">
            <a:off x="6028052" y="2498653"/>
            <a:ext cx="1364454" cy="174123"/>
          </a:xfrm>
          <a:prstGeom prst="trapezoid">
            <a:avLst>
              <a:gd name="adj" fmla="val 88519"/>
            </a:avLst>
          </a:prstGeom>
          <a:solidFill>
            <a:srgbClr val="0070C0">
              <a:alpha val="5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EA75A28E-2830-4667-B27A-47995AC08260}"/>
              </a:ext>
            </a:extLst>
          </p:cNvPr>
          <p:cNvSpPr/>
          <p:nvPr/>
        </p:nvSpPr>
        <p:spPr>
          <a:xfrm rot="10800000">
            <a:off x="6623218" y="1891483"/>
            <a:ext cx="1714148" cy="166615"/>
          </a:xfrm>
          <a:prstGeom prst="trapezoid">
            <a:avLst>
              <a:gd name="adj" fmla="val 115411"/>
            </a:avLst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1F9E7A-3DC0-4895-AED2-DF7FC5462BEC}"/>
              </a:ext>
            </a:extLst>
          </p:cNvPr>
          <p:cNvSpPr/>
          <p:nvPr/>
        </p:nvSpPr>
        <p:spPr>
          <a:xfrm>
            <a:off x="6802103" y="2060480"/>
            <a:ext cx="1351906" cy="1053363"/>
          </a:xfrm>
          <a:prstGeom prst="rect">
            <a:avLst/>
          </a:prstGeom>
          <a:solidFill>
            <a:srgbClr val="0070C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2F97974F-96CF-4E78-B60F-E9E7595E5430}"/>
              </a:ext>
            </a:extLst>
          </p:cNvPr>
          <p:cNvSpPr/>
          <p:nvPr/>
        </p:nvSpPr>
        <p:spPr>
          <a:xfrm rot="16200000">
            <a:off x="7573344" y="2494509"/>
            <a:ext cx="1364454" cy="174123"/>
          </a:xfrm>
          <a:prstGeom prst="trapezoid">
            <a:avLst>
              <a:gd name="adj" fmla="val 88519"/>
            </a:avLst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C77E74F8-1D62-4F16-9A46-68289A9CC4D3}"/>
              </a:ext>
            </a:extLst>
          </p:cNvPr>
          <p:cNvSpPr/>
          <p:nvPr/>
        </p:nvSpPr>
        <p:spPr>
          <a:xfrm>
            <a:off x="6627091" y="3125066"/>
            <a:ext cx="1714148" cy="148973"/>
          </a:xfrm>
          <a:prstGeom prst="trapezoid">
            <a:avLst>
              <a:gd name="adj" fmla="val 115411"/>
            </a:avLst>
          </a:prstGeom>
          <a:solidFill>
            <a:srgbClr val="0070C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530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704902"/>
            <a:ext cx="3851779" cy="3197884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Zoning – Heating and Cooling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Create larger zones of like usage and exposure and sub zone with VAV diffusers</a:t>
            </a:r>
          </a:p>
          <a:p>
            <a:pPr marL="0" indent="0">
              <a:buNone/>
            </a:pPr>
            <a:endParaRPr lang="en-CA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C2E20F-249E-406C-9F8D-CA0ED4AEACA9}"/>
              </a:ext>
            </a:extLst>
          </p:cNvPr>
          <p:cNvGrpSpPr/>
          <p:nvPr/>
        </p:nvGrpSpPr>
        <p:grpSpPr>
          <a:xfrm>
            <a:off x="4668645" y="915095"/>
            <a:ext cx="4460486" cy="4228405"/>
            <a:chOff x="5661419" y="1575603"/>
            <a:chExt cx="2873221" cy="3130885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4E6D65EC-7F3B-4FD4-B32C-51E131743A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60" r="41475" b="5374"/>
            <a:stretch/>
          </p:blipFill>
          <p:spPr bwMode="auto">
            <a:xfrm>
              <a:off x="5661419" y="1575603"/>
              <a:ext cx="2853560" cy="1554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58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8E86E96C-05EA-494B-9107-9A777DC78C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05" r="41418" b="3109"/>
            <a:stretch/>
          </p:blipFill>
          <p:spPr bwMode="auto">
            <a:xfrm>
              <a:off x="5661419" y="3130084"/>
              <a:ext cx="2873221" cy="157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8606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r>
              <a:rPr lang="en-CA" dirty="0"/>
              <a:t>A ceiling diffuser with an individual thermostat and built-in VAV damper.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22119463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Sizing and Locating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Zoning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Pressure Control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37797982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1800" dirty="0"/>
              <a:t>Pressure Control</a:t>
            </a:r>
          </a:p>
          <a:p>
            <a:pPr marL="0" indent="0">
              <a:buNone/>
            </a:pPr>
            <a:endParaRPr lang="en-CA" sz="1800" dirty="0"/>
          </a:p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Objectives: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Provide high enough static pressure</a:t>
            </a:r>
          </a:p>
          <a:p>
            <a:pPr lvl="1"/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0.05”wg / 12Pa minimum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Limit the static pressure</a:t>
            </a:r>
          </a:p>
          <a:p>
            <a:pPr lvl="1"/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0.25”wg / 62Pa max to limit noise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Pressure independence</a:t>
            </a:r>
          </a:p>
          <a:p>
            <a:pPr marL="0" indent="0">
              <a:buNone/>
            </a:pPr>
            <a:endParaRPr lang="en-CA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10846599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1800" dirty="0"/>
              <a:t>Pressure Control</a:t>
            </a:r>
          </a:p>
          <a:p>
            <a:pPr marL="0" indent="0">
              <a:buNone/>
            </a:pPr>
            <a:endParaRPr lang="en-CA" sz="1800" dirty="0"/>
          </a:p>
          <a:p>
            <a:pPr marL="0" indent="0">
              <a:buNone/>
            </a:pPr>
            <a:r>
              <a:rPr lang="en-CA" sz="2000" dirty="0"/>
              <a:t>Methods:</a:t>
            </a:r>
          </a:p>
          <a:p>
            <a:pPr marL="0" indent="0">
              <a:buNone/>
            </a:pPr>
            <a:r>
              <a:rPr lang="en-CA" sz="2000" dirty="0"/>
              <a:t>	Fan speed control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601E6D-765E-4F7D-A6B0-77853EEA2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432" y="1653760"/>
            <a:ext cx="4565559" cy="31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921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1800" dirty="0"/>
              <a:t>Pressure Control</a:t>
            </a:r>
          </a:p>
          <a:p>
            <a:pPr marL="0" indent="0">
              <a:buNone/>
            </a:pPr>
            <a:endParaRPr lang="en-CA" sz="1800" dirty="0"/>
          </a:p>
          <a:p>
            <a:pPr marL="0" indent="0">
              <a:buNone/>
            </a:pPr>
            <a:r>
              <a:rPr lang="en-CA" sz="2000" dirty="0"/>
              <a:t>Methods:</a:t>
            </a:r>
          </a:p>
          <a:p>
            <a:pPr marL="0" indent="0">
              <a:buNone/>
            </a:pPr>
            <a:r>
              <a:rPr lang="en-CA" sz="2000" dirty="0"/>
              <a:t>	Zone control plus</a:t>
            </a:r>
          </a:p>
          <a:p>
            <a:pPr marL="0" indent="0">
              <a:buNone/>
            </a:pPr>
            <a:r>
              <a:rPr lang="en-CA" sz="2000" dirty="0"/>
              <a:t>	Fan speed control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7" name="Picture 9" descr="SP Cont">
            <a:extLst>
              <a:ext uri="{FF2B5EF4-FFF2-40B4-BE49-F238E27FC236}">
                <a16:creationId xmlns:a16="http://schemas.microsoft.com/office/drawing/2014/main" id="{EDC2A402-0110-4174-A11E-2DAE5A2E0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432" y="1704902"/>
            <a:ext cx="4565559" cy="329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0468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1800" dirty="0"/>
              <a:t>Pressure Control</a:t>
            </a:r>
          </a:p>
          <a:p>
            <a:pPr marL="0" indent="0">
              <a:buNone/>
            </a:pPr>
            <a:endParaRPr lang="en-CA" sz="1800" dirty="0"/>
          </a:p>
          <a:p>
            <a:pPr marL="0" indent="0">
              <a:buNone/>
            </a:pPr>
            <a:r>
              <a:rPr lang="en-CA" sz="2000" dirty="0"/>
              <a:t>Methods:</a:t>
            </a:r>
          </a:p>
          <a:p>
            <a:pPr marL="0" indent="0">
              <a:buNone/>
            </a:pPr>
            <a:r>
              <a:rPr lang="en-CA" sz="2000" dirty="0"/>
              <a:t>	Zone control plus</a:t>
            </a:r>
          </a:p>
          <a:p>
            <a:pPr marL="0" indent="0">
              <a:buNone/>
            </a:pPr>
            <a:r>
              <a:rPr lang="en-CA" sz="2000" dirty="0"/>
              <a:t>	Fan speed control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7" name="Picture 9" descr="SP Cont">
            <a:extLst>
              <a:ext uri="{FF2B5EF4-FFF2-40B4-BE49-F238E27FC236}">
                <a16:creationId xmlns:a16="http://schemas.microsoft.com/office/drawing/2014/main" id="{EDC2A402-0110-4174-A11E-2DAE5A2E0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432" y="1704902"/>
            <a:ext cx="4565559" cy="329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C2CFF7-1E37-4736-8352-52A8CF435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382" y="3690596"/>
            <a:ext cx="1482151" cy="107561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7573A6-3D0E-45E6-9836-D86B5E2AA700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635533" y="4228405"/>
            <a:ext cx="2193767" cy="76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714584-E391-4A4B-9140-662FED74F1FE}"/>
              </a:ext>
            </a:extLst>
          </p:cNvPr>
          <p:cNvCxnSpPr>
            <a:cxnSpLocks/>
          </p:cNvCxnSpPr>
          <p:nvPr/>
        </p:nvCxnSpPr>
        <p:spPr>
          <a:xfrm flipV="1">
            <a:off x="3635533" y="2438400"/>
            <a:ext cx="2193767" cy="1802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CFD9CDE-FDD2-457C-BEC7-5CB8566B7BD0}"/>
              </a:ext>
            </a:extLst>
          </p:cNvPr>
          <p:cNvSpPr txBox="1">
            <a:spLocks/>
          </p:cNvSpPr>
          <p:nvPr/>
        </p:nvSpPr>
        <p:spPr bwMode="black">
          <a:xfrm>
            <a:off x="584200" y="4006871"/>
            <a:ext cx="2858667" cy="51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Pressure Control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Valve (PCV)</a:t>
            </a:r>
          </a:p>
        </p:txBody>
      </p:sp>
    </p:spTree>
    <p:extLst>
      <p:ext uri="{BB962C8B-B14F-4D97-AF65-F5344CB8AC3E}">
        <p14:creationId xmlns:p14="http://schemas.microsoft.com/office/powerpoint/2010/main" val="21046640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1800" dirty="0"/>
              <a:t>Pressure Control</a:t>
            </a:r>
          </a:p>
          <a:p>
            <a:pPr marL="0" indent="0">
              <a:buNone/>
            </a:pPr>
            <a:endParaRPr lang="en-CA" sz="1800" dirty="0"/>
          </a:p>
          <a:p>
            <a:pPr marL="0" indent="0">
              <a:buNone/>
            </a:pPr>
            <a:r>
              <a:rPr lang="en-CA" sz="2000" dirty="0"/>
              <a:t>Methods:</a:t>
            </a:r>
          </a:p>
          <a:p>
            <a:pPr marL="0" indent="0">
              <a:buNone/>
            </a:pPr>
            <a:r>
              <a:rPr lang="en-CA" sz="2000" dirty="0"/>
              <a:t>	Bypass</a:t>
            </a:r>
          </a:p>
          <a:p>
            <a:pPr marL="0" indent="0">
              <a:buNone/>
            </a:pPr>
            <a:r>
              <a:rPr lang="en-CA" sz="2000" dirty="0"/>
              <a:t>	(Constant volume fan)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FA97FA-34D2-46C4-AD47-60AB44597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01" y="1509984"/>
            <a:ext cx="2217994" cy="35471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A94D3A-AEE4-49F9-86F2-BF0C6417E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432" y="3664501"/>
            <a:ext cx="1482151" cy="107561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480872-11AA-431A-A341-DA0A441C729E}"/>
              </a:ext>
            </a:extLst>
          </p:cNvPr>
          <p:cNvCxnSpPr>
            <a:cxnSpLocks/>
          </p:cNvCxnSpPr>
          <p:nvPr/>
        </p:nvCxnSpPr>
        <p:spPr>
          <a:xfrm flipV="1">
            <a:off x="5556583" y="1911350"/>
            <a:ext cx="1569182" cy="2303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0B460A9-BF5B-4880-B150-2CFC7CC5BF0A}"/>
              </a:ext>
            </a:extLst>
          </p:cNvPr>
          <p:cNvSpPr txBox="1">
            <a:spLocks/>
          </p:cNvSpPr>
          <p:nvPr/>
        </p:nvSpPr>
        <p:spPr bwMode="black">
          <a:xfrm>
            <a:off x="2505250" y="3980776"/>
            <a:ext cx="2858667" cy="51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Pressure Control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Valve (PCV)</a:t>
            </a:r>
          </a:p>
        </p:txBody>
      </p:sp>
    </p:spTree>
    <p:extLst>
      <p:ext uri="{BB962C8B-B14F-4D97-AF65-F5344CB8AC3E}">
        <p14:creationId xmlns:p14="http://schemas.microsoft.com/office/powerpoint/2010/main" val="29825260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1800" dirty="0"/>
              <a:t>Pressure Control</a:t>
            </a:r>
          </a:p>
          <a:p>
            <a:pPr marL="0" indent="0">
              <a:buNone/>
            </a:pPr>
            <a:endParaRPr lang="en-CA" sz="1800" dirty="0"/>
          </a:p>
          <a:p>
            <a:pPr marL="0" indent="0">
              <a:buNone/>
            </a:pPr>
            <a:r>
              <a:rPr lang="en-CA" sz="2000" dirty="0"/>
              <a:t>Methods:</a:t>
            </a:r>
          </a:p>
          <a:p>
            <a:pPr marL="0" indent="0">
              <a:buNone/>
            </a:pPr>
            <a:r>
              <a:rPr lang="en-CA" sz="2000" dirty="0"/>
              <a:t>	Diffuser Bypass</a:t>
            </a:r>
          </a:p>
          <a:p>
            <a:pPr marL="0" indent="0">
              <a:buNone/>
            </a:pPr>
            <a:r>
              <a:rPr lang="en-CA" sz="2000" dirty="0"/>
              <a:t>	(Constant volume fan)</a:t>
            </a:r>
          </a:p>
          <a:p>
            <a:pPr marL="0" indent="0">
              <a:buNone/>
            </a:pPr>
            <a:r>
              <a:rPr lang="en-CA" sz="2000" dirty="0"/>
              <a:t>	Requires plenum return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0B460A9-BF5B-4880-B150-2CFC7CC5BF0A}"/>
              </a:ext>
            </a:extLst>
          </p:cNvPr>
          <p:cNvSpPr txBox="1">
            <a:spLocks/>
          </p:cNvSpPr>
          <p:nvPr/>
        </p:nvSpPr>
        <p:spPr bwMode="black">
          <a:xfrm>
            <a:off x="5480875" y="4539182"/>
            <a:ext cx="3165300" cy="40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Pressure Relief Collar (PRC)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0CF25C-FEF8-4D08-BC5C-E4AAEADC7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649" y="1780329"/>
            <a:ext cx="3347021" cy="27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037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Sizing and Locating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Zoning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Pressure Control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Supply Air Temperature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13836395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1800" dirty="0"/>
              <a:t>Supply Air Temperature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Objectives: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Provide consistent supply air temperature</a:t>
            </a:r>
          </a:p>
          <a:p>
            <a:pPr lvl="1"/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Can reset supply air temperature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Limit the supply air temperature -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Varitherm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Cooling 50˚F/10˚C to 68˚F/20˚C</a:t>
            </a:r>
          </a:p>
          <a:p>
            <a:pPr lvl="1"/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Heating 80˚F/26.5˚C to as low as possible but not to exceed120˚F/49˚C</a:t>
            </a:r>
          </a:p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Provide changeover from cooling to heating</a:t>
            </a:r>
          </a:p>
          <a:p>
            <a:pPr marL="0" indent="0">
              <a:buNone/>
            </a:pPr>
            <a:endParaRPr lang="en-CA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</p:spTree>
    <p:extLst>
      <p:ext uri="{BB962C8B-B14F-4D97-AF65-F5344CB8AC3E}">
        <p14:creationId xmlns:p14="http://schemas.microsoft.com/office/powerpoint/2010/main" val="24650997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1800" dirty="0"/>
              <a:t>Supply Air Temperature</a:t>
            </a:r>
          </a:p>
          <a:p>
            <a:pPr marL="0" indent="0">
              <a:buNone/>
            </a:pP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Methods:</a:t>
            </a:r>
          </a:p>
          <a:p>
            <a:pPr marL="0" indent="0">
              <a:buNone/>
            </a:pPr>
            <a:r>
              <a:rPr lang="en-CA" sz="1800" dirty="0"/>
              <a:t>	Consistent SAT</a:t>
            </a:r>
          </a:p>
          <a:p>
            <a:pPr marL="0" indent="0">
              <a:buNone/>
            </a:pPr>
            <a:r>
              <a:rPr lang="en-CA" sz="1800" dirty="0"/>
              <a:t>	Limit SAT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EF192F1B-C5DC-43C6-8E88-BC28FFC9C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1634377"/>
            <a:ext cx="4521790" cy="333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164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541004"/>
            <a:ext cx="8389358" cy="3197884"/>
          </a:xfrm>
        </p:spPr>
        <p:txBody>
          <a:bodyPr/>
          <a:lstStyle/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 algn="ctr">
              <a:buNone/>
            </a:pPr>
            <a:r>
              <a:rPr lang="en-CA" dirty="0"/>
              <a:t>Like having a little VAV box in each space.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What are VAV Diffusers?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E572E62-2E41-4EAC-9701-AAEDED151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274" y="2050643"/>
            <a:ext cx="1406462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AEF1DF31-28EF-4C1E-ACF0-9AD80272E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9776" y="2050643"/>
            <a:ext cx="119844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4C691A55-56FB-435D-8361-3D0AA3339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361" y="2050433"/>
            <a:ext cx="142042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77F9283F-3B59-4EF0-978F-2410F73C4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643" y="2050433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EDF4FF2-3D71-4432-B7EB-7FB4599F6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280" y="2050643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1CB4EF-80B1-4DD7-ABE1-8604789C27DC}"/>
              </a:ext>
            </a:extLst>
          </p:cNvPr>
          <p:cNvGrpSpPr/>
          <p:nvPr/>
        </p:nvGrpSpPr>
        <p:grpSpPr>
          <a:xfrm>
            <a:off x="1631368" y="1495741"/>
            <a:ext cx="6210860" cy="1812202"/>
            <a:chOff x="2252382" y="2610971"/>
            <a:chExt cx="8281147" cy="2416269"/>
          </a:xfrm>
        </p:grpSpPr>
        <p:grpSp>
          <p:nvGrpSpPr>
            <p:cNvPr id="11" name="Group 85">
              <a:extLst>
                <a:ext uri="{FF2B5EF4-FFF2-40B4-BE49-F238E27FC236}">
                  <a16:creationId xmlns:a16="http://schemas.microsoft.com/office/drawing/2014/main" id="{E4986EEE-9A8E-4DD2-B814-C84E506AEE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5294" y="4518772"/>
              <a:ext cx="672353" cy="486056"/>
              <a:chOff x="914400" y="5121910"/>
              <a:chExt cx="762000" cy="549909"/>
            </a:xfrm>
          </p:grpSpPr>
          <p:sp>
            <p:nvSpPr>
              <p:cNvPr id="62" name="Rectangle 34">
                <a:extLst>
                  <a:ext uri="{FF2B5EF4-FFF2-40B4-BE49-F238E27FC236}">
                    <a16:creationId xmlns:a16="http://schemas.microsoft.com/office/drawing/2014/main" id="{B47717C8-68D5-47E6-8870-3DB664922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63" name="Rectangle 35">
                <a:extLst>
                  <a:ext uri="{FF2B5EF4-FFF2-40B4-BE49-F238E27FC236}">
                    <a16:creationId xmlns:a16="http://schemas.microsoft.com/office/drawing/2014/main" id="{3DD2ED0E-9E42-457B-875B-6ABB47DAF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64" name="Rectangle 36">
                <a:extLst>
                  <a:ext uri="{FF2B5EF4-FFF2-40B4-BE49-F238E27FC236}">
                    <a16:creationId xmlns:a16="http://schemas.microsoft.com/office/drawing/2014/main" id="{AFE1AEFB-3348-4C60-B1F0-20DAD541DC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2" name="Group 40">
              <a:extLst>
                <a:ext uri="{FF2B5EF4-FFF2-40B4-BE49-F238E27FC236}">
                  <a16:creationId xmlns:a16="http://schemas.microsoft.com/office/drawing/2014/main" id="{AB58C4BA-9CED-428C-99B6-76F6DA9694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9617" y="2958353"/>
              <a:ext cx="515471" cy="437029"/>
              <a:chOff x="749300" y="3352800"/>
              <a:chExt cx="584200" cy="495300"/>
            </a:xfrm>
          </p:grpSpPr>
          <p:sp>
            <p:nvSpPr>
              <p:cNvPr id="60" name="Trapezoid 59">
                <a:extLst>
                  <a:ext uri="{FF2B5EF4-FFF2-40B4-BE49-F238E27FC236}">
                    <a16:creationId xmlns:a16="http://schemas.microsoft.com/office/drawing/2014/main" id="{5A01154E-67B8-429E-B38D-FA634AC41F55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" name="Double Wave 38">
                <a:extLst>
                  <a:ext uri="{FF2B5EF4-FFF2-40B4-BE49-F238E27FC236}">
                    <a16:creationId xmlns:a16="http://schemas.microsoft.com/office/drawing/2014/main" id="{DEF76C9A-9830-4A77-B59D-277BFEFA0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13" name="Rectangle 39">
              <a:extLst>
                <a:ext uri="{FF2B5EF4-FFF2-40B4-BE49-F238E27FC236}">
                  <a16:creationId xmlns:a16="http://schemas.microsoft.com/office/drawing/2014/main" id="{753EB791-311E-47B8-96F6-A727079E4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8059" y="2711824"/>
              <a:ext cx="1994647" cy="246529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grpSp>
          <p:nvGrpSpPr>
            <p:cNvPr id="14" name="Group 49">
              <a:extLst>
                <a:ext uri="{FF2B5EF4-FFF2-40B4-BE49-F238E27FC236}">
                  <a16:creationId xmlns:a16="http://schemas.microsoft.com/office/drawing/2014/main" id="{0DBE5862-3AFB-4347-90BF-C7DD4D976A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5823" y="2958353"/>
              <a:ext cx="515471" cy="437029"/>
              <a:chOff x="749300" y="3352800"/>
              <a:chExt cx="584200" cy="495300"/>
            </a:xfrm>
          </p:grpSpPr>
          <p:sp>
            <p:nvSpPr>
              <p:cNvPr id="58" name="Trapezoid 57">
                <a:extLst>
                  <a:ext uri="{FF2B5EF4-FFF2-40B4-BE49-F238E27FC236}">
                    <a16:creationId xmlns:a16="http://schemas.microsoft.com/office/drawing/2014/main" id="{4020433A-18DC-4AD3-8744-3F872135C095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" name="Double Wave 51">
                <a:extLst>
                  <a:ext uri="{FF2B5EF4-FFF2-40B4-BE49-F238E27FC236}">
                    <a16:creationId xmlns:a16="http://schemas.microsoft.com/office/drawing/2014/main" id="{24CCF84B-0FE7-4893-B625-756C748F8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5" name="Group 60">
              <a:extLst>
                <a:ext uri="{FF2B5EF4-FFF2-40B4-BE49-F238E27FC236}">
                  <a16:creationId xmlns:a16="http://schemas.microsoft.com/office/drawing/2014/main" id="{BF6324F7-DE08-4D59-989C-149483FD9F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50323" y="2958353"/>
              <a:ext cx="515471" cy="437029"/>
              <a:chOff x="749300" y="3352800"/>
              <a:chExt cx="584200" cy="495300"/>
            </a:xfrm>
          </p:grpSpPr>
          <p:sp>
            <p:nvSpPr>
              <p:cNvPr id="56" name="Trapezoid 55">
                <a:extLst>
                  <a:ext uri="{FF2B5EF4-FFF2-40B4-BE49-F238E27FC236}">
                    <a16:creationId xmlns:a16="http://schemas.microsoft.com/office/drawing/2014/main" id="{D5D94A66-4EBA-4201-A854-3CF8CDBDD3BA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7" name="Double Wave 62">
                <a:extLst>
                  <a:ext uri="{FF2B5EF4-FFF2-40B4-BE49-F238E27FC236}">
                    <a16:creationId xmlns:a16="http://schemas.microsoft.com/office/drawing/2014/main" id="{34880A05-2652-4412-9CC5-CF3568327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6" name="Group 71">
              <a:extLst>
                <a:ext uri="{FF2B5EF4-FFF2-40B4-BE49-F238E27FC236}">
                  <a16:creationId xmlns:a16="http://schemas.microsoft.com/office/drawing/2014/main" id="{404767A6-CC91-459D-ACB3-72960873A5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86382" y="2958353"/>
              <a:ext cx="515471" cy="437029"/>
              <a:chOff x="749300" y="3352800"/>
              <a:chExt cx="584200" cy="495300"/>
            </a:xfrm>
          </p:grpSpPr>
          <p:sp>
            <p:nvSpPr>
              <p:cNvPr id="54" name="Trapezoid 53">
                <a:extLst>
                  <a:ext uri="{FF2B5EF4-FFF2-40B4-BE49-F238E27FC236}">
                    <a16:creationId xmlns:a16="http://schemas.microsoft.com/office/drawing/2014/main" id="{AA16652D-FC95-486D-9952-034416CF1ADA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5" name="Double Wave 73">
                <a:extLst>
                  <a:ext uri="{FF2B5EF4-FFF2-40B4-BE49-F238E27FC236}">
                    <a16:creationId xmlns:a16="http://schemas.microsoft.com/office/drawing/2014/main" id="{3F840D2A-2F5E-49AA-8919-D309B2C28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7" name="Group 82">
              <a:extLst>
                <a:ext uri="{FF2B5EF4-FFF2-40B4-BE49-F238E27FC236}">
                  <a16:creationId xmlns:a16="http://schemas.microsoft.com/office/drawing/2014/main" id="{0B7E16E2-5FE5-4A09-AE1F-64071D70F7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89676" y="2958353"/>
              <a:ext cx="515471" cy="437029"/>
              <a:chOff x="749300" y="3352800"/>
              <a:chExt cx="584200" cy="495300"/>
            </a:xfrm>
          </p:grpSpPr>
          <p:sp>
            <p:nvSpPr>
              <p:cNvPr id="52" name="Trapezoid 51">
                <a:extLst>
                  <a:ext uri="{FF2B5EF4-FFF2-40B4-BE49-F238E27FC236}">
                    <a16:creationId xmlns:a16="http://schemas.microsoft.com/office/drawing/2014/main" id="{501EF98D-6B6B-489C-BE9E-02E9BD8E5548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3" name="Double Wave 84">
                <a:extLst>
                  <a:ext uri="{FF2B5EF4-FFF2-40B4-BE49-F238E27FC236}">
                    <a16:creationId xmlns:a16="http://schemas.microsoft.com/office/drawing/2014/main" id="{40604798-0FAD-4A1F-A3D0-A45CC9CEEF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8" name="Group 86">
              <a:extLst>
                <a:ext uri="{FF2B5EF4-FFF2-40B4-BE49-F238E27FC236}">
                  <a16:creationId xmlns:a16="http://schemas.microsoft.com/office/drawing/2014/main" id="{CB663FBE-46EE-4CF0-B2E0-E8604EC487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0647" y="4529978"/>
              <a:ext cx="672353" cy="486056"/>
              <a:chOff x="914400" y="5121910"/>
              <a:chExt cx="762000" cy="549909"/>
            </a:xfrm>
          </p:grpSpPr>
          <p:sp>
            <p:nvSpPr>
              <p:cNvPr id="49" name="Rectangle 87">
                <a:extLst>
                  <a:ext uri="{FF2B5EF4-FFF2-40B4-BE49-F238E27FC236}">
                    <a16:creationId xmlns:a16="http://schemas.microsoft.com/office/drawing/2014/main" id="{F808C75F-5FCE-40F3-AEAF-887FAF88C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50" name="Rectangle 88">
                <a:extLst>
                  <a:ext uri="{FF2B5EF4-FFF2-40B4-BE49-F238E27FC236}">
                    <a16:creationId xmlns:a16="http://schemas.microsoft.com/office/drawing/2014/main" id="{6E065D48-2CB4-475D-8CD1-93CC77128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51" name="Rectangle 89">
                <a:extLst>
                  <a:ext uri="{FF2B5EF4-FFF2-40B4-BE49-F238E27FC236}">
                    <a16:creationId xmlns:a16="http://schemas.microsoft.com/office/drawing/2014/main" id="{5C0FED5C-0957-4AFE-A72D-9093FDA63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9" name="Group 90">
              <a:extLst>
                <a:ext uri="{FF2B5EF4-FFF2-40B4-BE49-F238E27FC236}">
                  <a16:creationId xmlns:a16="http://schemas.microsoft.com/office/drawing/2014/main" id="{78858E6B-163C-4BC6-B4E7-266C7A3156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61529" y="4529978"/>
              <a:ext cx="672353" cy="486056"/>
              <a:chOff x="914400" y="5121910"/>
              <a:chExt cx="762000" cy="549909"/>
            </a:xfrm>
          </p:grpSpPr>
          <p:sp>
            <p:nvSpPr>
              <p:cNvPr id="46" name="Rectangle 91">
                <a:extLst>
                  <a:ext uri="{FF2B5EF4-FFF2-40B4-BE49-F238E27FC236}">
                    <a16:creationId xmlns:a16="http://schemas.microsoft.com/office/drawing/2014/main" id="{99C1C20C-B45F-4D62-9808-1E4D5D858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47" name="Rectangle 92">
                <a:extLst>
                  <a:ext uri="{FF2B5EF4-FFF2-40B4-BE49-F238E27FC236}">
                    <a16:creationId xmlns:a16="http://schemas.microsoft.com/office/drawing/2014/main" id="{379708C6-4956-4833-B5D7-F49A0E5DC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48" name="Rectangle 93">
                <a:extLst>
                  <a:ext uri="{FF2B5EF4-FFF2-40B4-BE49-F238E27FC236}">
                    <a16:creationId xmlns:a16="http://schemas.microsoft.com/office/drawing/2014/main" id="{27877E15-17D0-445D-A6FC-B039235E9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20" name="Group 94">
              <a:extLst>
                <a:ext uri="{FF2B5EF4-FFF2-40B4-BE49-F238E27FC236}">
                  <a16:creationId xmlns:a16="http://schemas.microsoft.com/office/drawing/2014/main" id="{85551D29-A2FD-40F9-9B48-3DE9B5AAF2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07941" y="4541184"/>
              <a:ext cx="672353" cy="486056"/>
              <a:chOff x="914400" y="5121910"/>
              <a:chExt cx="762000" cy="549909"/>
            </a:xfrm>
          </p:grpSpPr>
          <p:sp>
            <p:nvSpPr>
              <p:cNvPr id="43" name="Rectangle 95">
                <a:extLst>
                  <a:ext uri="{FF2B5EF4-FFF2-40B4-BE49-F238E27FC236}">
                    <a16:creationId xmlns:a16="http://schemas.microsoft.com/office/drawing/2014/main" id="{8CF0A0E4-1693-443F-8203-7ABA55AC1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44" name="Rectangle 96">
                <a:extLst>
                  <a:ext uri="{FF2B5EF4-FFF2-40B4-BE49-F238E27FC236}">
                    <a16:creationId xmlns:a16="http://schemas.microsoft.com/office/drawing/2014/main" id="{DE13AE8F-7389-4496-9192-4EECA2B41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45" name="Rectangle 97">
                <a:extLst>
                  <a:ext uri="{FF2B5EF4-FFF2-40B4-BE49-F238E27FC236}">
                    <a16:creationId xmlns:a16="http://schemas.microsoft.com/office/drawing/2014/main" id="{438F692E-5C7F-4BCB-8E0A-271FBABC7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21" name="Group 98">
              <a:extLst>
                <a:ext uri="{FF2B5EF4-FFF2-40B4-BE49-F238E27FC236}">
                  <a16:creationId xmlns:a16="http://schemas.microsoft.com/office/drawing/2014/main" id="{0EC28C17-0D8F-4411-A9AF-DE946522CF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68971" y="4529978"/>
              <a:ext cx="672353" cy="486056"/>
              <a:chOff x="914400" y="5121910"/>
              <a:chExt cx="762000" cy="549909"/>
            </a:xfrm>
          </p:grpSpPr>
          <p:sp>
            <p:nvSpPr>
              <p:cNvPr id="40" name="Rectangle 99">
                <a:extLst>
                  <a:ext uri="{FF2B5EF4-FFF2-40B4-BE49-F238E27FC236}">
                    <a16:creationId xmlns:a16="http://schemas.microsoft.com/office/drawing/2014/main" id="{317DF102-E272-4381-A213-0CA89E201B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41" name="Rectangle 100">
                <a:extLst>
                  <a:ext uri="{FF2B5EF4-FFF2-40B4-BE49-F238E27FC236}">
                    <a16:creationId xmlns:a16="http://schemas.microsoft.com/office/drawing/2014/main" id="{7607FBE5-2186-4442-A48B-B1D81F941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42" name="Rectangle 101">
                <a:extLst>
                  <a:ext uri="{FF2B5EF4-FFF2-40B4-BE49-F238E27FC236}">
                    <a16:creationId xmlns:a16="http://schemas.microsoft.com/office/drawing/2014/main" id="{5AB8C09A-E3EC-4094-883E-572E1C851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22" name="Rectangle 102">
              <a:extLst>
                <a:ext uri="{FF2B5EF4-FFF2-40B4-BE49-F238E27FC236}">
                  <a16:creationId xmlns:a16="http://schemas.microsoft.com/office/drawing/2014/main" id="{2A3753E4-4455-4265-81D4-C400673334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6676" y="2678206"/>
              <a:ext cx="1759324" cy="280147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3" name="Rectangle 103">
              <a:extLst>
                <a:ext uri="{FF2B5EF4-FFF2-40B4-BE49-F238E27FC236}">
                  <a16:creationId xmlns:a16="http://schemas.microsoft.com/office/drawing/2014/main" id="{CA166AA1-3B98-4BCF-B03F-BA884C3A9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9970" y="2644588"/>
              <a:ext cx="1759324" cy="31376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4" name="Rectangle 104">
              <a:extLst>
                <a:ext uri="{FF2B5EF4-FFF2-40B4-BE49-F238E27FC236}">
                  <a16:creationId xmlns:a16="http://schemas.microsoft.com/office/drawing/2014/main" id="{A862464C-B26A-46CE-9D59-2B9EE5D96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617" y="2622177"/>
              <a:ext cx="1759324" cy="336176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5" name="Rectangle 105">
              <a:extLst>
                <a:ext uri="{FF2B5EF4-FFF2-40B4-BE49-F238E27FC236}">
                  <a16:creationId xmlns:a16="http://schemas.microsoft.com/office/drawing/2014/main" id="{B05BA0EF-F67D-408B-A8EB-EC41F4F74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5706" y="2610971"/>
              <a:ext cx="448235" cy="347382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6" name="Rectangle 106">
              <a:extLst>
                <a:ext uri="{FF2B5EF4-FFF2-40B4-BE49-F238E27FC236}">
                  <a16:creationId xmlns:a16="http://schemas.microsoft.com/office/drawing/2014/main" id="{F9324039-C649-4A68-A234-A65AFE60D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3941" y="2610971"/>
              <a:ext cx="448235" cy="347382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27" name="Rectangle 107">
              <a:extLst>
                <a:ext uri="{FF2B5EF4-FFF2-40B4-BE49-F238E27FC236}">
                  <a16:creationId xmlns:a16="http://schemas.microsoft.com/office/drawing/2014/main" id="{7C2FBA45-056F-41A9-A294-E42FDDD15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2176" y="2711824"/>
              <a:ext cx="291353" cy="246529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cxnSp>
          <p:nvCxnSpPr>
            <p:cNvPr id="28" name="Straight Connector 109">
              <a:extLst>
                <a:ext uri="{FF2B5EF4-FFF2-40B4-BE49-F238E27FC236}">
                  <a16:creationId xmlns:a16="http://schemas.microsoft.com/office/drawing/2014/main" id="{031D51C2-93F7-40AA-8B6D-7BC12BF7A08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9894794" y="2711824"/>
              <a:ext cx="224118" cy="145676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29" name="Oval 110">
              <a:extLst>
                <a:ext uri="{FF2B5EF4-FFF2-40B4-BE49-F238E27FC236}">
                  <a16:creationId xmlns:a16="http://schemas.microsoft.com/office/drawing/2014/main" id="{D38E0DEF-D93E-4856-B3FF-93AC64571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9850" y="2756647"/>
              <a:ext cx="40621" cy="40622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30" name="Rectangle 121">
              <a:extLst>
                <a:ext uri="{FF2B5EF4-FFF2-40B4-BE49-F238E27FC236}">
                  <a16:creationId xmlns:a16="http://schemas.microsoft.com/office/drawing/2014/main" id="{823F693A-B458-48D2-82F1-01609E410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8530" y="4415118"/>
              <a:ext cx="156882" cy="201706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31" name="Freeform 122">
              <a:extLst>
                <a:ext uri="{FF2B5EF4-FFF2-40B4-BE49-F238E27FC236}">
                  <a16:creationId xmlns:a16="http://schemas.microsoft.com/office/drawing/2014/main" id="{A44B28B8-52D6-43C8-8271-502E31C41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9857" y="2779059"/>
              <a:ext cx="1516996" cy="1624853"/>
            </a:xfrm>
            <a:custGeom>
              <a:avLst/>
              <a:gdLst>
                <a:gd name="T0" fmla="*/ 247281 w 1718733"/>
                <a:gd name="T1" fmla="*/ 1841500 h 1841500"/>
                <a:gd name="T2" fmla="*/ 247281 w 1718733"/>
                <a:gd name="T3" fmla="*/ 469900 h 1841500"/>
                <a:gd name="T4" fmla="*/ 1730940 w 1718733"/>
                <a:gd name="T5" fmla="*/ 0 h 1841500"/>
                <a:gd name="T6" fmla="*/ 0 60000 65536"/>
                <a:gd name="T7" fmla="*/ 0 60000 65536"/>
                <a:gd name="T8" fmla="*/ 0 60000 65536"/>
                <a:gd name="T9" fmla="*/ 0 w 1718733"/>
                <a:gd name="T10" fmla="*/ 0 h 1841500"/>
                <a:gd name="T11" fmla="*/ 1718733 w 1718733"/>
                <a:gd name="T12" fmla="*/ 1841500 h 18415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8733" h="1841500">
                  <a:moveTo>
                    <a:pt x="245533" y="1841500"/>
                  </a:moveTo>
                  <a:cubicBezTo>
                    <a:pt x="122766" y="1309158"/>
                    <a:pt x="0" y="776817"/>
                    <a:pt x="245533" y="469900"/>
                  </a:cubicBezTo>
                  <a:cubicBezTo>
                    <a:pt x="491066" y="162983"/>
                    <a:pt x="1104899" y="81491"/>
                    <a:pt x="1718733" y="0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grpSp>
          <p:nvGrpSpPr>
            <p:cNvPr id="32" name="Group 127">
              <a:extLst>
                <a:ext uri="{FF2B5EF4-FFF2-40B4-BE49-F238E27FC236}">
                  <a16:creationId xmlns:a16="http://schemas.microsoft.com/office/drawing/2014/main" id="{B07B7783-2303-41A1-A456-CFDBE42DFA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62147" y="4471147"/>
              <a:ext cx="100853" cy="102254"/>
              <a:chOff x="5410200" y="2184400"/>
              <a:chExt cx="114300" cy="115094"/>
            </a:xfrm>
          </p:grpSpPr>
          <p:cxnSp>
            <p:nvCxnSpPr>
              <p:cNvPr id="38" name="Straight Connector 124">
                <a:extLst>
                  <a:ext uri="{FF2B5EF4-FFF2-40B4-BE49-F238E27FC236}">
                    <a16:creationId xmlns:a16="http://schemas.microsoft.com/office/drawing/2014/main" id="{36982CF2-95D1-43A9-B4BB-ED4E7D50FFC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5416550" y="2241550"/>
                <a:ext cx="114300" cy="15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9" name="Straight Connector 126">
                <a:extLst>
                  <a:ext uri="{FF2B5EF4-FFF2-40B4-BE49-F238E27FC236}">
                    <a16:creationId xmlns:a16="http://schemas.microsoft.com/office/drawing/2014/main" id="{1CD75925-2117-4E1F-A84A-ADFF4A776D3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410200" y="2184400"/>
                <a:ext cx="114300" cy="15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33" name="Curved Down Arrow 136">
              <a:extLst>
                <a:ext uri="{FF2B5EF4-FFF2-40B4-BE49-F238E27FC236}">
                  <a16:creationId xmlns:a16="http://schemas.microsoft.com/office/drawing/2014/main" id="{1B590F1C-A570-4F03-AA9A-2EA1EC725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7382" y="3429000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34" name="Curved Down Arrow 138">
              <a:extLst>
                <a:ext uri="{FF2B5EF4-FFF2-40B4-BE49-F238E27FC236}">
                  <a16:creationId xmlns:a16="http://schemas.microsoft.com/office/drawing/2014/main" id="{0749567B-5BBC-4EAC-9CB4-5DE33B156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2382" y="3417794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35" name="Curved Down Arrow 140">
              <a:extLst>
                <a:ext uri="{FF2B5EF4-FFF2-40B4-BE49-F238E27FC236}">
                  <a16:creationId xmlns:a16="http://schemas.microsoft.com/office/drawing/2014/main" id="{F2F21311-63FF-423E-B6D3-911B158DE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1882" y="3417794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36" name="Curved Down Arrow 142">
              <a:extLst>
                <a:ext uri="{FF2B5EF4-FFF2-40B4-BE49-F238E27FC236}">
                  <a16:creationId xmlns:a16="http://schemas.microsoft.com/office/drawing/2014/main" id="{E2DF3C69-7E87-4A65-A1D8-849A22749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9147" y="3406588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37" name="Curved Down Arrow 144">
              <a:extLst>
                <a:ext uri="{FF2B5EF4-FFF2-40B4-BE49-F238E27FC236}">
                  <a16:creationId xmlns:a16="http://schemas.microsoft.com/office/drawing/2014/main" id="{9975B23F-2F2B-41DF-8F37-A5521B1AD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1235" y="3417794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1673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1800" dirty="0"/>
              <a:t>Supply Air Temperature</a:t>
            </a:r>
          </a:p>
          <a:p>
            <a:pPr marL="0" indent="0">
              <a:buNone/>
            </a:pP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Methods:</a:t>
            </a:r>
          </a:p>
          <a:p>
            <a:pPr marL="0" indent="0">
              <a:buNone/>
            </a:pPr>
            <a:r>
              <a:rPr lang="en-CA" sz="1800" dirty="0"/>
              <a:t>	Changeover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Design Basics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4EAD69-C062-4D5F-AB3E-7302B7A4E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1634377"/>
            <a:ext cx="4610100" cy="332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6786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/>
              <a:t>Example Projects</a:t>
            </a:r>
          </a:p>
        </p:txBody>
      </p:sp>
    </p:spTree>
    <p:extLst>
      <p:ext uri="{BB962C8B-B14F-4D97-AF65-F5344CB8AC3E}">
        <p14:creationId xmlns:p14="http://schemas.microsoft.com/office/powerpoint/2010/main" val="8977960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CC3ECCE-609D-5287-AEA1-E6C856A80441}"/>
              </a:ext>
            </a:extLst>
          </p:cNvPr>
          <p:cNvSpPr/>
          <p:nvPr/>
        </p:nvSpPr>
        <p:spPr>
          <a:xfrm>
            <a:off x="3254856" y="760334"/>
            <a:ext cx="5889144" cy="4383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704902"/>
            <a:ext cx="2981829" cy="319788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One or two small rooms part of a larger space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Pressure control</a:t>
            </a:r>
          </a:p>
          <a:p>
            <a:pPr marL="0" indent="0">
              <a:buNone/>
            </a:pPr>
            <a:r>
              <a:rPr lang="en-US" sz="1800" dirty="0"/>
              <a:t>&lt;30% by volume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VAV Diffuser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(VPD or PPD)</a:t>
            </a:r>
            <a:endParaRPr lang="en-CA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Example Projects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D025AE-590C-4C40-A6BB-2258022C94BB}"/>
              </a:ext>
            </a:extLst>
          </p:cNvPr>
          <p:cNvCxnSpPr>
            <a:cxnSpLocks/>
          </p:cNvCxnSpPr>
          <p:nvPr/>
        </p:nvCxnSpPr>
        <p:spPr>
          <a:xfrm>
            <a:off x="1882140" y="4069080"/>
            <a:ext cx="5455920" cy="15932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618B1D-6B98-041B-3FA3-C91EA617978C}"/>
              </a:ext>
            </a:extLst>
          </p:cNvPr>
          <p:cNvSpPr txBox="1">
            <a:spLocks/>
          </p:cNvSpPr>
          <p:nvPr/>
        </p:nvSpPr>
        <p:spPr>
          <a:xfrm>
            <a:off x="5917178" y="4889125"/>
            <a:ext cx="2170176" cy="2443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2022-0208-01 CA Oakmead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3EC9E0-C30E-013A-0A82-7542A4D98D4C}"/>
              </a:ext>
            </a:extLst>
          </p:cNvPr>
          <p:cNvSpPr/>
          <p:nvPr/>
        </p:nvSpPr>
        <p:spPr>
          <a:xfrm>
            <a:off x="7057387" y="3813716"/>
            <a:ext cx="1454711" cy="735981"/>
          </a:xfrm>
          <a:prstGeom prst="rect">
            <a:avLst/>
          </a:prstGeom>
          <a:solidFill>
            <a:srgbClr val="00B0F0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324893-7CD7-C22C-FA98-357178B1C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677" y="773152"/>
            <a:ext cx="5776932" cy="433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972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704902"/>
            <a:ext cx="2981829" cy="319788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Sub-zone similar spaces</a:t>
            </a:r>
          </a:p>
          <a:p>
            <a:pPr marL="0" indent="0">
              <a:buNone/>
            </a:pPr>
            <a:r>
              <a:rPr lang="en-US" sz="1800" dirty="0"/>
              <a:t>Reheat System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Pressure control and Heat (PCV or SDV)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VAV Diffuser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(VPD or PPD)</a:t>
            </a:r>
            <a:endParaRPr lang="en-CA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Example Projects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9200E3-1969-4F2E-B4F8-21B093026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150" y="1560653"/>
            <a:ext cx="5565936" cy="358284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D025AE-590C-4C40-A6BB-2258022C94BB}"/>
              </a:ext>
            </a:extLst>
          </p:cNvPr>
          <p:cNvCxnSpPr>
            <a:cxnSpLocks/>
          </p:cNvCxnSpPr>
          <p:nvPr/>
        </p:nvCxnSpPr>
        <p:spPr>
          <a:xfrm>
            <a:off x="1905000" y="4370119"/>
            <a:ext cx="2129920" cy="13203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5D5207-5A0A-48CC-AD32-2EB797DF84BA}"/>
              </a:ext>
            </a:extLst>
          </p:cNvPr>
          <p:cNvCxnSpPr>
            <a:cxnSpLocks/>
          </p:cNvCxnSpPr>
          <p:nvPr/>
        </p:nvCxnSpPr>
        <p:spPr>
          <a:xfrm>
            <a:off x="1995055" y="3633849"/>
            <a:ext cx="1615044" cy="23221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8932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62F8A2-18B2-426D-9E8E-9E7660117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436" y="915095"/>
            <a:ext cx="5123564" cy="42284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704902"/>
            <a:ext cx="2981829" cy="319788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Sub-zone similar spaces</a:t>
            </a:r>
          </a:p>
          <a:p>
            <a:pPr marL="0" indent="0">
              <a:buNone/>
            </a:pPr>
            <a:r>
              <a:rPr lang="en-US" sz="1800" dirty="0"/>
              <a:t>Reheat System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Pressure control and Heat (PCV or SDV)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VAV Diffuser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(VPD or PPD)</a:t>
            </a:r>
            <a:endParaRPr lang="en-CA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Example Projects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D025AE-590C-4C40-A6BB-2258022C94BB}"/>
              </a:ext>
            </a:extLst>
          </p:cNvPr>
          <p:cNvCxnSpPr>
            <a:cxnSpLocks/>
          </p:cNvCxnSpPr>
          <p:nvPr/>
        </p:nvCxnSpPr>
        <p:spPr>
          <a:xfrm flipV="1">
            <a:off x="1905000" y="4228405"/>
            <a:ext cx="3535680" cy="14171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5D5207-5A0A-48CC-AD32-2EB797DF84BA}"/>
              </a:ext>
            </a:extLst>
          </p:cNvPr>
          <p:cNvCxnSpPr>
            <a:cxnSpLocks/>
          </p:cNvCxnSpPr>
          <p:nvPr/>
        </p:nvCxnSpPr>
        <p:spPr>
          <a:xfrm>
            <a:off x="6299835" y="2971800"/>
            <a:ext cx="0" cy="19541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4FF960-8BBF-4173-8000-E5B7F0EFC543}"/>
              </a:ext>
            </a:extLst>
          </p:cNvPr>
          <p:cNvCxnSpPr>
            <a:cxnSpLocks/>
          </p:cNvCxnSpPr>
          <p:nvPr/>
        </p:nvCxnSpPr>
        <p:spPr>
          <a:xfrm flipV="1">
            <a:off x="3195320" y="2971800"/>
            <a:ext cx="3104515" cy="360680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618B1D-6B98-041B-3FA3-C91EA617978C}"/>
              </a:ext>
            </a:extLst>
          </p:cNvPr>
          <p:cNvSpPr txBox="1">
            <a:spLocks/>
          </p:cNvSpPr>
          <p:nvPr/>
        </p:nvSpPr>
        <p:spPr>
          <a:xfrm>
            <a:off x="5917178" y="4889125"/>
            <a:ext cx="2170176" cy="2443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2022-0208-01 CA Oakmead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840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Example Projects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0B3E11-02E5-BDB8-976C-D73E39994E2C}"/>
              </a:ext>
            </a:extLst>
          </p:cNvPr>
          <p:cNvSpPr/>
          <p:nvPr/>
        </p:nvSpPr>
        <p:spPr>
          <a:xfrm>
            <a:off x="3254856" y="760334"/>
            <a:ext cx="5889144" cy="4383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DC30C9-AB1C-F50E-4A4B-CB5FBFC76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0" y="804557"/>
            <a:ext cx="5732465" cy="43052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8B32F9-4558-5ECC-5E17-794F23DFCB5B}"/>
              </a:ext>
            </a:extLst>
          </p:cNvPr>
          <p:cNvSpPr/>
          <p:nvPr/>
        </p:nvSpPr>
        <p:spPr>
          <a:xfrm>
            <a:off x="3439299" y="804558"/>
            <a:ext cx="1368921" cy="4305296"/>
          </a:xfrm>
          <a:prstGeom prst="rect">
            <a:avLst/>
          </a:prstGeom>
          <a:solidFill>
            <a:srgbClr val="00B0F0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4A3175-F426-7FA6-ED8C-35B762843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1" y="1649961"/>
            <a:ext cx="3055150" cy="226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578" tIns="51290" rIns="102578" bIns="51290"/>
          <a:lstStyle/>
          <a:p>
            <a:pPr defTabSz="1019175">
              <a:spcBef>
                <a:spcPts val="600"/>
              </a:spcBef>
            </a:pPr>
            <a:r>
              <a:rPr lang="en-US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dedicated to multiple small zones</a:t>
            </a:r>
          </a:p>
          <a:p>
            <a:pPr defTabSz="1019175">
              <a:spcBef>
                <a:spcPts val="600"/>
              </a:spcBef>
            </a:pPr>
            <a:r>
              <a:rPr lang="en-US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RTU, HP, FCU, FPB, </a:t>
            </a:r>
            <a:r>
              <a:rPr lang="en-US" sz="240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defTabSz="1019175">
              <a:spcBef>
                <a:spcPts val="600"/>
              </a:spcBef>
            </a:pPr>
            <a:endParaRPr lang="en-US" sz="24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019175">
              <a:spcBef>
                <a:spcPts val="600"/>
              </a:spcBef>
            </a:pPr>
            <a:r>
              <a:rPr lang="en-US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 speed </a:t>
            </a:r>
          </a:p>
          <a:p>
            <a:pPr defTabSz="1019175">
              <a:spcBef>
                <a:spcPts val="600"/>
              </a:spcBef>
            </a:pPr>
            <a:r>
              <a:rPr lang="en-US" sz="24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VAV Diffuser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49B0D84-0B8E-3B60-C1DC-4450491FCE5E}"/>
              </a:ext>
            </a:extLst>
          </p:cNvPr>
          <p:cNvCxnSpPr>
            <a:cxnSpLocks/>
          </p:cNvCxnSpPr>
          <p:nvPr/>
        </p:nvCxnSpPr>
        <p:spPr>
          <a:xfrm flipV="1">
            <a:off x="1828800" y="2133600"/>
            <a:ext cx="2636520" cy="18364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4CD6F7-D81F-5E12-F9B1-F895FCA82D47}"/>
              </a:ext>
            </a:extLst>
          </p:cNvPr>
          <p:cNvCxnSpPr>
            <a:cxnSpLocks/>
          </p:cNvCxnSpPr>
          <p:nvPr/>
        </p:nvCxnSpPr>
        <p:spPr>
          <a:xfrm>
            <a:off x="1828800" y="3970020"/>
            <a:ext cx="2438400" cy="8077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542002-151A-7E6B-25AC-04633BB0CFBB}"/>
              </a:ext>
            </a:extLst>
          </p:cNvPr>
          <p:cNvCxnSpPr>
            <a:cxnSpLocks/>
          </p:cNvCxnSpPr>
          <p:nvPr/>
        </p:nvCxnSpPr>
        <p:spPr>
          <a:xfrm flipV="1">
            <a:off x="2028818" y="3859531"/>
            <a:ext cx="1819282" cy="57911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8927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704902"/>
            <a:ext cx="2647819" cy="319788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Zoning by dedicated unit RTU/AHU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Pressure control and Heat (PCV or SDV)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VAV Diffuser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(VPD or PPD)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Example Projects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5F95EB-DAFB-A2E5-6AE8-AB8734E0D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811293"/>
            <a:ext cx="4434840" cy="43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920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CEE6DB1-379F-4742-BB9C-1C8012DD35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2" r="11807"/>
          <a:stretch/>
        </p:blipFill>
        <p:spPr>
          <a:xfrm>
            <a:off x="3220441" y="1510331"/>
            <a:ext cx="5877839" cy="36382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704902"/>
            <a:ext cx="2843120" cy="319788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Sub-zone sections of a building</a:t>
            </a:r>
          </a:p>
          <a:p>
            <a:pPr marL="0" indent="0">
              <a:buNone/>
            </a:pPr>
            <a:r>
              <a:rPr lang="en-US" sz="1800" dirty="0"/>
              <a:t>Separate perimeter system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VAV Diffuser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(VPD or PPD)</a:t>
            </a:r>
            <a:endParaRPr lang="en-CA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Active Chilled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Beam (ACBL)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Example Projects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9E135F-AB91-4CD4-89A1-348998D7121B}"/>
              </a:ext>
            </a:extLst>
          </p:cNvPr>
          <p:cNvCxnSpPr>
            <a:cxnSpLocks/>
          </p:cNvCxnSpPr>
          <p:nvPr/>
        </p:nvCxnSpPr>
        <p:spPr>
          <a:xfrm>
            <a:off x="1905000" y="4521048"/>
            <a:ext cx="2446020" cy="1195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1CA017-879C-4A3E-9EA4-01090373D1CE}"/>
              </a:ext>
            </a:extLst>
          </p:cNvPr>
          <p:cNvCxnSpPr>
            <a:cxnSpLocks/>
          </p:cNvCxnSpPr>
          <p:nvPr/>
        </p:nvCxnSpPr>
        <p:spPr>
          <a:xfrm>
            <a:off x="1905000" y="3511550"/>
            <a:ext cx="272542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263AA9D-7A5D-C59F-B2F9-90F2D5B644BC}"/>
              </a:ext>
            </a:extLst>
          </p:cNvPr>
          <p:cNvSpPr txBox="1">
            <a:spLocks/>
          </p:cNvSpPr>
          <p:nvPr/>
        </p:nvSpPr>
        <p:spPr>
          <a:xfrm>
            <a:off x="6292114" y="4902786"/>
            <a:ext cx="2093495" cy="2407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1200" dirty="0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PG&amp;E</a:t>
            </a:r>
          </a:p>
        </p:txBody>
      </p:sp>
    </p:spTree>
    <p:extLst>
      <p:ext uri="{BB962C8B-B14F-4D97-AF65-F5344CB8AC3E}">
        <p14:creationId xmlns:p14="http://schemas.microsoft.com/office/powerpoint/2010/main" val="18433873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3520EE-E840-42A3-871E-1EAE82DF10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64"/>
          <a:stretch/>
        </p:blipFill>
        <p:spPr>
          <a:xfrm>
            <a:off x="2590800" y="1510919"/>
            <a:ext cx="6553200" cy="363258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Sub-zone whole</a:t>
            </a:r>
          </a:p>
          <a:p>
            <a:pPr marL="0" indent="0">
              <a:buNone/>
            </a:pPr>
            <a:r>
              <a:rPr lang="en-US" sz="1800" dirty="0"/>
              <a:t>building</a:t>
            </a:r>
          </a:p>
          <a:p>
            <a:pPr marL="0" indent="0">
              <a:buNone/>
            </a:pPr>
            <a:r>
              <a:rPr lang="en-US" sz="1800" dirty="0"/>
              <a:t>Reheat system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VAV Diffuser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Digital PPD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VAV Diffuser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Mechanical VPD</a:t>
            </a:r>
            <a:endParaRPr lang="en-CA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Example Projects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9E135F-AB91-4CD4-89A1-348998D7121B}"/>
              </a:ext>
            </a:extLst>
          </p:cNvPr>
          <p:cNvCxnSpPr>
            <a:cxnSpLocks/>
          </p:cNvCxnSpPr>
          <p:nvPr/>
        </p:nvCxnSpPr>
        <p:spPr>
          <a:xfrm flipV="1">
            <a:off x="1828800" y="2901950"/>
            <a:ext cx="1458057" cy="4508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1CA017-879C-4A3E-9EA4-01090373D1CE}"/>
              </a:ext>
            </a:extLst>
          </p:cNvPr>
          <p:cNvCxnSpPr>
            <a:cxnSpLocks/>
          </p:cNvCxnSpPr>
          <p:nvPr/>
        </p:nvCxnSpPr>
        <p:spPr>
          <a:xfrm flipV="1">
            <a:off x="1828800" y="3464171"/>
            <a:ext cx="1260231" cy="90970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0992915-660F-3510-097E-D94EDB7A758F}"/>
              </a:ext>
            </a:extLst>
          </p:cNvPr>
          <p:cNvSpPr txBox="1">
            <a:spLocks/>
          </p:cNvSpPr>
          <p:nvPr/>
        </p:nvSpPr>
        <p:spPr>
          <a:xfrm>
            <a:off x="5956834" y="4857750"/>
            <a:ext cx="2093495" cy="2857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1200" dirty="0">
                <a:solidFill>
                  <a:schemeClr val="bg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Kaiser 1600 Owens</a:t>
            </a:r>
          </a:p>
        </p:txBody>
      </p:sp>
    </p:spTree>
    <p:extLst>
      <p:ext uri="{BB962C8B-B14F-4D97-AF65-F5344CB8AC3E}">
        <p14:creationId xmlns:p14="http://schemas.microsoft.com/office/powerpoint/2010/main" val="14725909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/>
              <a:t>Product Summary</a:t>
            </a:r>
          </a:p>
        </p:txBody>
      </p:sp>
    </p:spTree>
    <p:extLst>
      <p:ext uri="{BB962C8B-B14F-4D97-AF65-F5344CB8AC3E}">
        <p14:creationId xmlns:p14="http://schemas.microsoft.com/office/powerpoint/2010/main" val="427149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489246"/>
            <a:ext cx="8389358" cy="3197884"/>
          </a:xfrm>
        </p:spPr>
        <p:txBody>
          <a:bodyPr/>
          <a:lstStyle/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CA" b="1" dirty="0"/>
          </a:p>
          <a:p>
            <a:pPr marL="0" indent="0" algn="ctr">
              <a:buNone/>
            </a:pPr>
            <a:r>
              <a:rPr lang="en-CA" dirty="0"/>
              <a:t>Like having a little VAV box in each space.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4C691A55-56FB-435D-8361-3D0AA3339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361" y="2015901"/>
            <a:ext cx="142042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6" name="Rectangle 12">
            <a:extLst>
              <a:ext uri="{FF2B5EF4-FFF2-40B4-BE49-F238E27FC236}">
                <a16:creationId xmlns:a16="http://schemas.microsoft.com/office/drawing/2014/main" id="{2AF6D72E-3306-4202-97A6-9C420D179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420" y="2010768"/>
            <a:ext cx="1406462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7" name="Rectangle 12">
            <a:extLst>
              <a:ext uri="{FF2B5EF4-FFF2-40B4-BE49-F238E27FC236}">
                <a16:creationId xmlns:a16="http://schemas.microsoft.com/office/drawing/2014/main" id="{B701D136-190D-48C4-AA82-B63DB8DAD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922" y="2010768"/>
            <a:ext cx="1198448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8" name="Rectangle 12">
            <a:extLst>
              <a:ext uri="{FF2B5EF4-FFF2-40B4-BE49-F238E27FC236}">
                <a16:creationId xmlns:a16="http://schemas.microsoft.com/office/drawing/2014/main" id="{B80165FB-DB9C-4467-B806-496E18A5F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6789" y="2010558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sp>
        <p:nvSpPr>
          <p:cNvPr id="69" name="Rectangle 12">
            <a:extLst>
              <a:ext uri="{FF2B5EF4-FFF2-40B4-BE49-F238E27FC236}">
                <a16:creationId xmlns:a16="http://schemas.microsoft.com/office/drawing/2014/main" id="{1206B929-3FA7-468A-94D1-B3D10DC51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8426" y="2010768"/>
            <a:ext cx="1241099" cy="1773331"/>
          </a:xfrm>
          <a:prstGeom prst="rect">
            <a:avLst/>
          </a:prstGeom>
          <a:solidFill>
            <a:srgbClr val="BBE0E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674490" eaLnBrk="0" hangingPunct="0">
              <a:defRPr/>
            </a:pPr>
            <a:endParaRPr lang="en-US" sz="2383" kern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charset="-128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D714E65-9C07-48C3-8271-98571B5F7D32}"/>
              </a:ext>
            </a:extLst>
          </p:cNvPr>
          <p:cNvGrpSpPr/>
          <p:nvPr/>
        </p:nvGrpSpPr>
        <p:grpSpPr>
          <a:xfrm>
            <a:off x="1629514" y="1455866"/>
            <a:ext cx="6106857" cy="1812202"/>
            <a:chOff x="3546951" y="2680942"/>
            <a:chExt cx="8142476" cy="2416269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F8ADB5C-16AB-4814-A572-0590FA8434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9863" y="4588743"/>
              <a:ext cx="672353" cy="486056"/>
              <a:chOff x="914400" y="5121910"/>
              <a:chExt cx="762000" cy="549909"/>
            </a:xfrm>
          </p:grpSpPr>
          <p:sp>
            <p:nvSpPr>
              <p:cNvPr id="109" name="Rectangle 34">
                <a:extLst>
                  <a:ext uri="{FF2B5EF4-FFF2-40B4-BE49-F238E27FC236}">
                    <a16:creationId xmlns:a16="http://schemas.microsoft.com/office/drawing/2014/main" id="{2976A961-7804-44A8-9F03-2A44B821D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10" name="Rectangle 35">
                <a:extLst>
                  <a:ext uri="{FF2B5EF4-FFF2-40B4-BE49-F238E27FC236}">
                    <a16:creationId xmlns:a16="http://schemas.microsoft.com/office/drawing/2014/main" id="{3B4699EC-ADA1-4F1F-B513-7F61294C6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111" name="Rectangle 36">
                <a:extLst>
                  <a:ext uri="{FF2B5EF4-FFF2-40B4-BE49-F238E27FC236}">
                    <a16:creationId xmlns:a16="http://schemas.microsoft.com/office/drawing/2014/main" id="{BE0184B3-71AB-4708-BA34-F1C9F60E4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2" name="Group 40">
              <a:extLst>
                <a:ext uri="{FF2B5EF4-FFF2-40B4-BE49-F238E27FC236}">
                  <a16:creationId xmlns:a16="http://schemas.microsoft.com/office/drawing/2014/main" id="{0DEE706B-30DA-42FF-B700-CBEF56365E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4186" y="3028324"/>
              <a:ext cx="515471" cy="437029"/>
              <a:chOff x="749300" y="3352800"/>
              <a:chExt cx="584200" cy="495300"/>
            </a:xfrm>
          </p:grpSpPr>
          <p:sp>
            <p:nvSpPr>
              <p:cNvPr id="107" name="Trapezoid 106">
                <a:extLst>
                  <a:ext uri="{FF2B5EF4-FFF2-40B4-BE49-F238E27FC236}">
                    <a16:creationId xmlns:a16="http://schemas.microsoft.com/office/drawing/2014/main" id="{EA880E1F-4E5D-4D2B-87E6-30152E158E38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8" name="Double Wave 38">
                <a:extLst>
                  <a:ext uri="{FF2B5EF4-FFF2-40B4-BE49-F238E27FC236}">
                    <a16:creationId xmlns:a16="http://schemas.microsoft.com/office/drawing/2014/main" id="{D98166FE-2AEC-431D-95D3-3E73EE5E8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3" name="Group 49">
              <a:extLst>
                <a:ext uri="{FF2B5EF4-FFF2-40B4-BE49-F238E27FC236}">
                  <a16:creationId xmlns:a16="http://schemas.microsoft.com/office/drawing/2014/main" id="{8CCBF910-8399-4CE3-936D-86563F47AA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30392" y="3028324"/>
              <a:ext cx="515471" cy="437029"/>
              <a:chOff x="749300" y="3352800"/>
              <a:chExt cx="584200" cy="495300"/>
            </a:xfrm>
          </p:grpSpPr>
          <p:sp>
            <p:nvSpPr>
              <p:cNvPr id="105" name="Trapezoid 104">
                <a:extLst>
                  <a:ext uri="{FF2B5EF4-FFF2-40B4-BE49-F238E27FC236}">
                    <a16:creationId xmlns:a16="http://schemas.microsoft.com/office/drawing/2014/main" id="{70A20A0B-B875-4D60-BC44-0473CCA89BC4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6" name="Double Wave 51">
                <a:extLst>
                  <a:ext uri="{FF2B5EF4-FFF2-40B4-BE49-F238E27FC236}">
                    <a16:creationId xmlns:a16="http://schemas.microsoft.com/office/drawing/2014/main" id="{4D1E0431-1BD5-417E-B171-3C864157A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4" name="Group 60">
              <a:extLst>
                <a:ext uri="{FF2B5EF4-FFF2-40B4-BE49-F238E27FC236}">
                  <a16:creationId xmlns:a16="http://schemas.microsoft.com/office/drawing/2014/main" id="{10614E64-453A-488E-9699-AA4A993191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44892" y="3028324"/>
              <a:ext cx="515471" cy="437029"/>
              <a:chOff x="749300" y="3352800"/>
              <a:chExt cx="584200" cy="495300"/>
            </a:xfrm>
          </p:grpSpPr>
          <p:sp>
            <p:nvSpPr>
              <p:cNvPr id="103" name="Trapezoid 102">
                <a:extLst>
                  <a:ext uri="{FF2B5EF4-FFF2-40B4-BE49-F238E27FC236}">
                    <a16:creationId xmlns:a16="http://schemas.microsoft.com/office/drawing/2014/main" id="{4E838F41-C317-4C7D-83C4-85EB4A5E0DEB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4" name="Double Wave 62">
                <a:extLst>
                  <a:ext uri="{FF2B5EF4-FFF2-40B4-BE49-F238E27FC236}">
                    <a16:creationId xmlns:a16="http://schemas.microsoft.com/office/drawing/2014/main" id="{FC1693F2-183F-4B73-851F-0778B4514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5" name="Group 71">
              <a:extLst>
                <a:ext uri="{FF2B5EF4-FFF2-40B4-BE49-F238E27FC236}">
                  <a16:creationId xmlns:a16="http://schemas.microsoft.com/office/drawing/2014/main" id="{8DB7ED5C-BBFF-47FD-A429-5FE2F40897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80951" y="3028324"/>
              <a:ext cx="515471" cy="437029"/>
              <a:chOff x="749300" y="3352800"/>
              <a:chExt cx="584200" cy="495300"/>
            </a:xfrm>
          </p:grpSpPr>
          <p:sp>
            <p:nvSpPr>
              <p:cNvPr id="101" name="Trapezoid 100">
                <a:extLst>
                  <a:ext uri="{FF2B5EF4-FFF2-40B4-BE49-F238E27FC236}">
                    <a16:creationId xmlns:a16="http://schemas.microsoft.com/office/drawing/2014/main" id="{35921ACA-DC39-494A-A9E1-9EC98FAFF062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2" name="Double Wave 73">
                <a:extLst>
                  <a:ext uri="{FF2B5EF4-FFF2-40B4-BE49-F238E27FC236}">
                    <a16:creationId xmlns:a16="http://schemas.microsoft.com/office/drawing/2014/main" id="{72A473CB-DA41-4304-B75A-FB74B5D9E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6" name="Group 82">
              <a:extLst>
                <a:ext uri="{FF2B5EF4-FFF2-40B4-BE49-F238E27FC236}">
                  <a16:creationId xmlns:a16="http://schemas.microsoft.com/office/drawing/2014/main" id="{F231E20E-C067-4062-A9EE-7993FA2173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84245" y="3028324"/>
              <a:ext cx="515471" cy="437029"/>
              <a:chOff x="749300" y="3352800"/>
              <a:chExt cx="584200" cy="495300"/>
            </a:xfrm>
          </p:grpSpPr>
          <p:sp>
            <p:nvSpPr>
              <p:cNvPr id="99" name="Trapezoid 98">
                <a:extLst>
                  <a:ext uri="{FF2B5EF4-FFF2-40B4-BE49-F238E27FC236}">
                    <a16:creationId xmlns:a16="http://schemas.microsoft.com/office/drawing/2014/main" id="{3254BCFC-6B11-47EA-B424-0CA4EF8D84BF}"/>
                  </a:ext>
                </a:extLst>
              </p:cNvPr>
              <p:cNvSpPr/>
              <p:nvPr/>
            </p:nvSpPr>
            <p:spPr bwMode="auto">
              <a:xfrm>
                <a:off x="749300" y="3695700"/>
                <a:ext cx="584200" cy="152400"/>
              </a:xfrm>
              <a:prstGeom prst="trapezoid">
                <a:avLst/>
              </a:prstGeom>
              <a:solidFill>
                <a:srgbClr val="BBE0E3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0" name="Double Wave 84">
                <a:extLst>
                  <a:ext uri="{FF2B5EF4-FFF2-40B4-BE49-F238E27FC236}">
                    <a16:creationId xmlns:a16="http://schemas.microsoft.com/office/drawing/2014/main" id="{61D303BD-EFB9-4AC9-9255-1990735CE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876300" y="3346450"/>
                <a:ext cx="336550" cy="34925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7" name="Group 86">
              <a:extLst>
                <a:ext uri="{FF2B5EF4-FFF2-40B4-BE49-F238E27FC236}">
                  <a16:creationId xmlns:a16="http://schemas.microsoft.com/office/drawing/2014/main" id="{0AB1F6F4-374B-4B63-A201-F6EC3F3484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5216" y="4599949"/>
              <a:ext cx="672353" cy="486056"/>
              <a:chOff x="914400" y="5121910"/>
              <a:chExt cx="762000" cy="549909"/>
            </a:xfrm>
          </p:grpSpPr>
          <p:sp>
            <p:nvSpPr>
              <p:cNvPr id="96" name="Rectangle 87">
                <a:extLst>
                  <a:ext uri="{FF2B5EF4-FFF2-40B4-BE49-F238E27FC236}">
                    <a16:creationId xmlns:a16="http://schemas.microsoft.com/office/drawing/2014/main" id="{35475130-9ED2-4C80-B0F2-4166293B1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7" name="Rectangle 88">
                <a:extLst>
                  <a:ext uri="{FF2B5EF4-FFF2-40B4-BE49-F238E27FC236}">
                    <a16:creationId xmlns:a16="http://schemas.microsoft.com/office/drawing/2014/main" id="{6C3729E8-3C2A-4D00-B85C-72D00E277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8" name="Rectangle 89">
                <a:extLst>
                  <a:ext uri="{FF2B5EF4-FFF2-40B4-BE49-F238E27FC236}">
                    <a16:creationId xmlns:a16="http://schemas.microsoft.com/office/drawing/2014/main" id="{C6E007B4-7710-4182-8B76-B526B4B25D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8" name="Group 90">
              <a:extLst>
                <a:ext uri="{FF2B5EF4-FFF2-40B4-BE49-F238E27FC236}">
                  <a16:creationId xmlns:a16="http://schemas.microsoft.com/office/drawing/2014/main" id="{C8FF2F4E-AFB2-474A-B4D5-351858B129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6098" y="4599949"/>
              <a:ext cx="672353" cy="486056"/>
              <a:chOff x="914400" y="5121910"/>
              <a:chExt cx="762000" cy="549909"/>
            </a:xfrm>
          </p:grpSpPr>
          <p:sp>
            <p:nvSpPr>
              <p:cNvPr id="93" name="Rectangle 91">
                <a:extLst>
                  <a:ext uri="{FF2B5EF4-FFF2-40B4-BE49-F238E27FC236}">
                    <a16:creationId xmlns:a16="http://schemas.microsoft.com/office/drawing/2014/main" id="{45542DB1-087A-4F2D-BBED-0A8C4CB86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4" name="Rectangle 92">
                <a:extLst>
                  <a:ext uri="{FF2B5EF4-FFF2-40B4-BE49-F238E27FC236}">
                    <a16:creationId xmlns:a16="http://schemas.microsoft.com/office/drawing/2014/main" id="{4356D548-92E3-4B4E-AC23-F0745ABEA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5" name="Rectangle 93">
                <a:extLst>
                  <a:ext uri="{FF2B5EF4-FFF2-40B4-BE49-F238E27FC236}">
                    <a16:creationId xmlns:a16="http://schemas.microsoft.com/office/drawing/2014/main" id="{59D563AD-5971-49BC-A4F0-4A8DD418C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79" name="Group 94">
              <a:extLst>
                <a:ext uri="{FF2B5EF4-FFF2-40B4-BE49-F238E27FC236}">
                  <a16:creationId xmlns:a16="http://schemas.microsoft.com/office/drawing/2014/main" id="{00F442B3-24E9-48EF-A915-63A537B3FC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02510" y="4611155"/>
              <a:ext cx="672353" cy="486056"/>
              <a:chOff x="914400" y="5121910"/>
              <a:chExt cx="762000" cy="549909"/>
            </a:xfrm>
          </p:grpSpPr>
          <p:sp>
            <p:nvSpPr>
              <p:cNvPr id="90" name="Rectangle 95">
                <a:extLst>
                  <a:ext uri="{FF2B5EF4-FFF2-40B4-BE49-F238E27FC236}">
                    <a16:creationId xmlns:a16="http://schemas.microsoft.com/office/drawing/2014/main" id="{EE5E05D6-D104-405C-8B41-1E8CB7353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1" name="Rectangle 96">
                <a:extLst>
                  <a:ext uri="{FF2B5EF4-FFF2-40B4-BE49-F238E27FC236}">
                    <a16:creationId xmlns:a16="http://schemas.microsoft.com/office/drawing/2014/main" id="{633A88FF-D80F-454A-9B02-DD17F2C8D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92" name="Rectangle 97">
                <a:extLst>
                  <a:ext uri="{FF2B5EF4-FFF2-40B4-BE49-F238E27FC236}">
                    <a16:creationId xmlns:a16="http://schemas.microsoft.com/office/drawing/2014/main" id="{E01154A2-5B6F-406F-964D-FF9A6E5A4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80" name="Group 98">
              <a:extLst>
                <a:ext uri="{FF2B5EF4-FFF2-40B4-BE49-F238E27FC236}">
                  <a16:creationId xmlns:a16="http://schemas.microsoft.com/office/drawing/2014/main" id="{E0590320-D234-44F5-A045-925042C560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3540" y="4599949"/>
              <a:ext cx="672353" cy="486056"/>
              <a:chOff x="914400" y="5121910"/>
              <a:chExt cx="762000" cy="549909"/>
            </a:xfrm>
          </p:grpSpPr>
          <p:sp>
            <p:nvSpPr>
              <p:cNvPr id="87" name="Rectangle 99">
                <a:extLst>
                  <a:ext uri="{FF2B5EF4-FFF2-40B4-BE49-F238E27FC236}">
                    <a16:creationId xmlns:a16="http://schemas.microsoft.com/office/drawing/2014/main" id="{3247A1AB-66AE-4FD0-9DA8-D18DA994D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5626100"/>
                <a:ext cx="7620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88" name="Rectangle 100">
                <a:extLst>
                  <a:ext uri="{FF2B5EF4-FFF2-40B4-BE49-F238E27FC236}">
                    <a16:creationId xmlns:a16="http://schemas.microsoft.com/office/drawing/2014/main" id="{78618F99-2112-4076-B2A4-792FA5BCE1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239299">
                <a:off x="1219200" y="5283200"/>
                <a:ext cx="368300" cy="45719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  <p:sp>
            <p:nvSpPr>
              <p:cNvPr id="89" name="Rectangle 101">
                <a:extLst>
                  <a:ext uri="{FF2B5EF4-FFF2-40B4-BE49-F238E27FC236}">
                    <a16:creationId xmlns:a16="http://schemas.microsoft.com/office/drawing/2014/main" id="{F6C39F25-90A0-42BA-B9FC-466CE1352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324612" y="5422901"/>
                <a:ext cx="262890" cy="67307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674490" eaLnBrk="0" hangingPunct="0">
                  <a:defRPr/>
                </a:pPr>
                <a:endParaRPr lang="en-US" sz="2383" ker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81" name="Rectangle 105">
              <a:extLst>
                <a:ext uri="{FF2B5EF4-FFF2-40B4-BE49-F238E27FC236}">
                  <a16:creationId xmlns:a16="http://schemas.microsoft.com/office/drawing/2014/main" id="{CDF921A0-B2F2-41EE-AA23-60228B60C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1423" y="2680942"/>
              <a:ext cx="8008004" cy="347382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82" name="Curved Down Arrow 136">
              <a:extLst>
                <a:ext uri="{FF2B5EF4-FFF2-40B4-BE49-F238E27FC236}">
                  <a16:creationId xmlns:a16="http://schemas.microsoft.com/office/drawing/2014/main" id="{ACC5E0EA-43D1-4422-B7C5-E826E37B9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1951" y="3498971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83" name="Curved Down Arrow 138">
              <a:extLst>
                <a:ext uri="{FF2B5EF4-FFF2-40B4-BE49-F238E27FC236}">
                  <a16:creationId xmlns:a16="http://schemas.microsoft.com/office/drawing/2014/main" id="{E66A9F1D-02EF-4559-9884-552C5A2D4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6951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84" name="Curved Down Arrow 140">
              <a:extLst>
                <a:ext uri="{FF2B5EF4-FFF2-40B4-BE49-F238E27FC236}">
                  <a16:creationId xmlns:a16="http://schemas.microsoft.com/office/drawing/2014/main" id="{6A26B14C-07BA-4FB4-B0A7-2D66A955B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6451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85" name="Curved Down Arrow 142">
              <a:extLst>
                <a:ext uri="{FF2B5EF4-FFF2-40B4-BE49-F238E27FC236}">
                  <a16:creationId xmlns:a16="http://schemas.microsoft.com/office/drawing/2014/main" id="{F616B6FA-D0F8-4F79-8746-4A3674EE5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3716" y="3476559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86" name="Curved Down Arrow 144">
              <a:extLst>
                <a:ext uri="{FF2B5EF4-FFF2-40B4-BE49-F238E27FC236}">
                  <a16:creationId xmlns:a16="http://schemas.microsoft.com/office/drawing/2014/main" id="{1FFF42D9-4EDC-4E31-9F4B-93A3454E3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5804" y="3487765"/>
              <a:ext cx="705971" cy="324971"/>
            </a:xfrm>
            <a:prstGeom prst="curvedDownArrow">
              <a:avLst>
                <a:gd name="adj1" fmla="val 24993"/>
                <a:gd name="adj2" fmla="val 49996"/>
                <a:gd name="adj3" fmla="val 25000"/>
              </a:avLst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5C867B4-5B91-42B2-A602-332575150E29}"/>
              </a:ext>
            </a:extLst>
          </p:cNvPr>
          <p:cNvGrpSpPr/>
          <p:nvPr/>
        </p:nvGrpSpPr>
        <p:grpSpPr>
          <a:xfrm>
            <a:off x="4990487" y="855670"/>
            <a:ext cx="627915" cy="562461"/>
            <a:chOff x="7418649" y="1931480"/>
            <a:chExt cx="837220" cy="749948"/>
          </a:xfrm>
        </p:grpSpPr>
        <p:sp>
          <p:nvSpPr>
            <p:cNvPr id="113" name="Rectangle 106">
              <a:extLst>
                <a:ext uri="{FF2B5EF4-FFF2-40B4-BE49-F238E27FC236}">
                  <a16:creationId xmlns:a16="http://schemas.microsoft.com/office/drawing/2014/main" id="{99D93D96-E521-4EFE-9C9F-6E24D51E74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7634" y="1931480"/>
              <a:ext cx="448235" cy="347382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cxnSp>
          <p:nvCxnSpPr>
            <p:cNvPr id="114" name="Straight Connector 109">
              <a:extLst>
                <a:ext uri="{FF2B5EF4-FFF2-40B4-BE49-F238E27FC236}">
                  <a16:creationId xmlns:a16="http://schemas.microsoft.com/office/drawing/2014/main" id="{76F44A1F-4677-44E6-818E-CE3DDF25B6E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902884" y="2071553"/>
              <a:ext cx="257735" cy="67235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115" name="Oval 110">
              <a:extLst>
                <a:ext uri="{FF2B5EF4-FFF2-40B4-BE49-F238E27FC236}">
                  <a16:creationId xmlns:a16="http://schemas.microsoft.com/office/drawing/2014/main" id="{E868AD8C-5278-4E5B-AF10-4FB6EFD7B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3543" y="2077156"/>
              <a:ext cx="40621" cy="40622"/>
            </a:xfrm>
            <a:prstGeom prst="ellipse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16" name="Freeform 122">
              <a:extLst>
                <a:ext uri="{FF2B5EF4-FFF2-40B4-BE49-F238E27FC236}">
                  <a16:creationId xmlns:a16="http://schemas.microsoft.com/office/drawing/2014/main" id="{64BFB29E-660B-4214-8761-B7E108332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1342" y="2205491"/>
              <a:ext cx="366292" cy="263002"/>
            </a:xfrm>
            <a:custGeom>
              <a:avLst/>
              <a:gdLst>
                <a:gd name="T0" fmla="*/ 247281 w 1718733"/>
                <a:gd name="T1" fmla="*/ 1841500 h 1841500"/>
                <a:gd name="T2" fmla="*/ 247281 w 1718733"/>
                <a:gd name="T3" fmla="*/ 469900 h 1841500"/>
                <a:gd name="T4" fmla="*/ 1730940 w 1718733"/>
                <a:gd name="T5" fmla="*/ 0 h 1841500"/>
                <a:gd name="T6" fmla="*/ 0 60000 65536"/>
                <a:gd name="T7" fmla="*/ 0 60000 65536"/>
                <a:gd name="T8" fmla="*/ 0 60000 65536"/>
                <a:gd name="T9" fmla="*/ 0 w 1718733"/>
                <a:gd name="T10" fmla="*/ 0 h 1841500"/>
                <a:gd name="T11" fmla="*/ 1718733 w 1718733"/>
                <a:gd name="T12" fmla="*/ 1841500 h 18415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8733" h="1841500">
                  <a:moveTo>
                    <a:pt x="245533" y="1841500"/>
                  </a:moveTo>
                  <a:cubicBezTo>
                    <a:pt x="122766" y="1309158"/>
                    <a:pt x="0" y="776817"/>
                    <a:pt x="245533" y="469900"/>
                  </a:cubicBezTo>
                  <a:cubicBezTo>
                    <a:pt x="491066" y="162983"/>
                    <a:pt x="1104899" y="81491"/>
                    <a:pt x="1718733" y="0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sp>
          <p:nvSpPr>
            <p:cNvPr id="117" name="Rectangle 121">
              <a:extLst>
                <a:ext uri="{FF2B5EF4-FFF2-40B4-BE49-F238E27FC236}">
                  <a16:creationId xmlns:a16="http://schemas.microsoft.com/office/drawing/2014/main" id="{C2044612-8F62-4A91-8C40-87E42D7DA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8649" y="2479721"/>
              <a:ext cx="156882" cy="201707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74490" eaLnBrk="0" hangingPunct="0">
                <a:defRPr/>
              </a:pPr>
              <a:endParaRPr lang="en-US" sz="2383" kern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</a:endParaRPr>
            </a:p>
          </p:txBody>
        </p:sp>
        <p:cxnSp>
          <p:nvCxnSpPr>
            <p:cNvPr id="118" name="Straight Connector 124">
              <a:extLst>
                <a:ext uri="{FF2B5EF4-FFF2-40B4-BE49-F238E27FC236}">
                  <a16:creationId xmlns:a16="http://schemas.microsoft.com/office/drawing/2014/main" id="{14BE1732-FC80-439C-BF17-56CAC4BF0DE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457870" y="2586178"/>
              <a:ext cx="100853" cy="140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</p:cxnSp>
        <p:cxnSp>
          <p:nvCxnSpPr>
            <p:cNvPr id="119" name="Straight Connector 126">
              <a:extLst>
                <a:ext uri="{FF2B5EF4-FFF2-40B4-BE49-F238E27FC236}">
                  <a16:creationId xmlns:a16="http://schemas.microsoft.com/office/drawing/2014/main" id="{72D8EFBC-6E43-4327-9FD1-0F8D963847B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452267" y="2535751"/>
              <a:ext cx="100853" cy="140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9773445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Product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8B20C7-BE1F-4A48-A575-32EDA2F14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63" y="1550504"/>
            <a:ext cx="1370276" cy="1463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046D1C-B03C-470C-B409-7E9E457C5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758" y="3687066"/>
            <a:ext cx="804295" cy="701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52CE05-2223-463B-B6F2-6313E403B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9909" y="3576007"/>
            <a:ext cx="1211498" cy="879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B47817-1E37-48BC-A528-A4B54ECD9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2659" y="4079005"/>
            <a:ext cx="2126553" cy="10632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AAE016-CA47-450C-A385-431F4BC0D3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430" y="1587880"/>
            <a:ext cx="1133187" cy="899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991CC0-4A19-4F1E-9036-88B986D3D8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9574" y="1659318"/>
            <a:ext cx="830048" cy="6018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85BE67-FDCC-49E0-A04A-3EC8772E1A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4340" y="2963019"/>
            <a:ext cx="653995" cy="529425"/>
          </a:xfrm>
          <a:prstGeom prst="rect">
            <a:avLst/>
          </a:prstGeom>
        </p:spPr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13EB756E-7F23-4CD4-B879-A874953A651E}"/>
              </a:ext>
            </a:extLst>
          </p:cNvPr>
          <p:cNvSpPr txBox="1">
            <a:spLocks/>
          </p:cNvSpPr>
          <p:nvPr/>
        </p:nvSpPr>
        <p:spPr bwMode="black">
          <a:xfrm>
            <a:off x="992519" y="2771603"/>
            <a:ext cx="1330000" cy="37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VPD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C7A1CCCF-3533-4D62-B473-5C4035F17619}"/>
              </a:ext>
            </a:extLst>
          </p:cNvPr>
          <p:cNvSpPr txBox="1">
            <a:spLocks/>
          </p:cNvSpPr>
          <p:nvPr/>
        </p:nvSpPr>
        <p:spPr bwMode="black">
          <a:xfrm>
            <a:off x="3718560" y="3113759"/>
            <a:ext cx="2217682" cy="37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Prodigy Series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10F9A7CC-572B-4783-B8BB-E58DF9FDDFE6}"/>
              </a:ext>
            </a:extLst>
          </p:cNvPr>
          <p:cNvSpPr txBox="1">
            <a:spLocks/>
          </p:cNvSpPr>
          <p:nvPr/>
        </p:nvSpPr>
        <p:spPr bwMode="black">
          <a:xfrm>
            <a:off x="2088759" y="4455208"/>
            <a:ext cx="2322648" cy="37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PRC          PCV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4BA8195D-B3EA-4E16-AF27-CB4D81DBB90B}"/>
              </a:ext>
            </a:extLst>
          </p:cNvPr>
          <p:cNvSpPr txBox="1">
            <a:spLocks/>
          </p:cNvSpPr>
          <p:nvPr/>
        </p:nvSpPr>
        <p:spPr bwMode="black">
          <a:xfrm>
            <a:off x="6610936" y="2245880"/>
            <a:ext cx="1330000" cy="37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PPM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6B09F4A1-07B6-48B8-AF4C-D2A1DF8BAB18}"/>
              </a:ext>
            </a:extLst>
          </p:cNvPr>
          <p:cNvSpPr txBox="1">
            <a:spLocks/>
          </p:cNvSpPr>
          <p:nvPr/>
        </p:nvSpPr>
        <p:spPr bwMode="black">
          <a:xfrm>
            <a:off x="7478335" y="3021784"/>
            <a:ext cx="1330000" cy="37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PRTU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1D4B2073-5448-429F-883A-B8D6FA6FC1F9}"/>
              </a:ext>
            </a:extLst>
          </p:cNvPr>
          <p:cNvSpPr txBox="1">
            <a:spLocks/>
          </p:cNvSpPr>
          <p:nvPr/>
        </p:nvSpPr>
        <p:spPr bwMode="black">
          <a:xfrm>
            <a:off x="6756251" y="3889663"/>
            <a:ext cx="1872537" cy="37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24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•"/>
              <a:defRPr sz="20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–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675"/>
              </a:spcBef>
              <a:buFont typeface="Arial"/>
              <a:buChar char="»"/>
              <a:defRPr sz="1800" kern="0">
                <a:solidFill>
                  <a:srgbClr val="3F3F3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PRTU-WEB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AE0B439-6EB7-4396-8B58-5DD3A544D5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9611" y="1573274"/>
            <a:ext cx="2878532" cy="165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943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0B0072-D329-644C-9E6C-1548D788E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21" y="1510331"/>
            <a:ext cx="8389358" cy="33924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Benefits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02FF8-3959-FB4E-9C92-1FA33D7956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altLang="en-US" dirty="0">
                <a:solidFill>
                  <a:schemeClr val="tx1"/>
                </a:solidFill>
              </a:rPr>
              <a:t>Summary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E0D850-6108-6D41-87C5-FF240E32B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VAV Diffusers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354FDE-2520-45A7-BAAE-C457F679F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756" y="1819956"/>
            <a:ext cx="2802944" cy="2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923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0B0072-D329-644C-9E6C-1548D788E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21" y="1510331"/>
            <a:ext cx="8389358" cy="33924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Benefits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Comfort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02FF8-3959-FB4E-9C92-1FA33D7956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altLang="en-US" dirty="0">
                <a:solidFill>
                  <a:schemeClr val="tx1"/>
                </a:solidFill>
              </a:rPr>
              <a:t>Summary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E0D850-6108-6D41-87C5-FF240E32B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VAV Diffusers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354FDE-2520-45A7-BAAE-C457F679F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756" y="1819956"/>
            <a:ext cx="2802944" cy="2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939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0B0072-D329-644C-9E6C-1548D788E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21" y="1510331"/>
            <a:ext cx="8389358" cy="33924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Benefits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Comfort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dirty="0"/>
              <a:t>Individual Zones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dirty="0"/>
              <a:t>Good room air mixing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02FF8-3959-FB4E-9C92-1FA33D7956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altLang="en-US" dirty="0">
                <a:solidFill>
                  <a:schemeClr val="tx1"/>
                </a:solidFill>
              </a:rPr>
              <a:t>Summary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E0D850-6108-6D41-87C5-FF240E32B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VAV Diffusers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354FDE-2520-45A7-BAAE-C457F679F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756" y="1819956"/>
            <a:ext cx="2802944" cy="2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032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0B0072-D329-644C-9E6C-1548D788E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21" y="1510331"/>
            <a:ext cx="8389358" cy="33924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Benefits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Comfort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dirty="0"/>
              <a:t>Individual Zones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dirty="0"/>
              <a:t>Good room air mixing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Reliability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02FF8-3959-FB4E-9C92-1FA33D7956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altLang="en-US" dirty="0">
                <a:solidFill>
                  <a:schemeClr val="tx1"/>
                </a:solidFill>
              </a:rPr>
              <a:t>Summary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E0D850-6108-6D41-87C5-FF240E32B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VAV Diffusers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354FDE-2520-45A7-BAAE-C457F679F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756" y="1819956"/>
            <a:ext cx="2802944" cy="2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490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0B0072-D329-644C-9E6C-1548D788E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21" y="1510331"/>
            <a:ext cx="8389358" cy="33924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Benefits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Comfort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dirty="0"/>
              <a:t>Individual Zones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dirty="0"/>
              <a:t>Good room air mixing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Reliability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Adaptable Design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02FF8-3959-FB4E-9C92-1FA33D7956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altLang="en-US" dirty="0">
                <a:solidFill>
                  <a:schemeClr val="tx1"/>
                </a:solidFill>
              </a:rPr>
              <a:t>Summary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E0D850-6108-6D41-87C5-FF240E32B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VAV Diffusers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354FDE-2520-45A7-BAAE-C457F679F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756" y="1819956"/>
            <a:ext cx="2802944" cy="2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417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0B0072-D329-644C-9E6C-1548D788E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21" y="1510331"/>
            <a:ext cx="8389358" cy="33924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Benefits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Comfort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dirty="0"/>
              <a:t>Individual Zones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dirty="0"/>
              <a:t>Good room air mixing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Reliability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Adaptable Design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Energy Efficient Design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02FF8-3959-FB4E-9C92-1FA33D7956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altLang="en-US" dirty="0">
                <a:solidFill>
                  <a:schemeClr val="tx1"/>
                </a:solidFill>
              </a:rPr>
              <a:t>Summary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E0D850-6108-6D41-87C5-FF240E32B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VAV Diffusers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354FDE-2520-45A7-BAAE-C457F679F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756" y="1819956"/>
            <a:ext cx="2802944" cy="299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776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704902"/>
            <a:ext cx="3097399" cy="319788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System Design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4EAD69-C062-4D5F-AB3E-7302B7A4E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1634377"/>
            <a:ext cx="4610100" cy="332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86143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704902"/>
            <a:ext cx="3097399" cy="319788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System Design</a:t>
            </a:r>
          </a:p>
          <a:p>
            <a:pPr marL="457200" indent="-457200">
              <a:buAutoNum type="arabicPeriod"/>
            </a:pPr>
            <a:r>
              <a:rPr lang="en-US" dirty="0"/>
              <a:t>Pressure Control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4EAD69-C062-4D5F-AB3E-7302B7A4E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1634377"/>
            <a:ext cx="4610100" cy="332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1793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21" y="1704902"/>
            <a:ext cx="3097399" cy="319788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System Design</a:t>
            </a:r>
          </a:p>
          <a:p>
            <a:pPr marL="457200" indent="-457200">
              <a:buAutoNum type="arabicPeriod"/>
            </a:pPr>
            <a:r>
              <a:rPr lang="en-US" dirty="0"/>
              <a:t>Pressure Control</a:t>
            </a:r>
          </a:p>
          <a:p>
            <a:pPr marL="457200" indent="-457200">
              <a:buAutoNum type="arabicPeriod"/>
            </a:pPr>
            <a:r>
              <a:rPr lang="en-US" dirty="0"/>
              <a:t>Supply Air Temperature Control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VAV Diffusers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4EAD69-C062-4D5F-AB3E-7302B7A4E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1634377"/>
            <a:ext cx="4610100" cy="332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136924"/>
      </p:ext>
    </p:extLst>
  </p:cSld>
  <p:clrMapOvr>
    <a:masterClrMapping/>
  </p:clrMapOvr>
</p:sld>
</file>

<file path=ppt/theme/theme1.xml><?xml version="1.0" encoding="utf-8"?>
<a:theme xmlns:a="http://schemas.openxmlformats.org/drawingml/2006/main" name="Diffusers">
  <a:themeElements>
    <a:clrScheme name="Diffusers">
      <a:dk1>
        <a:sysClr val="windowText" lastClr="000000"/>
      </a:dk1>
      <a:lt1>
        <a:srgbClr val="FFFFFF"/>
      </a:lt1>
      <a:dk2>
        <a:srgbClr val="7F7F7F"/>
      </a:dk2>
      <a:lt2>
        <a:srgbClr val="E6E6E6"/>
      </a:lt2>
      <a:accent1>
        <a:srgbClr val="005581"/>
      </a:accent1>
      <a:accent2>
        <a:srgbClr val="1883AF"/>
      </a:accent2>
      <a:accent3>
        <a:srgbClr val="C8AE26"/>
      </a:accent3>
      <a:accent4>
        <a:srgbClr val="000000"/>
      </a:accent4>
      <a:accent5>
        <a:srgbClr val="000000"/>
      </a:accent5>
      <a:accent6>
        <a:srgbClr val="000000"/>
      </a:accent6>
      <a:hlink>
        <a:srgbClr val="0088E8"/>
      </a:hlink>
      <a:folHlink>
        <a:srgbClr val="0060A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olyoake - Option 2">
  <a:themeElements>
    <a:clrScheme name="Holyoak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E5000"/>
      </a:accent1>
      <a:accent2>
        <a:srgbClr val="0061C6"/>
      </a:accent2>
      <a:accent3>
        <a:srgbClr val="554640"/>
      </a:accent3>
      <a:accent4>
        <a:srgbClr val="98C1D9"/>
      </a:accent4>
      <a:accent5>
        <a:srgbClr val="092327"/>
      </a:accent5>
      <a:accent6>
        <a:srgbClr val="FFE3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olyoake - Option 2">
  <a:themeElements>
    <a:clrScheme name="Holyoak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E5000"/>
      </a:accent1>
      <a:accent2>
        <a:srgbClr val="0061C6"/>
      </a:accent2>
      <a:accent3>
        <a:srgbClr val="554640"/>
      </a:accent3>
      <a:accent4>
        <a:srgbClr val="98C1D9"/>
      </a:accent4>
      <a:accent5>
        <a:srgbClr val="092327"/>
      </a:accent5>
      <a:accent6>
        <a:srgbClr val="FFE3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eme1">
  <a:themeElements>
    <a:clrScheme name="Holyoak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E5000"/>
      </a:accent1>
      <a:accent2>
        <a:srgbClr val="0061C6"/>
      </a:accent2>
      <a:accent3>
        <a:srgbClr val="554640"/>
      </a:accent3>
      <a:accent4>
        <a:srgbClr val="98C1D9"/>
      </a:accent4>
      <a:accent5>
        <a:srgbClr val="092327"/>
      </a:accent5>
      <a:accent6>
        <a:srgbClr val="FFE3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938DBFFC-1440-42A0-9FDC-F06493E0F4ED}" vid="{DFCDD1D1-2E2D-4C76-9858-29D9F8EE520A}"/>
    </a:ext>
  </a:extLst>
</a:theme>
</file>

<file path=ppt/theme/theme5.xml><?xml version="1.0" encoding="utf-8"?>
<a:theme xmlns:a="http://schemas.openxmlformats.org/drawingml/2006/main" name="Theme2">
  <a:themeElements>
    <a:clrScheme name="Holyoak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E5000"/>
      </a:accent1>
      <a:accent2>
        <a:srgbClr val="0061C6"/>
      </a:accent2>
      <a:accent3>
        <a:srgbClr val="554640"/>
      </a:accent3>
      <a:accent4>
        <a:srgbClr val="98C1D9"/>
      </a:accent4>
      <a:accent5>
        <a:srgbClr val="092327"/>
      </a:accent5>
      <a:accent6>
        <a:srgbClr val="FFE3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4A5EF591-8203-4367-9CA1-6FD0875FD7FD}" vid="{192DCE06-A6EA-44B5-95BE-54A1202E22AF}"/>
    </a:ext>
  </a:extLst>
</a:theme>
</file>

<file path=ppt/theme/theme6.xml><?xml version="1.0" encoding="utf-8"?>
<a:theme xmlns:a="http://schemas.openxmlformats.org/drawingml/2006/main" name="Office Theme">
  <a:themeElements>
    <a:clrScheme name="Price">
      <a:dk1>
        <a:sysClr val="windowText" lastClr="000000"/>
      </a:dk1>
      <a:lt1>
        <a:srgbClr val="FFFFFF"/>
      </a:lt1>
      <a:dk2>
        <a:srgbClr val="7F7F7F"/>
      </a:dk2>
      <a:lt2>
        <a:srgbClr val="E6E6E6"/>
      </a:lt2>
      <a:accent1>
        <a:srgbClr val="003A63"/>
      </a:accent1>
      <a:accent2>
        <a:srgbClr val="EE3124"/>
      </a:accent2>
      <a:accent3>
        <a:srgbClr val="572700"/>
      </a:accent3>
      <a:accent4>
        <a:srgbClr val="4B721D"/>
      </a:accent4>
      <a:accent5>
        <a:srgbClr val="E7A614"/>
      </a:accent5>
      <a:accent6>
        <a:srgbClr val="8B005A"/>
      </a:accent6>
      <a:hlink>
        <a:srgbClr val="0088E8"/>
      </a:hlink>
      <a:folHlink>
        <a:srgbClr val="0060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Price">
      <a:dk1>
        <a:sysClr val="windowText" lastClr="000000"/>
      </a:dk1>
      <a:lt1>
        <a:srgbClr val="FFFFFF"/>
      </a:lt1>
      <a:dk2>
        <a:srgbClr val="7F7F7F"/>
      </a:dk2>
      <a:lt2>
        <a:srgbClr val="E6E6E6"/>
      </a:lt2>
      <a:accent1>
        <a:srgbClr val="003A63"/>
      </a:accent1>
      <a:accent2>
        <a:srgbClr val="EE3124"/>
      </a:accent2>
      <a:accent3>
        <a:srgbClr val="572700"/>
      </a:accent3>
      <a:accent4>
        <a:srgbClr val="4B721D"/>
      </a:accent4>
      <a:accent5>
        <a:srgbClr val="E7A614"/>
      </a:accent5>
      <a:accent6>
        <a:srgbClr val="8B005A"/>
      </a:accent6>
      <a:hlink>
        <a:srgbClr val="0088E8"/>
      </a:hlink>
      <a:folHlink>
        <a:srgbClr val="0060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Price_PPT_Default_v001.potx</Template>
  <TotalTime>4910</TotalTime>
  <Words>1883</Words>
  <Application>Microsoft Office PowerPoint</Application>
  <PresentationFormat>On-screen Show (16:9)</PresentationFormat>
  <Paragraphs>686</Paragraphs>
  <Slides>101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101</vt:i4>
      </vt:variant>
    </vt:vector>
  </HeadingPairs>
  <TitlesOfParts>
    <vt:vector size="112" baseType="lpstr">
      <vt:lpstr>Arial</vt:lpstr>
      <vt:lpstr>Calibri</vt:lpstr>
      <vt:lpstr>Calibri Light</vt:lpstr>
      <vt:lpstr>Kristen ITC</vt:lpstr>
      <vt:lpstr>Times New Roman</vt:lpstr>
      <vt:lpstr>Wingdings</vt:lpstr>
      <vt:lpstr>Diffusers</vt:lpstr>
      <vt:lpstr>Holyoake - Option 2</vt:lpstr>
      <vt:lpstr>1_Holyoake - Option 2</vt:lpstr>
      <vt:lpstr>Theme1</vt:lpstr>
      <vt:lpstr>Theme2</vt:lpstr>
      <vt:lpstr>Introduction to VAV Diffusers</vt:lpstr>
      <vt:lpstr>Copyright Materials</vt:lpstr>
      <vt:lpstr>VAV Diffusers</vt:lpstr>
      <vt:lpstr>VAV Diffusers</vt:lpstr>
      <vt:lpstr>Overview</vt:lpstr>
      <vt:lpstr>Comfort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Benefits</vt:lpstr>
      <vt:lpstr>VAV Diffusers</vt:lpstr>
      <vt:lpstr>VAV Diffusers</vt:lpstr>
      <vt:lpstr>VAV Diffusers</vt:lpstr>
      <vt:lpstr>VAV Diffusers</vt:lpstr>
      <vt:lpstr>VAV Diffusers</vt:lpstr>
      <vt:lpstr>VAV Diffusers</vt:lpstr>
      <vt:lpstr>How VAV Diffuser Work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Design Basics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Example Projects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Product Summary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VAV Diffusers</vt:lpstr>
      <vt:lpstr>Questions? </vt:lpstr>
    </vt:vector>
  </TitlesOfParts>
  <Company>Price Industries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Justen Vogt</dc:creator>
  <cp:lastModifiedBy>Dustin Rodgers</cp:lastModifiedBy>
  <cp:revision>455</cp:revision>
  <cp:lastPrinted>2017-03-08T21:08:20Z</cp:lastPrinted>
  <dcterms:created xsi:type="dcterms:W3CDTF">2011-11-07T15:55:17Z</dcterms:created>
  <dcterms:modified xsi:type="dcterms:W3CDTF">2023-09-01T15:41:12Z</dcterms:modified>
</cp:coreProperties>
</file>