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1" r:id="rId4"/>
    <p:sldMasterId id="2147483829" r:id="rId5"/>
    <p:sldMasterId id="2147483838" r:id="rId6"/>
  </p:sldMasterIdLst>
  <p:notesMasterIdLst>
    <p:notesMasterId r:id="rId44"/>
  </p:notesMasterIdLst>
  <p:handoutMasterIdLst>
    <p:handoutMasterId r:id="rId45"/>
  </p:handoutMasterIdLst>
  <p:sldIdLst>
    <p:sldId id="360" r:id="rId7"/>
    <p:sldId id="371" r:id="rId8"/>
    <p:sldId id="366" r:id="rId9"/>
    <p:sldId id="367" r:id="rId10"/>
    <p:sldId id="368" r:id="rId11"/>
    <p:sldId id="372" r:id="rId12"/>
    <p:sldId id="373" r:id="rId13"/>
    <p:sldId id="374" r:id="rId14"/>
    <p:sldId id="375" r:id="rId15"/>
    <p:sldId id="376" r:id="rId16"/>
    <p:sldId id="378" r:id="rId17"/>
    <p:sldId id="379" r:id="rId18"/>
    <p:sldId id="380" r:id="rId19"/>
    <p:sldId id="381" r:id="rId20"/>
    <p:sldId id="382" r:id="rId21"/>
    <p:sldId id="383" r:id="rId22"/>
    <p:sldId id="384" r:id="rId23"/>
    <p:sldId id="403" r:id="rId24"/>
    <p:sldId id="385" r:id="rId25"/>
    <p:sldId id="386" r:id="rId26"/>
    <p:sldId id="387" r:id="rId27"/>
    <p:sldId id="388" r:id="rId28"/>
    <p:sldId id="389" r:id="rId29"/>
    <p:sldId id="390" r:id="rId30"/>
    <p:sldId id="391" r:id="rId31"/>
    <p:sldId id="392" r:id="rId32"/>
    <p:sldId id="393" r:id="rId33"/>
    <p:sldId id="394" r:id="rId34"/>
    <p:sldId id="395" r:id="rId35"/>
    <p:sldId id="396" r:id="rId36"/>
    <p:sldId id="397" r:id="rId37"/>
    <p:sldId id="398" r:id="rId38"/>
    <p:sldId id="399" r:id="rId39"/>
    <p:sldId id="400" r:id="rId40"/>
    <p:sldId id="401" r:id="rId41"/>
    <p:sldId id="402" r:id="rId42"/>
    <p:sldId id="333" r:id="rId43"/>
  </p:sldIdLst>
  <p:sldSz cx="9144000" cy="5143500" type="screen16x9"/>
  <p:notesSz cx="7315200" cy="9601200"/>
  <p:defaultTextStyle>
    <a:defPPr>
      <a:defRPr lang="en-US"/>
    </a:defPPr>
    <a:lvl1pPr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82861101-81DA-41F3-B580-5FC980EE38B7}">
          <p14:sldIdLst>
            <p14:sldId id="360"/>
            <p14:sldId id="371"/>
            <p14:sldId id="366"/>
            <p14:sldId id="367"/>
            <p14:sldId id="368"/>
            <p14:sldId id="372"/>
            <p14:sldId id="373"/>
            <p14:sldId id="374"/>
            <p14:sldId id="375"/>
            <p14:sldId id="376"/>
            <p14:sldId id="378"/>
            <p14:sldId id="379"/>
            <p14:sldId id="380"/>
            <p14:sldId id="381"/>
            <p14:sldId id="382"/>
            <p14:sldId id="383"/>
            <p14:sldId id="384"/>
            <p14:sldId id="403"/>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333"/>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9D31"/>
    <a:srgbClr val="8DC63F"/>
    <a:srgbClr val="1C998F"/>
    <a:srgbClr val="00B1B0"/>
    <a:srgbClr val="EC8726"/>
    <a:srgbClr val="EB8726"/>
    <a:srgbClr val="3F4042"/>
    <a:srgbClr val="3C3C3C"/>
    <a:srgbClr val="363635"/>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F82D0C-9061-41EB-9D0E-D199972FC63B}" v="57" dt="2023-09-01T20:28:09.8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05" autoAdjust="0"/>
    <p:restoredTop sz="94734" autoAdjust="0"/>
  </p:normalViewPr>
  <p:slideViewPr>
    <p:cSldViewPr snapToGrid="0" snapToObjects="1">
      <p:cViewPr varScale="1">
        <p:scale>
          <a:sx n="140" d="100"/>
          <a:sy n="140" d="100"/>
        </p:scale>
        <p:origin x="156" y="10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11" d="100"/>
          <a:sy n="111" d="100"/>
        </p:scale>
        <p:origin x="3096" y="224"/>
      </p:cViewPr>
      <p:guideLst>
        <p:guide orient="horz" pos="3024"/>
        <p:guide pos="230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stin Rodgers" userId="4de77736-16f5-471f-bb57-3063e453934a" providerId="ADAL" clId="{7FF82D0C-9061-41EB-9D0E-D199972FC63B}"/>
    <pc:docChg chg="undo custSel modSld modMainMaster">
      <pc:chgData name="Dustin Rodgers" userId="4de77736-16f5-471f-bb57-3063e453934a" providerId="ADAL" clId="{7FF82D0C-9061-41EB-9D0E-D199972FC63B}" dt="2023-09-01T20:29:12.428" v="242" actId="478"/>
      <pc:docMkLst>
        <pc:docMk/>
      </pc:docMkLst>
      <pc:sldChg chg="addSp delSp modSp mod modClrScheme chgLayout">
        <pc:chgData name="Dustin Rodgers" userId="4de77736-16f5-471f-bb57-3063e453934a" providerId="ADAL" clId="{7FF82D0C-9061-41EB-9D0E-D199972FC63B}" dt="2023-09-01T20:28:17.726" v="219" actId="478"/>
        <pc:sldMkLst>
          <pc:docMk/>
          <pc:sldMk cId="485468343" sldId="333"/>
        </pc:sldMkLst>
        <pc:spChg chg="add mod ord">
          <ac:chgData name="Dustin Rodgers" userId="4de77736-16f5-471f-bb57-3063e453934a" providerId="ADAL" clId="{7FF82D0C-9061-41EB-9D0E-D199972FC63B}" dt="2023-09-01T20:28:14.249" v="218" actId="20577"/>
          <ac:spMkLst>
            <pc:docMk/>
            <pc:sldMk cId="485468343" sldId="333"/>
            <ac:spMk id="2" creationId="{FDE56220-0FA0-7023-E159-DADF9F1F177F}"/>
          </ac:spMkLst>
        </pc:spChg>
        <pc:spChg chg="del">
          <ac:chgData name="Dustin Rodgers" userId="4de77736-16f5-471f-bb57-3063e453934a" providerId="ADAL" clId="{7FF82D0C-9061-41EB-9D0E-D199972FC63B}" dt="2023-09-01T20:28:17.726" v="219" actId="478"/>
          <ac:spMkLst>
            <pc:docMk/>
            <pc:sldMk cId="485468343" sldId="333"/>
            <ac:spMk id="8" creationId="{342AAAC9-DE38-6442-94CE-73A99430478D}"/>
          </ac:spMkLst>
        </pc:spChg>
      </pc:sldChg>
      <pc:sldChg chg="modSp mod modClrScheme chgLayout">
        <pc:chgData name="Dustin Rodgers" userId="4de77736-16f5-471f-bb57-3063e453934a" providerId="ADAL" clId="{7FF82D0C-9061-41EB-9D0E-D199972FC63B}" dt="2023-09-01T20:19:24.759" v="66" actId="6549"/>
        <pc:sldMkLst>
          <pc:docMk/>
          <pc:sldMk cId="1622365129" sldId="360"/>
        </pc:sldMkLst>
        <pc:spChg chg="mod ord">
          <ac:chgData name="Dustin Rodgers" userId="4de77736-16f5-471f-bb57-3063e453934a" providerId="ADAL" clId="{7FF82D0C-9061-41EB-9D0E-D199972FC63B}" dt="2023-09-01T20:19:19.492" v="65" actId="700"/>
          <ac:spMkLst>
            <pc:docMk/>
            <pc:sldMk cId="1622365129" sldId="360"/>
            <ac:spMk id="2" creationId="{00000000-0000-0000-0000-000000000000}"/>
          </ac:spMkLst>
        </pc:spChg>
        <pc:spChg chg="mod ord">
          <ac:chgData name="Dustin Rodgers" userId="4de77736-16f5-471f-bb57-3063e453934a" providerId="ADAL" clId="{7FF82D0C-9061-41EB-9D0E-D199972FC63B}" dt="2023-09-01T20:19:24.759" v="66" actId="6549"/>
          <ac:spMkLst>
            <pc:docMk/>
            <pc:sldMk cId="1622365129" sldId="360"/>
            <ac:spMk id="3" creationId="{00000000-0000-0000-0000-000000000000}"/>
          </ac:spMkLst>
        </pc:spChg>
      </pc:sldChg>
      <pc:sldChg chg="delSp modSp mod modClrScheme chgLayout">
        <pc:chgData name="Dustin Rodgers" userId="4de77736-16f5-471f-bb57-3063e453934a" providerId="ADAL" clId="{7FF82D0C-9061-41EB-9D0E-D199972FC63B}" dt="2023-09-01T20:20:55.056" v="75" actId="478"/>
        <pc:sldMkLst>
          <pc:docMk/>
          <pc:sldMk cId="2194555793" sldId="366"/>
        </pc:sldMkLst>
        <pc:spChg chg="mod ord">
          <ac:chgData name="Dustin Rodgers" userId="4de77736-16f5-471f-bb57-3063e453934a" providerId="ADAL" clId="{7FF82D0C-9061-41EB-9D0E-D199972FC63B}" dt="2023-09-01T20:20:45.199" v="74" actId="700"/>
          <ac:spMkLst>
            <pc:docMk/>
            <pc:sldMk cId="2194555793" sldId="366"/>
            <ac:spMk id="2" creationId="{6CFCB574-D89C-4231-BE2E-E011EC5BD322}"/>
          </ac:spMkLst>
        </pc:spChg>
        <pc:spChg chg="del mod ord">
          <ac:chgData name="Dustin Rodgers" userId="4de77736-16f5-471f-bb57-3063e453934a" providerId="ADAL" clId="{7FF82D0C-9061-41EB-9D0E-D199972FC63B}" dt="2023-09-01T20:20:55.056" v="75" actId="478"/>
          <ac:spMkLst>
            <pc:docMk/>
            <pc:sldMk cId="2194555793" sldId="366"/>
            <ac:spMk id="3" creationId="{07BC240E-48A9-4513-B4B2-EA77875B434E}"/>
          </ac:spMkLst>
        </pc:spChg>
      </pc:sldChg>
      <pc:sldChg chg="modSp mod">
        <pc:chgData name="Dustin Rodgers" userId="4de77736-16f5-471f-bb57-3063e453934a" providerId="ADAL" clId="{7FF82D0C-9061-41EB-9D0E-D199972FC63B}" dt="2023-09-01T20:21:06.238" v="76" actId="207"/>
        <pc:sldMkLst>
          <pc:docMk/>
          <pc:sldMk cId="3245263913" sldId="367"/>
        </pc:sldMkLst>
        <pc:spChg chg="mod">
          <ac:chgData name="Dustin Rodgers" userId="4de77736-16f5-471f-bb57-3063e453934a" providerId="ADAL" clId="{7FF82D0C-9061-41EB-9D0E-D199972FC63B}" dt="2023-09-01T20:19:09.722" v="64"/>
          <ac:spMkLst>
            <pc:docMk/>
            <pc:sldMk cId="3245263913" sldId="367"/>
            <ac:spMk id="2" creationId="{5CF2EFD7-07AE-419A-86AB-6338C26AFE5C}"/>
          </ac:spMkLst>
        </pc:spChg>
        <pc:spChg chg="mod">
          <ac:chgData name="Dustin Rodgers" userId="4de77736-16f5-471f-bb57-3063e453934a" providerId="ADAL" clId="{7FF82D0C-9061-41EB-9D0E-D199972FC63B}" dt="2023-09-01T20:19:09.722" v="64"/>
          <ac:spMkLst>
            <pc:docMk/>
            <pc:sldMk cId="3245263913" sldId="367"/>
            <ac:spMk id="3" creationId="{48CD2668-04AB-4214-9CF1-3CDB652A94A2}"/>
          </ac:spMkLst>
        </pc:spChg>
        <pc:spChg chg="mod">
          <ac:chgData name="Dustin Rodgers" userId="4de77736-16f5-471f-bb57-3063e453934a" providerId="ADAL" clId="{7FF82D0C-9061-41EB-9D0E-D199972FC63B}" dt="2023-09-01T20:21:06.238" v="76" actId="207"/>
          <ac:spMkLst>
            <pc:docMk/>
            <pc:sldMk cId="3245263913" sldId="367"/>
            <ac:spMk id="4" creationId="{B13B756A-4306-4206-9E36-12621342CF58}"/>
          </ac:spMkLst>
        </pc:spChg>
      </pc:sldChg>
      <pc:sldChg chg="modSp mod">
        <pc:chgData name="Dustin Rodgers" userId="4de77736-16f5-471f-bb57-3063e453934a" providerId="ADAL" clId="{7FF82D0C-9061-41EB-9D0E-D199972FC63B}" dt="2023-09-01T20:21:15.136" v="77" actId="207"/>
        <pc:sldMkLst>
          <pc:docMk/>
          <pc:sldMk cId="31263050" sldId="368"/>
        </pc:sldMkLst>
        <pc:spChg chg="mod">
          <ac:chgData name="Dustin Rodgers" userId="4de77736-16f5-471f-bb57-3063e453934a" providerId="ADAL" clId="{7FF82D0C-9061-41EB-9D0E-D199972FC63B}" dt="2023-09-01T20:19:09.722" v="64"/>
          <ac:spMkLst>
            <pc:docMk/>
            <pc:sldMk cId="31263050" sldId="368"/>
            <ac:spMk id="2" creationId="{A042AE63-8B2E-4C8F-A9F5-918B6509E45E}"/>
          </ac:spMkLst>
        </pc:spChg>
        <pc:spChg chg="mod">
          <ac:chgData name="Dustin Rodgers" userId="4de77736-16f5-471f-bb57-3063e453934a" providerId="ADAL" clId="{7FF82D0C-9061-41EB-9D0E-D199972FC63B}" dt="2023-09-01T20:21:15.136" v="77" actId="207"/>
          <ac:spMkLst>
            <pc:docMk/>
            <pc:sldMk cId="31263050" sldId="368"/>
            <ac:spMk id="3" creationId="{DCD83828-DB50-4389-A7F1-9126AB0FF1B5}"/>
          </ac:spMkLst>
        </pc:spChg>
        <pc:spChg chg="mod">
          <ac:chgData name="Dustin Rodgers" userId="4de77736-16f5-471f-bb57-3063e453934a" providerId="ADAL" clId="{7FF82D0C-9061-41EB-9D0E-D199972FC63B}" dt="2023-09-01T20:19:09.722" v="64"/>
          <ac:spMkLst>
            <pc:docMk/>
            <pc:sldMk cId="31263050" sldId="368"/>
            <ac:spMk id="4" creationId="{F9CCF7B9-40A0-432B-BE7D-F92F70148200}"/>
          </ac:spMkLst>
        </pc:spChg>
      </pc:sldChg>
      <pc:sldChg chg="modSp mod setBg modClrScheme chgLayout">
        <pc:chgData name="Dustin Rodgers" userId="4de77736-16f5-471f-bb57-3063e453934a" providerId="ADAL" clId="{7FF82D0C-9061-41EB-9D0E-D199972FC63B}" dt="2023-09-01T20:19:54.092" v="73"/>
        <pc:sldMkLst>
          <pc:docMk/>
          <pc:sldMk cId="3721445551" sldId="371"/>
        </pc:sldMkLst>
        <pc:spChg chg="mod ord">
          <ac:chgData name="Dustin Rodgers" userId="4de77736-16f5-471f-bb57-3063e453934a" providerId="ADAL" clId="{7FF82D0C-9061-41EB-9D0E-D199972FC63B}" dt="2023-09-01T20:19:37.180" v="67" actId="700"/>
          <ac:spMkLst>
            <pc:docMk/>
            <pc:sldMk cId="3721445551" sldId="371"/>
            <ac:spMk id="2" creationId="{5CF2EFD7-07AE-419A-86AB-6338C26AFE5C}"/>
          </ac:spMkLst>
        </pc:spChg>
        <pc:spChg chg="mod ord">
          <ac:chgData name="Dustin Rodgers" userId="4de77736-16f5-471f-bb57-3063e453934a" providerId="ADAL" clId="{7FF82D0C-9061-41EB-9D0E-D199972FC63B}" dt="2023-09-01T20:19:37.189" v="68" actId="27636"/>
          <ac:spMkLst>
            <pc:docMk/>
            <pc:sldMk cId="3721445551" sldId="371"/>
            <ac:spMk id="3" creationId="{48CD2668-04AB-4214-9CF1-3CDB652A94A2}"/>
          </ac:spMkLst>
        </pc:spChg>
        <pc:spChg chg="mod ord">
          <ac:chgData name="Dustin Rodgers" userId="4de77736-16f5-471f-bb57-3063e453934a" providerId="ADAL" clId="{7FF82D0C-9061-41EB-9D0E-D199972FC63B}" dt="2023-09-01T20:19:37.190" v="69" actId="27636"/>
          <ac:spMkLst>
            <pc:docMk/>
            <pc:sldMk cId="3721445551" sldId="371"/>
            <ac:spMk id="4" creationId="{B13B756A-4306-4206-9E36-12621342CF58}"/>
          </ac:spMkLst>
        </pc:spChg>
      </pc:sldChg>
      <pc:sldChg chg="modSp mod">
        <pc:chgData name="Dustin Rodgers" userId="4de77736-16f5-471f-bb57-3063e453934a" providerId="ADAL" clId="{7FF82D0C-9061-41EB-9D0E-D199972FC63B}" dt="2023-09-01T20:21:21.034" v="78" actId="207"/>
        <pc:sldMkLst>
          <pc:docMk/>
          <pc:sldMk cId="1384890426" sldId="372"/>
        </pc:sldMkLst>
        <pc:spChg chg="mod">
          <ac:chgData name="Dustin Rodgers" userId="4de77736-16f5-471f-bb57-3063e453934a" providerId="ADAL" clId="{7FF82D0C-9061-41EB-9D0E-D199972FC63B}" dt="2023-09-01T20:19:09.722" v="64"/>
          <ac:spMkLst>
            <pc:docMk/>
            <pc:sldMk cId="1384890426" sldId="372"/>
            <ac:spMk id="2" creationId="{A042AE63-8B2E-4C8F-A9F5-918B6509E45E}"/>
          </ac:spMkLst>
        </pc:spChg>
        <pc:spChg chg="mod">
          <ac:chgData name="Dustin Rodgers" userId="4de77736-16f5-471f-bb57-3063e453934a" providerId="ADAL" clId="{7FF82D0C-9061-41EB-9D0E-D199972FC63B}" dt="2023-09-01T20:21:21.034" v="78" actId="207"/>
          <ac:spMkLst>
            <pc:docMk/>
            <pc:sldMk cId="1384890426" sldId="372"/>
            <ac:spMk id="3" creationId="{DCD83828-DB50-4389-A7F1-9126AB0FF1B5}"/>
          </ac:spMkLst>
        </pc:spChg>
        <pc:spChg chg="mod">
          <ac:chgData name="Dustin Rodgers" userId="4de77736-16f5-471f-bb57-3063e453934a" providerId="ADAL" clId="{7FF82D0C-9061-41EB-9D0E-D199972FC63B}" dt="2023-09-01T20:19:09.722" v="64"/>
          <ac:spMkLst>
            <pc:docMk/>
            <pc:sldMk cId="1384890426" sldId="372"/>
            <ac:spMk id="4" creationId="{F9CCF7B9-40A0-432B-BE7D-F92F70148200}"/>
          </ac:spMkLst>
        </pc:spChg>
      </pc:sldChg>
      <pc:sldChg chg="modSp mod">
        <pc:chgData name="Dustin Rodgers" userId="4de77736-16f5-471f-bb57-3063e453934a" providerId="ADAL" clId="{7FF82D0C-9061-41EB-9D0E-D199972FC63B}" dt="2023-09-01T20:21:26.359" v="79" actId="207"/>
        <pc:sldMkLst>
          <pc:docMk/>
          <pc:sldMk cId="479808779" sldId="373"/>
        </pc:sldMkLst>
        <pc:spChg chg="mod">
          <ac:chgData name="Dustin Rodgers" userId="4de77736-16f5-471f-bb57-3063e453934a" providerId="ADAL" clId="{7FF82D0C-9061-41EB-9D0E-D199972FC63B}" dt="2023-09-01T20:19:09.722" v="64"/>
          <ac:spMkLst>
            <pc:docMk/>
            <pc:sldMk cId="479808779" sldId="373"/>
            <ac:spMk id="2" creationId="{A042AE63-8B2E-4C8F-A9F5-918B6509E45E}"/>
          </ac:spMkLst>
        </pc:spChg>
        <pc:spChg chg="mod">
          <ac:chgData name="Dustin Rodgers" userId="4de77736-16f5-471f-bb57-3063e453934a" providerId="ADAL" clId="{7FF82D0C-9061-41EB-9D0E-D199972FC63B}" dt="2023-09-01T20:21:26.359" v="79" actId="207"/>
          <ac:spMkLst>
            <pc:docMk/>
            <pc:sldMk cId="479808779" sldId="373"/>
            <ac:spMk id="3" creationId="{DCD83828-DB50-4389-A7F1-9126AB0FF1B5}"/>
          </ac:spMkLst>
        </pc:spChg>
        <pc:spChg chg="mod">
          <ac:chgData name="Dustin Rodgers" userId="4de77736-16f5-471f-bb57-3063e453934a" providerId="ADAL" clId="{7FF82D0C-9061-41EB-9D0E-D199972FC63B}" dt="2023-09-01T20:19:09.722" v="64"/>
          <ac:spMkLst>
            <pc:docMk/>
            <pc:sldMk cId="479808779" sldId="373"/>
            <ac:spMk id="4" creationId="{F9CCF7B9-40A0-432B-BE7D-F92F70148200}"/>
          </ac:spMkLst>
        </pc:spChg>
      </pc:sldChg>
      <pc:sldChg chg="modSp mod">
        <pc:chgData name="Dustin Rodgers" userId="4de77736-16f5-471f-bb57-3063e453934a" providerId="ADAL" clId="{7FF82D0C-9061-41EB-9D0E-D199972FC63B}" dt="2023-09-01T20:21:29.802" v="80" actId="207"/>
        <pc:sldMkLst>
          <pc:docMk/>
          <pc:sldMk cId="2926546777" sldId="374"/>
        </pc:sldMkLst>
        <pc:spChg chg="mod">
          <ac:chgData name="Dustin Rodgers" userId="4de77736-16f5-471f-bb57-3063e453934a" providerId="ADAL" clId="{7FF82D0C-9061-41EB-9D0E-D199972FC63B}" dt="2023-09-01T20:21:29.802" v="80" actId="207"/>
          <ac:spMkLst>
            <pc:docMk/>
            <pc:sldMk cId="2926546777" sldId="374"/>
            <ac:spMk id="3" creationId="{DCD83828-DB50-4389-A7F1-9126AB0FF1B5}"/>
          </ac:spMkLst>
        </pc:spChg>
        <pc:spChg chg="mod">
          <ac:chgData name="Dustin Rodgers" userId="4de77736-16f5-471f-bb57-3063e453934a" providerId="ADAL" clId="{7FF82D0C-9061-41EB-9D0E-D199972FC63B}" dt="2023-09-01T20:19:09.722" v="64"/>
          <ac:spMkLst>
            <pc:docMk/>
            <pc:sldMk cId="2926546777" sldId="374"/>
            <ac:spMk id="4" creationId="{F9CCF7B9-40A0-432B-BE7D-F92F70148200}"/>
          </ac:spMkLst>
        </pc:spChg>
      </pc:sldChg>
      <pc:sldChg chg="modSp mod">
        <pc:chgData name="Dustin Rodgers" userId="4de77736-16f5-471f-bb57-3063e453934a" providerId="ADAL" clId="{7FF82D0C-9061-41EB-9D0E-D199972FC63B}" dt="2023-09-01T20:21:33.326" v="81" actId="207"/>
        <pc:sldMkLst>
          <pc:docMk/>
          <pc:sldMk cId="572763734" sldId="375"/>
        </pc:sldMkLst>
        <pc:spChg chg="mod">
          <ac:chgData name="Dustin Rodgers" userId="4de77736-16f5-471f-bb57-3063e453934a" providerId="ADAL" clId="{7FF82D0C-9061-41EB-9D0E-D199972FC63B}" dt="2023-09-01T20:21:33.326" v="81" actId="207"/>
          <ac:spMkLst>
            <pc:docMk/>
            <pc:sldMk cId="572763734" sldId="375"/>
            <ac:spMk id="3" creationId="{DCD83828-DB50-4389-A7F1-9126AB0FF1B5}"/>
          </ac:spMkLst>
        </pc:spChg>
        <pc:spChg chg="mod">
          <ac:chgData name="Dustin Rodgers" userId="4de77736-16f5-471f-bb57-3063e453934a" providerId="ADAL" clId="{7FF82D0C-9061-41EB-9D0E-D199972FC63B}" dt="2023-09-01T20:19:09.722" v="64"/>
          <ac:spMkLst>
            <pc:docMk/>
            <pc:sldMk cId="572763734" sldId="375"/>
            <ac:spMk id="4" creationId="{F9CCF7B9-40A0-432B-BE7D-F92F70148200}"/>
          </ac:spMkLst>
        </pc:spChg>
      </pc:sldChg>
      <pc:sldChg chg="delSp modSp mod modClrScheme chgLayout">
        <pc:chgData name="Dustin Rodgers" userId="4de77736-16f5-471f-bb57-3063e453934a" providerId="ADAL" clId="{7FF82D0C-9061-41EB-9D0E-D199972FC63B}" dt="2023-09-01T20:21:45.900" v="83" actId="478"/>
        <pc:sldMkLst>
          <pc:docMk/>
          <pc:sldMk cId="2060143206" sldId="376"/>
        </pc:sldMkLst>
        <pc:spChg chg="mod ord">
          <ac:chgData name="Dustin Rodgers" userId="4de77736-16f5-471f-bb57-3063e453934a" providerId="ADAL" clId="{7FF82D0C-9061-41EB-9D0E-D199972FC63B}" dt="2023-09-01T20:21:37.749" v="82" actId="700"/>
          <ac:spMkLst>
            <pc:docMk/>
            <pc:sldMk cId="2060143206" sldId="376"/>
            <ac:spMk id="2" creationId="{6CFCB574-D89C-4231-BE2E-E011EC5BD322}"/>
          </ac:spMkLst>
        </pc:spChg>
        <pc:spChg chg="del mod ord">
          <ac:chgData name="Dustin Rodgers" userId="4de77736-16f5-471f-bb57-3063e453934a" providerId="ADAL" clId="{7FF82D0C-9061-41EB-9D0E-D199972FC63B}" dt="2023-09-01T20:21:45.900" v="83" actId="478"/>
          <ac:spMkLst>
            <pc:docMk/>
            <pc:sldMk cId="2060143206" sldId="376"/>
            <ac:spMk id="3" creationId="{07BC240E-48A9-4513-B4B2-EA77875B434E}"/>
          </ac:spMkLst>
        </pc:spChg>
      </pc:sldChg>
      <pc:sldChg chg="addSp delSp modSp mod modClrScheme chgLayout">
        <pc:chgData name="Dustin Rodgers" userId="4de77736-16f5-471f-bb57-3063e453934a" providerId="ADAL" clId="{7FF82D0C-9061-41EB-9D0E-D199972FC63B}" dt="2023-09-01T20:27:05.142" v="161" actId="27636"/>
        <pc:sldMkLst>
          <pc:docMk/>
          <pc:sldMk cId="3084017199" sldId="378"/>
        </pc:sldMkLst>
        <pc:spChg chg="del mod">
          <ac:chgData name="Dustin Rodgers" userId="4de77736-16f5-471f-bb57-3063e453934a" providerId="ADAL" clId="{7FF82D0C-9061-41EB-9D0E-D199972FC63B}" dt="2023-09-01T20:22:48.789" v="128" actId="478"/>
          <ac:spMkLst>
            <pc:docMk/>
            <pc:sldMk cId="3084017199" sldId="378"/>
            <ac:spMk id="2" creationId="{00000000-0000-0000-0000-000000000000}"/>
          </ac:spMkLst>
        </pc:spChg>
        <pc:spChg chg="mod ord">
          <ac:chgData name="Dustin Rodgers" userId="4de77736-16f5-471f-bb57-3063e453934a" providerId="ADAL" clId="{7FF82D0C-9061-41EB-9D0E-D199972FC63B}" dt="2023-09-01T20:27:05.141" v="160" actId="27636"/>
          <ac:spMkLst>
            <pc:docMk/>
            <pc:sldMk cId="3084017199" sldId="378"/>
            <ac:spMk id="3" creationId="{DCD83828-DB50-4389-A7F1-9126AB0FF1B5}"/>
          </ac:spMkLst>
        </pc:spChg>
        <pc:spChg chg="mod ord">
          <ac:chgData name="Dustin Rodgers" userId="4de77736-16f5-471f-bb57-3063e453934a" providerId="ADAL" clId="{7FF82D0C-9061-41EB-9D0E-D199972FC63B}" dt="2023-09-01T20:27:05.142" v="161" actId="27636"/>
          <ac:spMkLst>
            <pc:docMk/>
            <pc:sldMk cId="3084017199" sldId="378"/>
            <ac:spMk id="4" creationId="{F9CCF7B9-40A0-432B-BE7D-F92F70148200}"/>
          </ac:spMkLst>
        </pc:spChg>
        <pc:spChg chg="mod">
          <ac:chgData name="Dustin Rodgers" userId="4de77736-16f5-471f-bb57-3063e453934a" providerId="ADAL" clId="{7FF82D0C-9061-41EB-9D0E-D199972FC63B}" dt="2023-09-01T20:22:27.346" v="124" actId="1038"/>
          <ac:spMkLst>
            <pc:docMk/>
            <pc:sldMk cId="3084017199" sldId="378"/>
            <ac:spMk id="6" creationId="{00000000-0000-0000-0000-000000000000}"/>
          </ac:spMkLst>
        </pc:spChg>
        <pc:spChg chg="mod">
          <ac:chgData name="Dustin Rodgers" userId="4de77736-16f5-471f-bb57-3063e453934a" providerId="ADAL" clId="{7FF82D0C-9061-41EB-9D0E-D199972FC63B}" dt="2023-09-01T20:22:27.346" v="124" actId="1038"/>
          <ac:spMkLst>
            <pc:docMk/>
            <pc:sldMk cId="3084017199" sldId="378"/>
            <ac:spMk id="7" creationId="{00000000-0000-0000-0000-000000000000}"/>
          </ac:spMkLst>
        </pc:spChg>
        <pc:spChg chg="mod">
          <ac:chgData name="Dustin Rodgers" userId="4de77736-16f5-471f-bb57-3063e453934a" providerId="ADAL" clId="{7FF82D0C-9061-41EB-9D0E-D199972FC63B}" dt="2023-09-01T20:22:27.346" v="124" actId="1038"/>
          <ac:spMkLst>
            <pc:docMk/>
            <pc:sldMk cId="3084017199" sldId="378"/>
            <ac:spMk id="8" creationId="{00000000-0000-0000-0000-000000000000}"/>
          </ac:spMkLst>
        </pc:spChg>
        <pc:spChg chg="mod">
          <ac:chgData name="Dustin Rodgers" userId="4de77736-16f5-471f-bb57-3063e453934a" providerId="ADAL" clId="{7FF82D0C-9061-41EB-9D0E-D199972FC63B}" dt="2023-09-01T20:22:27.346" v="124" actId="1038"/>
          <ac:spMkLst>
            <pc:docMk/>
            <pc:sldMk cId="3084017199" sldId="378"/>
            <ac:spMk id="9" creationId="{00000000-0000-0000-0000-000000000000}"/>
          </ac:spMkLst>
        </pc:spChg>
        <pc:spChg chg="mod">
          <ac:chgData name="Dustin Rodgers" userId="4de77736-16f5-471f-bb57-3063e453934a" providerId="ADAL" clId="{7FF82D0C-9061-41EB-9D0E-D199972FC63B}" dt="2023-09-01T20:22:27.346" v="124" actId="1038"/>
          <ac:spMkLst>
            <pc:docMk/>
            <pc:sldMk cId="3084017199" sldId="378"/>
            <ac:spMk id="10" creationId="{00000000-0000-0000-0000-000000000000}"/>
          </ac:spMkLst>
        </pc:spChg>
        <pc:spChg chg="add mod ord">
          <ac:chgData name="Dustin Rodgers" userId="4de77736-16f5-471f-bb57-3063e453934a" providerId="ADAL" clId="{7FF82D0C-9061-41EB-9D0E-D199972FC63B}" dt="2023-09-01T20:27:05.081" v="156" actId="700"/>
          <ac:spMkLst>
            <pc:docMk/>
            <pc:sldMk cId="3084017199" sldId="378"/>
            <ac:spMk id="11" creationId="{3691B0CD-D288-0246-5FE5-DE0F75203F82}"/>
          </ac:spMkLst>
        </pc:spChg>
        <pc:picChg chg="mod">
          <ac:chgData name="Dustin Rodgers" userId="4de77736-16f5-471f-bb57-3063e453934a" providerId="ADAL" clId="{7FF82D0C-9061-41EB-9D0E-D199972FC63B}" dt="2023-09-01T20:22:38.247" v="125" actId="732"/>
          <ac:picMkLst>
            <pc:docMk/>
            <pc:sldMk cId="3084017199" sldId="378"/>
            <ac:picMk id="5" creationId="{00000000-0000-0000-0000-000000000000}"/>
          </ac:picMkLst>
        </pc:picChg>
      </pc:sldChg>
      <pc:sldChg chg="modSp mod modClrScheme chgLayout">
        <pc:chgData name="Dustin Rodgers" userId="4de77736-16f5-471f-bb57-3063e453934a" providerId="ADAL" clId="{7FF82D0C-9061-41EB-9D0E-D199972FC63B}" dt="2023-09-01T20:27:05.146" v="163" actId="27636"/>
        <pc:sldMkLst>
          <pc:docMk/>
          <pc:sldMk cId="3268902007" sldId="379"/>
        </pc:sldMkLst>
        <pc:spChg chg="mod ord">
          <ac:chgData name="Dustin Rodgers" userId="4de77736-16f5-471f-bb57-3063e453934a" providerId="ADAL" clId="{7FF82D0C-9061-41EB-9D0E-D199972FC63B}" dt="2023-09-01T20:27:05.081" v="156" actId="700"/>
          <ac:spMkLst>
            <pc:docMk/>
            <pc:sldMk cId="3268902007" sldId="379"/>
            <ac:spMk id="2" creationId="{00000000-0000-0000-0000-000000000000}"/>
          </ac:spMkLst>
        </pc:spChg>
        <pc:spChg chg="mod ord">
          <ac:chgData name="Dustin Rodgers" userId="4de77736-16f5-471f-bb57-3063e453934a" providerId="ADAL" clId="{7FF82D0C-9061-41EB-9D0E-D199972FC63B}" dt="2023-09-01T20:27:05.145" v="162" actId="27636"/>
          <ac:spMkLst>
            <pc:docMk/>
            <pc:sldMk cId="3268902007" sldId="379"/>
            <ac:spMk id="3" creationId="{DCD83828-DB50-4389-A7F1-9126AB0FF1B5}"/>
          </ac:spMkLst>
        </pc:spChg>
        <pc:spChg chg="mod ord">
          <ac:chgData name="Dustin Rodgers" userId="4de77736-16f5-471f-bb57-3063e453934a" providerId="ADAL" clId="{7FF82D0C-9061-41EB-9D0E-D199972FC63B}" dt="2023-09-01T20:27:05.146" v="163" actId="27636"/>
          <ac:spMkLst>
            <pc:docMk/>
            <pc:sldMk cId="3268902007" sldId="379"/>
            <ac:spMk id="4" creationId="{F9CCF7B9-40A0-432B-BE7D-F92F70148200}"/>
          </ac:spMkLst>
        </pc:spChg>
      </pc:sldChg>
      <pc:sldChg chg="modSp mod modClrScheme chgLayout">
        <pc:chgData name="Dustin Rodgers" userId="4de77736-16f5-471f-bb57-3063e453934a" providerId="ADAL" clId="{7FF82D0C-9061-41EB-9D0E-D199972FC63B}" dt="2023-09-01T20:27:28.576" v="175" actId="1076"/>
        <pc:sldMkLst>
          <pc:docMk/>
          <pc:sldMk cId="3606084033" sldId="380"/>
        </pc:sldMkLst>
        <pc:spChg chg="mod ord">
          <ac:chgData name="Dustin Rodgers" userId="4de77736-16f5-471f-bb57-3063e453934a" providerId="ADAL" clId="{7FF82D0C-9061-41EB-9D0E-D199972FC63B}" dt="2023-09-01T20:27:28.576" v="175" actId="1076"/>
          <ac:spMkLst>
            <pc:docMk/>
            <pc:sldMk cId="3606084033" sldId="380"/>
            <ac:spMk id="2" creationId="{00000000-0000-0000-0000-000000000000}"/>
          </ac:spMkLst>
        </pc:spChg>
        <pc:spChg chg="mod ord">
          <ac:chgData name="Dustin Rodgers" userId="4de77736-16f5-471f-bb57-3063e453934a" providerId="ADAL" clId="{7FF82D0C-9061-41EB-9D0E-D199972FC63B}" dt="2023-09-01T20:27:05.150" v="164" actId="27636"/>
          <ac:spMkLst>
            <pc:docMk/>
            <pc:sldMk cId="3606084033" sldId="380"/>
            <ac:spMk id="3" creationId="{DCD83828-DB50-4389-A7F1-9126AB0FF1B5}"/>
          </ac:spMkLst>
        </pc:spChg>
        <pc:spChg chg="mod ord">
          <ac:chgData name="Dustin Rodgers" userId="4de77736-16f5-471f-bb57-3063e453934a" providerId="ADAL" clId="{7FF82D0C-9061-41EB-9D0E-D199972FC63B}" dt="2023-09-01T20:27:05.150" v="165" actId="27636"/>
          <ac:spMkLst>
            <pc:docMk/>
            <pc:sldMk cId="3606084033" sldId="380"/>
            <ac:spMk id="4" creationId="{F9CCF7B9-40A0-432B-BE7D-F92F70148200}"/>
          </ac:spMkLst>
        </pc:spChg>
        <pc:picChg chg="ord">
          <ac:chgData name="Dustin Rodgers" userId="4de77736-16f5-471f-bb57-3063e453934a" providerId="ADAL" clId="{7FF82D0C-9061-41EB-9D0E-D199972FC63B}" dt="2023-09-01T20:27:24.630" v="174" actId="167"/>
          <ac:picMkLst>
            <pc:docMk/>
            <pc:sldMk cId="3606084033" sldId="380"/>
            <ac:picMk id="6" creationId="{00000000-0000-0000-0000-000000000000}"/>
          </ac:picMkLst>
        </pc:picChg>
      </pc:sldChg>
      <pc:sldChg chg="addSp delSp modSp mod modClrScheme chgLayout">
        <pc:chgData name="Dustin Rodgers" userId="4de77736-16f5-471f-bb57-3063e453934a" providerId="ADAL" clId="{7FF82D0C-9061-41EB-9D0E-D199972FC63B}" dt="2023-09-01T20:27:38.727" v="178" actId="1076"/>
        <pc:sldMkLst>
          <pc:docMk/>
          <pc:sldMk cId="3101745370" sldId="381"/>
        </pc:sldMkLst>
        <pc:spChg chg="add del mod ord">
          <ac:chgData name="Dustin Rodgers" userId="4de77736-16f5-471f-bb57-3063e453934a" providerId="ADAL" clId="{7FF82D0C-9061-41EB-9D0E-D199972FC63B}" dt="2023-09-01T20:27:34.649" v="177" actId="478"/>
          <ac:spMkLst>
            <pc:docMk/>
            <pc:sldMk cId="3101745370" sldId="381"/>
            <ac:spMk id="2" creationId="{5FD14717-2E76-4F26-4D05-C888B80C3BFF}"/>
          </ac:spMkLst>
        </pc:spChg>
        <pc:spChg chg="mod ord">
          <ac:chgData name="Dustin Rodgers" userId="4de77736-16f5-471f-bb57-3063e453934a" providerId="ADAL" clId="{7FF82D0C-9061-41EB-9D0E-D199972FC63B}" dt="2023-09-01T20:27:32.710" v="176" actId="1076"/>
          <ac:spMkLst>
            <pc:docMk/>
            <pc:sldMk cId="3101745370" sldId="381"/>
            <ac:spMk id="173059" creationId="{00000000-0000-0000-0000-000000000000}"/>
          </ac:spMkLst>
        </pc:spChg>
        <pc:spChg chg="mod ord">
          <ac:chgData name="Dustin Rodgers" userId="4de77736-16f5-471f-bb57-3063e453934a" providerId="ADAL" clId="{7FF82D0C-9061-41EB-9D0E-D199972FC63B}" dt="2023-09-01T20:27:05.152" v="166" actId="27636"/>
          <ac:spMkLst>
            <pc:docMk/>
            <pc:sldMk cId="3101745370" sldId="381"/>
            <ac:spMk id="173060" creationId="{00000000-0000-0000-0000-000000000000}"/>
          </ac:spMkLst>
        </pc:spChg>
        <pc:picChg chg="mod">
          <ac:chgData name="Dustin Rodgers" userId="4de77736-16f5-471f-bb57-3063e453934a" providerId="ADAL" clId="{7FF82D0C-9061-41EB-9D0E-D199972FC63B}" dt="2023-09-01T20:27:38.727" v="178" actId="1076"/>
          <ac:picMkLst>
            <pc:docMk/>
            <pc:sldMk cId="3101745370" sldId="381"/>
            <ac:picMk id="3" creationId="{00000000-0000-0000-0000-000000000000}"/>
          </ac:picMkLst>
        </pc:picChg>
      </pc:sldChg>
      <pc:sldChg chg="modSp mod modClrScheme chgLayout">
        <pc:chgData name="Dustin Rodgers" userId="4de77736-16f5-471f-bb57-3063e453934a" providerId="ADAL" clId="{7FF82D0C-9061-41EB-9D0E-D199972FC63B}" dt="2023-09-01T20:27:05.157" v="169" actId="27636"/>
        <pc:sldMkLst>
          <pc:docMk/>
          <pc:sldMk cId="2602123631" sldId="382"/>
        </pc:sldMkLst>
        <pc:spChg chg="mod ord">
          <ac:chgData name="Dustin Rodgers" userId="4de77736-16f5-471f-bb57-3063e453934a" providerId="ADAL" clId="{7FF82D0C-9061-41EB-9D0E-D199972FC63B}" dt="2023-09-01T20:27:05.081" v="156" actId="700"/>
          <ac:spMkLst>
            <pc:docMk/>
            <pc:sldMk cId="2602123631" sldId="382"/>
            <ac:spMk id="175106" creationId="{00000000-0000-0000-0000-000000000000}"/>
          </ac:spMkLst>
        </pc:spChg>
        <pc:spChg chg="mod ord">
          <ac:chgData name="Dustin Rodgers" userId="4de77736-16f5-471f-bb57-3063e453934a" providerId="ADAL" clId="{7FF82D0C-9061-41EB-9D0E-D199972FC63B}" dt="2023-09-01T20:27:05.155" v="168" actId="27636"/>
          <ac:spMkLst>
            <pc:docMk/>
            <pc:sldMk cId="2602123631" sldId="382"/>
            <ac:spMk id="175107" creationId="{00000000-0000-0000-0000-000000000000}"/>
          </ac:spMkLst>
        </pc:spChg>
        <pc:spChg chg="mod ord">
          <ac:chgData name="Dustin Rodgers" userId="4de77736-16f5-471f-bb57-3063e453934a" providerId="ADAL" clId="{7FF82D0C-9061-41EB-9D0E-D199972FC63B}" dt="2023-09-01T20:27:05.157" v="169" actId="27636"/>
          <ac:spMkLst>
            <pc:docMk/>
            <pc:sldMk cId="2602123631" sldId="382"/>
            <ac:spMk id="175108" creationId="{00000000-0000-0000-0000-000000000000}"/>
          </ac:spMkLst>
        </pc:spChg>
      </pc:sldChg>
      <pc:sldChg chg="modSp mod modClrScheme chgLayout">
        <pc:chgData name="Dustin Rodgers" userId="4de77736-16f5-471f-bb57-3063e453934a" providerId="ADAL" clId="{7FF82D0C-9061-41EB-9D0E-D199972FC63B}" dt="2023-09-01T20:27:05.162" v="171" actId="27636"/>
        <pc:sldMkLst>
          <pc:docMk/>
          <pc:sldMk cId="3961749905" sldId="383"/>
        </pc:sldMkLst>
        <pc:spChg chg="mod ord">
          <ac:chgData name="Dustin Rodgers" userId="4de77736-16f5-471f-bb57-3063e453934a" providerId="ADAL" clId="{7FF82D0C-9061-41EB-9D0E-D199972FC63B}" dt="2023-09-01T20:27:05.081" v="156" actId="700"/>
          <ac:spMkLst>
            <pc:docMk/>
            <pc:sldMk cId="3961749905" sldId="383"/>
            <ac:spMk id="177154" creationId="{00000000-0000-0000-0000-000000000000}"/>
          </ac:spMkLst>
        </pc:spChg>
        <pc:spChg chg="mod ord">
          <ac:chgData name="Dustin Rodgers" userId="4de77736-16f5-471f-bb57-3063e453934a" providerId="ADAL" clId="{7FF82D0C-9061-41EB-9D0E-D199972FC63B}" dt="2023-09-01T20:27:05.160" v="170" actId="27636"/>
          <ac:spMkLst>
            <pc:docMk/>
            <pc:sldMk cId="3961749905" sldId="383"/>
            <ac:spMk id="177155" creationId="{00000000-0000-0000-0000-000000000000}"/>
          </ac:spMkLst>
        </pc:spChg>
        <pc:spChg chg="mod ord">
          <ac:chgData name="Dustin Rodgers" userId="4de77736-16f5-471f-bb57-3063e453934a" providerId="ADAL" clId="{7FF82D0C-9061-41EB-9D0E-D199972FC63B}" dt="2023-09-01T20:27:05.162" v="171" actId="27636"/>
          <ac:spMkLst>
            <pc:docMk/>
            <pc:sldMk cId="3961749905" sldId="383"/>
            <ac:spMk id="177156" creationId="{00000000-0000-0000-0000-000000000000}"/>
          </ac:spMkLst>
        </pc:spChg>
      </pc:sldChg>
      <pc:sldChg chg="modSp mod modClrScheme chgLayout">
        <pc:chgData name="Dustin Rodgers" userId="4de77736-16f5-471f-bb57-3063e453934a" providerId="ADAL" clId="{7FF82D0C-9061-41EB-9D0E-D199972FC63B}" dt="2023-09-01T20:27:05.168" v="173" actId="27636"/>
        <pc:sldMkLst>
          <pc:docMk/>
          <pc:sldMk cId="1537102635" sldId="384"/>
        </pc:sldMkLst>
        <pc:spChg chg="mod ord">
          <ac:chgData name="Dustin Rodgers" userId="4de77736-16f5-471f-bb57-3063e453934a" providerId="ADAL" clId="{7FF82D0C-9061-41EB-9D0E-D199972FC63B}" dt="2023-09-01T20:27:05.081" v="156" actId="700"/>
          <ac:spMkLst>
            <pc:docMk/>
            <pc:sldMk cId="1537102635" sldId="384"/>
            <ac:spMk id="179202" creationId="{00000000-0000-0000-0000-000000000000}"/>
          </ac:spMkLst>
        </pc:spChg>
        <pc:spChg chg="mod ord">
          <ac:chgData name="Dustin Rodgers" userId="4de77736-16f5-471f-bb57-3063e453934a" providerId="ADAL" clId="{7FF82D0C-9061-41EB-9D0E-D199972FC63B}" dt="2023-09-01T20:27:05.168" v="173" actId="27636"/>
          <ac:spMkLst>
            <pc:docMk/>
            <pc:sldMk cId="1537102635" sldId="384"/>
            <ac:spMk id="179203" creationId="{00000000-0000-0000-0000-000000000000}"/>
          </ac:spMkLst>
        </pc:spChg>
        <pc:spChg chg="mod ord">
          <ac:chgData name="Dustin Rodgers" userId="4de77736-16f5-471f-bb57-3063e453934a" providerId="ADAL" clId="{7FF82D0C-9061-41EB-9D0E-D199972FC63B}" dt="2023-09-01T20:27:05.167" v="172" actId="27636"/>
          <ac:spMkLst>
            <pc:docMk/>
            <pc:sldMk cId="1537102635" sldId="384"/>
            <ac:spMk id="179204" creationId="{00000000-0000-0000-0000-000000000000}"/>
          </ac:spMkLst>
        </pc:spChg>
      </pc:sldChg>
      <pc:sldChg chg="delSp modSp mod modClrScheme chgLayout">
        <pc:chgData name="Dustin Rodgers" userId="4de77736-16f5-471f-bb57-3063e453934a" providerId="ADAL" clId="{7FF82D0C-9061-41EB-9D0E-D199972FC63B}" dt="2023-09-01T20:25:00.724" v="140" actId="478"/>
        <pc:sldMkLst>
          <pc:docMk/>
          <pc:sldMk cId="3167758006" sldId="385"/>
        </pc:sldMkLst>
        <pc:spChg chg="mod ord">
          <ac:chgData name="Dustin Rodgers" userId="4de77736-16f5-471f-bb57-3063e453934a" providerId="ADAL" clId="{7FF82D0C-9061-41EB-9D0E-D199972FC63B}" dt="2023-09-01T20:24:52.922" v="139" actId="700"/>
          <ac:spMkLst>
            <pc:docMk/>
            <pc:sldMk cId="3167758006" sldId="385"/>
            <ac:spMk id="2" creationId="{00000000-0000-0000-0000-000000000000}"/>
          </ac:spMkLst>
        </pc:spChg>
        <pc:spChg chg="del mod ord">
          <ac:chgData name="Dustin Rodgers" userId="4de77736-16f5-471f-bb57-3063e453934a" providerId="ADAL" clId="{7FF82D0C-9061-41EB-9D0E-D199972FC63B}" dt="2023-09-01T20:25:00.724" v="140" actId="478"/>
          <ac:spMkLst>
            <pc:docMk/>
            <pc:sldMk cId="3167758006" sldId="385"/>
            <ac:spMk id="3" creationId="{00000000-0000-0000-0000-000000000000}"/>
          </ac:spMkLst>
        </pc:spChg>
      </pc:sldChg>
      <pc:sldChg chg="modSp mod modClrScheme chgLayout">
        <pc:chgData name="Dustin Rodgers" userId="4de77736-16f5-471f-bb57-3063e453934a" providerId="ADAL" clId="{7FF82D0C-9061-41EB-9D0E-D199972FC63B}" dt="2023-09-01T20:26:52.644" v="155" actId="27636"/>
        <pc:sldMkLst>
          <pc:docMk/>
          <pc:sldMk cId="1349502674" sldId="386"/>
        </pc:sldMkLst>
        <pc:spChg chg="mod ord">
          <ac:chgData name="Dustin Rodgers" userId="4de77736-16f5-471f-bb57-3063e453934a" providerId="ADAL" clId="{7FF82D0C-9061-41EB-9D0E-D199972FC63B}" dt="2023-09-01T20:26:52.644" v="155" actId="27636"/>
          <ac:spMkLst>
            <pc:docMk/>
            <pc:sldMk cId="1349502674" sldId="386"/>
            <ac:spMk id="3" creationId="{00000000-0000-0000-0000-000000000000}"/>
          </ac:spMkLst>
        </pc:spChg>
        <pc:spChg chg="mod ord">
          <ac:chgData name="Dustin Rodgers" userId="4de77736-16f5-471f-bb57-3063e453934a" providerId="ADAL" clId="{7FF82D0C-9061-41EB-9D0E-D199972FC63B}" dt="2023-09-01T20:26:52.642" v="154" actId="27636"/>
          <ac:spMkLst>
            <pc:docMk/>
            <pc:sldMk cId="1349502674" sldId="386"/>
            <ac:spMk id="4" creationId="{00000000-0000-0000-0000-000000000000}"/>
          </ac:spMkLst>
        </pc:spChg>
        <pc:spChg chg="mod ord">
          <ac:chgData name="Dustin Rodgers" userId="4de77736-16f5-471f-bb57-3063e453934a" providerId="ADAL" clId="{7FF82D0C-9061-41EB-9D0E-D199972FC63B}" dt="2023-09-01T20:26:52.562" v="153" actId="700"/>
          <ac:spMkLst>
            <pc:docMk/>
            <pc:sldMk cId="1349502674" sldId="386"/>
            <ac:spMk id="8" creationId="{00000000-0000-0000-0000-000000000000}"/>
          </ac:spMkLst>
        </pc:spChg>
      </pc:sldChg>
      <pc:sldChg chg="delSp modSp mod modClrScheme chgLayout">
        <pc:chgData name="Dustin Rodgers" userId="4de77736-16f5-471f-bb57-3063e453934a" providerId="ADAL" clId="{7FF82D0C-9061-41EB-9D0E-D199972FC63B}" dt="2023-09-01T20:25:24.618" v="144" actId="478"/>
        <pc:sldMkLst>
          <pc:docMk/>
          <pc:sldMk cId="889554974" sldId="387"/>
        </pc:sldMkLst>
        <pc:spChg chg="mod ord">
          <ac:chgData name="Dustin Rodgers" userId="4de77736-16f5-471f-bb57-3063e453934a" providerId="ADAL" clId="{7FF82D0C-9061-41EB-9D0E-D199972FC63B}" dt="2023-09-01T20:25:19.862" v="143" actId="700"/>
          <ac:spMkLst>
            <pc:docMk/>
            <pc:sldMk cId="889554974" sldId="387"/>
            <ac:spMk id="2" creationId="{00000000-0000-0000-0000-000000000000}"/>
          </ac:spMkLst>
        </pc:spChg>
        <pc:spChg chg="del mod ord">
          <ac:chgData name="Dustin Rodgers" userId="4de77736-16f5-471f-bb57-3063e453934a" providerId="ADAL" clId="{7FF82D0C-9061-41EB-9D0E-D199972FC63B}" dt="2023-09-01T20:25:24.618" v="144" actId="478"/>
          <ac:spMkLst>
            <pc:docMk/>
            <pc:sldMk cId="889554974" sldId="387"/>
            <ac:spMk id="3" creationId="{00000000-0000-0000-0000-000000000000}"/>
          </ac:spMkLst>
        </pc:spChg>
      </pc:sldChg>
      <pc:sldChg chg="addSp delSp modSp mod modClrScheme chgLayout">
        <pc:chgData name="Dustin Rodgers" userId="4de77736-16f5-471f-bb57-3063e453934a" providerId="ADAL" clId="{7FF82D0C-9061-41EB-9D0E-D199972FC63B}" dt="2023-09-01T20:28:56.973" v="220" actId="478"/>
        <pc:sldMkLst>
          <pc:docMk/>
          <pc:sldMk cId="99303467" sldId="388"/>
        </pc:sldMkLst>
        <pc:spChg chg="add del mod ord">
          <ac:chgData name="Dustin Rodgers" userId="4de77736-16f5-471f-bb57-3063e453934a" providerId="ADAL" clId="{7FF82D0C-9061-41EB-9D0E-D199972FC63B}" dt="2023-09-01T20:26:42.197" v="151" actId="478"/>
          <ac:spMkLst>
            <pc:docMk/>
            <pc:sldMk cId="99303467" sldId="388"/>
            <ac:spMk id="2" creationId="{48263046-FFF3-76F1-2181-CA6B5BE32119}"/>
          </ac:spMkLst>
        </pc:spChg>
        <pc:spChg chg="mod ord">
          <ac:chgData name="Dustin Rodgers" userId="4de77736-16f5-471f-bb57-3063e453934a" providerId="ADAL" clId="{7FF82D0C-9061-41EB-9D0E-D199972FC63B}" dt="2023-09-01T20:28:03.740" v="179" actId="700"/>
          <ac:spMkLst>
            <pc:docMk/>
            <pc:sldMk cId="99303467" sldId="388"/>
            <ac:spMk id="3" creationId="{00000000-0000-0000-0000-000000000000}"/>
          </ac:spMkLst>
        </pc:spChg>
        <pc:spChg chg="add del mod ord">
          <ac:chgData name="Dustin Rodgers" userId="4de77736-16f5-471f-bb57-3063e453934a" providerId="ADAL" clId="{7FF82D0C-9061-41EB-9D0E-D199972FC63B}" dt="2023-09-01T20:28:56.973" v="220" actId="478"/>
          <ac:spMkLst>
            <pc:docMk/>
            <pc:sldMk cId="99303467" sldId="388"/>
            <ac:spMk id="4" creationId="{638CDEEB-0781-4106-38B4-976069AEF35B}"/>
          </ac:spMkLst>
        </pc:spChg>
        <pc:spChg chg="mod ord">
          <ac:chgData name="Dustin Rodgers" userId="4de77736-16f5-471f-bb57-3063e453934a" providerId="ADAL" clId="{7FF82D0C-9061-41EB-9D0E-D199972FC63B}" dt="2023-09-01T20:26:47.554" v="152" actId="14100"/>
          <ac:spMkLst>
            <pc:docMk/>
            <pc:sldMk cId="99303467" sldId="388"/>
            <ac:spMk id="11" creationId="{00000000-0000-0000-0000-000000000000}"/>
          </ac:spMkLst>
        </pc:spChg>
        <pc:spChg chg="mod ord">
          <ac:chgData name="Dustin Rodgers" userId="4de77736-16f5-471f-bb57-3063e453934a" providerId="ADAL" clId="{7FF82D0C-9061-41EB-9D0E-D199972FC63B}" dt="2023-09-01T20:28:03.740" v="179" actId="700"/>
          <ac:spMkLst>
            <pc:docMk/>
            <pc:sldMk cId="99303467" sldId="388"/>
            <ac:spMk id="18" creationId="{00000000-0000-0000-0000-000000000000}"/>
          </ac:spMkLst>
        </pc:spChg>
      </pc:sldChg>
      <pc:sldChg chg="addSp delSp modSp mod modClrScheme chgLayout">
        <pc:chgData name="Dustin Rodgers" userId="4de77736-16f5-471f-bb57-3063e453934a" providerId="ADAL" clId="{7FF82D0C-9061-41EB-9D0E-D199972FC63B}" dt="2023-09-01T20:29:12.428" v="242" actId="478"/>
        <pc:sldMkLst>
          <pc:docMk/>
          <pc:sldMk cId="2891777250" sldId="389"/>
        </pc:sldMkLst>
        <pc:spChg chg="add mod ord">
          <ac:chgData name="Dustin Rodgers" userId="4de77736-16f5-471f-bb57-3063e453934a" providerId="ADAL" clId="{7FF82D0C-9061-41EB-9D0E-D199972FC63B}" dt="2023-09-01T20:29:06.904" v="241" actId="20577"/>
          <ac:spMkLst>
            <pc:docMk/>
            <pc:sldMk cId="2891777250" sldId="389"/>
            <ac:spMk id="2" creationId="{844BC9DF-820A-B12A-0E2C-A987015DE940}"/>
          </ac:spMkLst>
        </pc:spChg>
        <pc:spChg chg="mod ord">
          <ac:chgData name="Dustin Rodgers" userId="4de77736-16f5-471f-bb57-3063e453934a" providerId="ADAL" clId="{7FF82D0C-9061-41EB-9D0E-D199972FC63B}" dt="2023-09-01T20:28:03.740" v="179" actId="700"/>
          <ac:spMkLst>
            <pc:docMk/>
            <pc:sldMk cId="2891777250" sldId="389"/>
            <ac:spMk id="3" creationId="{00000000-0000-0000-0000-000000000000}"/>
          </ac:spMkLst>
        </pc:spChg>
        <pc:spChg chg="mod ord">
          <ac:chgData name="Dustin Rodgers" userId="4de77736-16f5-471f-bb57-3063e453934a" providerId="ADAL" clId="{7FF82D0C-9061-41EB-9D0E-D199972FC63B}" dt="2023-09-01T20:28:03.822" v="180" actId="27636"/>
          <ac:spMkLst>
            <pc:docMk/>
            <pc:sldMk cId="2891777250" sldId="389"/>
            <ac:spMk id="4" creationId="{00000000-0000-0000-0000-000000000000}"/>
          </ac:spMkLst>
        </pc:spChg>
        <pc:spChg chg="del">
          <ac:chgData name="Dustin Rodgers" userId="4de77736-16f5-471f-bb57-3063e453934a" providerId="ADAL" clId="{7FF82D0C-9061-41EB-9D0E-D199972FC63B}" dt="2023-09-01T20:29:12.428" v="242" actId="478"/>
          <ac:spMkLst>
            <pc:docMk/>
            <pc:sldMk cId="2891777250" sldId="389"/>
            <ac:spMk id="13" creationId="{00000000-0000-0000-0000-000000000000}"/>
          </ac:spMkLst>
        </pc:spChg>
      </pc:sldChg>
      <pc:sldChg chg="modSp mod modClrScheme chgLayout">
        <pc:chgData name="Dustin Rodgers" userId="4de77736-16f5-471f-bb57-3063e453934a" providerId="ADAL" clId="{7FF82D0C-9061-41EB-9D0E-D199972FC63B}" dt="2023-09-01T20:28:03.834" v="183" actId="27636"/>
        <pc:sldMkLst>
          <pc:docMk/>
          <pc:sldMk cId="3117368508" sldId="390"/>
        </pc:sldMkLst>
        <pc:spChg chg="mod ord">
          <ac:chgData name="Dustin Rodgers" userId="4de77736-16f5-471f-bb57-3063e453934a" providerId="ADAL" clId="{7FF82D0C-9061-41EB-9D0E-D199972FC63B}" dt="2023-09-01T20:28:03.834" v="183" actId="27636"/>
          <ac:spMkLst>
            <pc:docMk/>
            <pc:sldMk cId="3117368508" sldId="390"/>
            <ac:spMk id="3" creationId="{00000000-0000-0000-0000-000000000000}"/>
          </ac:spMkLst>
        </pc:spChg>
        <pc:spChg chg="mod ord">
          <ac:chgData name="Dustin Rodgers" userId="4de77736-16f5-471f-bb57-3063e453934a" providerId="ADAL" clId="{7FF82D0C-9061-41EB-9D0E-D199972FC63B}" dt="2023-09-01T20:28:03.830" v="182" actId="27636"/>
          <ac:spMkLst>
            <pc:docMk/>
            <pc:sldMk cId="3117368508" sldId="390"/>
            <ac:spMk id="4" creationId="{00000000-0000-0000-0000-000000000000}"/>
          </ac:spMkLst>
        </pc:spChg>
        <pc:spChg chg="mod ord">
          <ac:chgData name="Dustin Rodgers" userId="4de77736-16f5-471f-bb57-3063e453934a" providerId="ADAL" clId="{7FF82D0C-9061-41EB-9D0E-D199972FC63B}" dt="2023-09-01T20:28:03.828" v="181" actId="27636"/>
          <ac:spMkLst>
            <pc:docMk/>
            <pc:sldMk cId="3117368508" sldId="390"/>
            <ac:spMk id="15" creationId="{00000000-0000-0000-0000-000000000000}"/>
          </ac:spMkLst>
        </pc:spChg>
      </pc:sldChg>
      <pc:sldChg chg="modSp mod modClrScheme chgLayout">
        <pc:chgData name="Dustin Rodgers" userId="4de77736-16f5-471f-bb57-3063e453934a" providerId="ADAL" clId="{7FF82D0C-9061-41EB-9D0E-D199972FC63B}" dt="2023-09-01T20:28:03.840" v="185" actId="27636"/>
        <pc:sldMkLst>
          <pc:docMk/>
          <pc:sldMk cId="2144173234" sldId="391"/>
        </pc:sldMkLst>
        <pc:spChg chg="mod ord">
          <ac:chgData name="Dustin Rodgers" userId="4de77736-16f5-471f-bb57-3063e453934a" providerId="ADAL" clId="{7FF82D0C-9061-41EB-9D0E-D199972FC63B}" dt="2023-09-01T20:28:03.740" v="179" actId="700"/>
          <ac:spMkLst>
            <pc:docMk/>
            <pc:sldMk cId="2144173234" sldId="391"/>
            <ac:spMk id="3" creationId="{00000000-0000-0000-0000-000000000000}"/>
          </ac:spMkLst>
        </pc:spChg>
        <pc:spChg chg="mod ord">
          <ac:chgData name="Dustin Rodgers" userId="4de77736-16f5-471f-bb57-3063e453934a" providerId="ADAL" clId="{7FF82D0C-9061-41EB-9D0E-D199972FC63B}" dt="2023-09-01T20:28:03.840" v="184" actId="27636"/>
          <ac:spMkLst>
            <pc:docMk/>
            <pc:sldMk cId="2144173234" sldId="391"/>
            <ac:spMk id="4" creationId="{00000000-0000-0000-0000-000000000000}"/>
          </ac:spMkLst>
        </pc:spChg>
        <pc:spChg chg="mod ord">
          <ac:chgData name="Dustin Rodgers" userId="4de77736-16f5-471f-bb57-3063e453934a" providerId="ADAL" clId="{7FF82D0C-9061-41EB-9D0E-D199972FC63B}" dt="2023-09-01T20:28:03.840" v="185" actId="27636"/>
          <ac:spMkLst>
            <pc:docMk/>
            <pc:sldMk cId="2144173234" sldId="391"/>
            <ac:spMk id="9" creationId="{00000000-0000-0000-0000-000000000000}"/>
          </ac:spMkLst>
        </pc:spChg>
      </pc:sldChg>
      <pc:sldChg chg="modSp mod modClrScheme chgLayout">
        <pc:chgData name="Dustin Rodgers" userId="4de77736-16f5-471f-bb57-3063e453934a" providerId="ADAL" clId="{7FF82D0C-9061-41EB-9D0E-D199972FC63B}" dt="2023-09-01T20:28:03.846" v="187" actId="27636"/>
        <pc:sldMkLst>
          <pc:docMk/>
          <pc:sldMk cId="1772601292" sldId="392"/>
        </pc:sldMkLst>
        <pc:spChg chg="mod ord">
          <ac:chgData name="Dustin Rodgers" userId="4de77736-16f5-471f-bb57-3063e453934a" providerId="ADAL" clId="{7FF82D0C-9061-41EB-9D0E-D199972FC63B}" dt="2023-09-01T20:28:03.740" v="179" actId="700"/>
          <ac:spMkLst>
            <pc:docMk/>
            <pc:sldMk cId="1772601292" sldId="392"/>
            <ac:spMk id="3" creationId="{00000000-0000-0000-0000-000000000000}"/>
          </ac:spMkLst>
        </pc:spChg>
        <pc:spChg chg="mod ord">
          <ac:chgData name="Dustin Rodgers" userId="4de77736-16f5-471f-bb57-3063e453934a" providerId="ADAL" clId="{7FF82D0C-9061-41EB-9D0E-D199972FC63B}" dt="2023-09-01T20:28:03.845" v="186" actId="27636"/>
          <ac:spMkLst>
            <pc:docMk/>
            <pc:sldMk cId="1772601292" sldId="392"/>
            <ac:spMk id="4" creationId="{00000000-0000-0000-0000-000000000000}"/>
          </ac:spMkLst>
        </pc:spChg>
        <pc:spChg chg="mod ord">
          <ac:chgData name="Dustin Rodgers" userId="4de77736-16f5-471f-bb57-3063e453934a" providerId="ADAL" clId="{7FF82D0C-9061-41EB-9D0E-D199972FC63B}" dt="2023-09-01T20:28:03.846" v="187" actId="27636"/>
          <ac:spMkLst>
            <pc:docMk/>
            <pc:sldMk cId="1772601292" sldId="392"/>
            <ac:spMk id="15" creationId="{00000000-0000-0000-0000-000000000000}"/>
          </ac:spMkLst>
        </pc:spChg>
      </pc:sldChg>
      <pc:sldChg chg="modSp mod modClrScheme chgLayout">
        <pc:chgData name="Dustin Rodgers" userId="4de77736-16f5-471f-bb57-3063e453934a" providerId="ADAL" clId="{7FF82D0C-9061-41EB-9D0E-D199972FC63B}" dt="2023-09-01T20:28:03.850" v="189" actId="27636"/>
        <pc:sldMkLst>
          <pc:docMk/>
          <pc:sldMk cId="176260301" sldId="393"/>
        </pc:sldMkLst>
        <pc:spChg chg="mod ord">
          <ac:chgData name="Dustin Rodgers" userId="4de77736-16f5-471f-bb57-3063e453934a" providerId="ADAL" clId="{7FF82D0C-9061-41EB-9D0E-D199972FC63B}" dt="2023-09-01T20:28:03.740" v="179" actId="700"/>
          <ac:spMkLst>
            <pc:docMk/>
            <pc:sldMk cId="176260301" sldId="393"/>
            <ac:spMk id="3" creationId="{00000000-0000-0000-0000-000000000000}"/>
          </ac:spMkLst>
        </pc:spChg>
        <pc:spChg chg="mod ord">
          <ac:chgData name="Dustin Rodgers" userId="4de77736-16f5-471f-bb57-3063e453934a" providerId="ADAL" clId="{7FF82D0C-9061-41EB-9D0E-D199972FC63B}" dt="2023-09-01T20:28:03.850" v="189" actId="27636"/>
          <ac:spMkLst>
            <pc:docMk/>
            <pc:sldMk cId="176260301" sldId="393"/>
            <ac:spMk id="4" creationId="{00000000-0000-0000-0000-000000000000}"/>
          </ac:spMkLst>
        </pc:spChg>
        <pc:spChg chg="mod ord">
          <ac:chgData name="Dustin Rodgers" userId="4de77736-16f5-471f-bb57-3063e453934a" providerId="ADAL" clId="{7FF82D0C-9061-41EB-9D0E-D199972FC63B}" dt="2023-09-01T20:28:03.848" v="188" actId="27636"/>
          <ac:spMkLst>
            <pc:docMk/>
            <pc:sldMk cId="176260301" sldId="393"/>
            <ac:spMk id="16" creationId="{00000000-0000-0000-0000-000000000000}"/>
          </ac:spMkLst>
        </pc:spChg>
      </pc:sldChg>
      <pc:sldChg chg="modSp mod modClrScheme chgLayout">
        <pc:chgData name="Dustin Rodgers" userId="4de77736-16f5-471f-bb57-3063e453934a" providerId="ADAL" clId="{7FF82D0C-9061-41EB-9D0E-D199972FC63B}" dt="2023-09-01T20:28:03.856" v="191" actId="27636"/>
        <pc:sldMkLst>
          <pc:docMk/>
          <pc:sldMk cId="4221399808" sldId="394"/>
        </pc:sldMkLst>
        <pc:spChg chg="mod ord">
          <ac:chgData name="Dustin Rodgers" userId="4de77736-16f5-471f-bb57-3063e453934a" providerId="ADAL" clId="{7FF82D0C-9061-41EB-9D0E-D199972FC63B}" dt="2023-09-01T20:28:03.740" v="179" actId="700"/>
          <ac:spMkLst>
            <pc:docMk/>
            <pc:sldMk cId="4221399808" sldId="394"/>
            <ac:spMk id="3" creationId="{00000000-0000-0000-0000-000000000000}"/>
          </ac:spMkLst>
        </pc:spChg>
        <pc:spChg chg="mod ord">
          <ac:chgData name="Dustin Rodgers" userId="4de77736-16f5-471f-bb57-3063e453934a" providerId="ADAL" clId="{7FF82D0C-9061-41EB-9D0E-D199972FC63B}" dt="2023-09-01T20:28:03.851" v="190" actId="27636"/>
          <ac:spMkLst>
            <pc:docMk/>
            <pc:sldMk cId="4221399808" sldId="394"/>
            <ac:spMk id="4" creationId="{00000000-0000-0000-0000-000000000000}"/>
          </ac:spMkLst>
        </pc:spChg>
        <pc:spChg chg="mod ord">
          <ac:chgData name="Dustin Rodgers" userId="4de77736-16f5-471f-bb57-3063e453934a" providerId="ADAL" clId="{7FF82D0C-9061-41EB-9D0E-D199972FC63B}" dt="2023-09-01T20:28:03.856" v="191" actId="27636"/>
          <ac:spMkLst>
            <pc:docMk/>
            <pc:sldMk cId="4221399808" sldId="394"/>
            <ac:spMk id="9" creationId="{00000000-0000-0000-0000-000000000000}"/>
          </ac:spMkLst>
        </pc:spChg>
      </pc:sldChg>
      <pc:sldChg chg="modSp mod modClrScheme chgLayout">
        <pc:chgData name="Dustin Rodgers" userId="4de77736-16f5-471f-bb57-3063e453934a" providerId="ADAL" clId="{7FF82D0C-9061-41EB-9D0E-D199972FC63B}" dt="2023-09-01T20:28:03.860" v="193" actId="27636"/>
        <pc:sldMkLst>
          <pc:docMk/>
          <pc:sldMk cId="1779067653" sldId="395"/>
        </pc:sldMkLst>
        <pc:spChg chg="mod ord">
          <ac:chgData name="Dustin Rodgers" userId="4de77736-16f5-471f-bb57-3063e453934a" providerId="ADAL" clId="{7FF82D0C-9061-41EB-9D0E-D199972FC63B}" dt="2023-09-01T20:28:03.740" v="179" actId="700"/>
          <ac:spMkLst>
            <pc:docMk/>
            <pc:sldMk cId="1779067653" sldId="395"/>
            <ac:spMk id="3" creationId="{00000000-0000-0000-0000-000000000000}"/>
          </ac:spMkLst>
        </pc:spChg>
        <pc:spChg chg="mod ord">
          <ac:chgData name="Dustin Rodgers" userId="4de77736-16f5-471f-bb57-3063e453934a" providerId="ADAL" clId="{7FF82D0C-9061-41EB-9D0E-D199972FC63B}" dt="2023-09-01T20:28:03.858" v="192" actId="27636"/>
          <ac:spMkLst>
            <pc:docMk/>
            <pc:sldMk cId="1779067653" sldId="395"/>
            <ac:spMk id="4" creationId="{00000000-0000-0000-0000-000000000000}"/>
          </ac:spMkLst>
        </pc:spChg>
        <pc:spChg chg="mod ord">
          <ac:chgData name="Dustin Rodgers" userId="4de77736-16f5-471f-bb57-3063e453934a" providerId="ADAL" clId="{7FF82D0C-9061-41EB-9D0E-D199972FC63B}" dt="2023-09-01T20:28:03.860" v="193" actId="27636"/>
          <ac:spMkLst>
            <pc:docMk/>
            <pc:sldMk cId="1779067653" sldId="395"/>
            <ac:spMk id="11" creationId="{00000000-0000-0000-0000-000000000000}"/>
          </ac:spMkLst>
        </pc:spChg>
      </pc:sldChg>
      <pc:sldChg chg="modSp mod modClrScheme chgLayout">
        <pc:chgData name="Dustin Rodgers" userId="4de77736-16f5-471f-bb57-3063e453934a" providerId="ADAL" clId="{7FF82D0C-9061-41EB-9D0E-D199972FC63B}" dt="2023-09-01T20:28:03.863" v="195" actId="27636"/>
        <pc:sldMkLst>
          <pc:docMk/>
          <pc:sldMk cId="1892862417" sldId="396"/>
        </pc:sldMkLst>
        <pc:spChg chg="mod ord">
          <ac:chgData name="Dustin Rodgers" userId="4de77736-16f5-471f-bb57-3063e453934a" providerId="ADAL" clId="{7FF82D0C-9061-41EB-9D0E-D199972FC63B}" dt="2023-09-01T20:28:03.740" v="179" actId="700"/>
          <ac:spMkLst>
            <pc:docMk/>
            <pc:sldMk cId="1892862417" sldId="396"/>
            <ac:spMk id="3" creationId="{00000000-0000-0000-0000-000000000000}"/>
          </ac:spMkLst>
        </pc:spChg>
        <pc:spChg chg="mod ord">
          <ac:chgData name="Dustin Rodgers" userId="4de77736-16f5-471f-bb57-3063e453934a" providerId="ADAL" clId="{7FF82D0C-9061-41EB-9D0E-D199972FC63B}" dt="2023-09-01T20:28:03.861" v="194" actId="27636"/>
          <ac:spMkLst>
            <pc:docMk/>
            <pc:sldMk cId="1892862417" sldId="396"/>
            <ac:spMk id="4" creationId="{00000000-0000-0000-0000-000000000000}"/>
          </ac:spMkLst>
        </pc:spChg>
        <pc:spChg chg="mod ord">
          <ac:chgData name="Dustin Rodgers" userId="4de77736-16f5-471f-bb57-3063e453934a" providerId="ADAL" clId="{7FF82D0C-9061-41EB-9D0E-D199972FC63B}" dt="2023-09-01T20:28:03.863" v="195" actId="27636"/>
          <ac:spMkLst>
            <pc:docMk/>
            <pc:sldMk cId="1892862417" sldId="396"/>
            <ac:spMk id="19" creationId="{00000000-0000-0000-0000-000000000000}"/>
          </ac:spMkLst>
        </pc:spChg>
      </pc:sldChg>
      <pc:sldChg chg="modSp mod modClrScheme chgLayout">
        <pc:chgData name="Dustin Rodgers" userId="4de77736-16f5-471f-bb57-3063e453934a" providerId="ADAL" clId="{7FF82D0C-9061-41EB-9D0E-D199972FC63B}" dt="2023-09-01T20:28:03.867" v="197" actId="27636"/>
        <pc:sldMkLst>
          <pc:docMk/>
          <pc:sldMk cId="3608150896" sldId="397"/>
        </pc:sldMkLst>
        <pc:spChg chg="mod ord">
          <ac:chgData name="Dustin Rodgers" userId="4de77736-16f5-471f-bb57-3063e453934a" providerId="ADAL" clId="{7FF82D0C-9061-41EB-9D0E-D199972FC63B}" dt="2023-09-01T20:28:03.740" v="179" actId="700"/>
          <ac:spMkLst>
            <pc:docMk/>
            <pc:sldMk cId="3608150896" sldId="397"/>
            <ac:spMk id="3" creationId="{00000000-0000-0000-0000-000000000000}"/>
          </ac:spMkLst>
        </pc:spChg>
        <pc:spChg chg="mod ord">
          <ac:chgData name="Dustin Rodgers" userId="4de77736-16f5-471f-bb57-3063e453934a" providerId="ADAL" clId="{7FF82D0C-9061-41EB-9D0E-D199972FC63B}" dt="2023-09-01T20:28:03.867" v="197" actId="27636"/>
          <ac:spMkLst>
            <pc:docMk/>
            <pc:sldMk cId="3608150896" sldId="397"/>
            <ac:spMk id="4" creationId="{00000000-0000-0000-0000-000000000000}"/>
          </ac:spMkLst>
        </pc:spChg>
        <pc:spChg chg="mod ord">
          <ac:chgData name="Dustin Rodgers" userId="4de77736-16f5-471f-bb57-3063e453934a" providerId="ADAL" clId="{7FF82D0C-9061-41EB-9D0E-D199972FC63B}" dt="2023-09-01T20:28:03.865" v="196" actId="27636"/>
          <ac:spMkLst>
            <pc:docMk/>
            <pc:sldMk cId="3608150896" sldId="397"/>
            <ac:spMk id="15" creationId="{00000000-0000-0000-0000-000000000000}"/>
          </ac:spMkLst>
        </pc:spChg>
      </pc:sldChg>
      <pc:sldChg chg="modSp mod modClrScheme chgLayout">
        <pc:chgData name="Dustin Rodgers" userId="4de77736-16f5-471f-bb57-3063e453934a" providerId="ADAL" clId="{7FF82D0C-9061-41EB-9D0E-D199972FC63B}" dt="2023-09-01T20:28:03.870" v="199" actId="27636"/>
        <pc:sldMkLst>
          <pc:docMk/>
          <pc:sldMk cId="1556068120" sldId="398"/>
        </pc:sldMkLst>
        <pc:spChg chg="mod ord">
          <ac:chgData name="Dustin Rodgers" userId="4de77736-16f5-471f-bb57-3063e453934a" providerId="ADAL" clId="{7FF82D0C-9061-41EB-9D0E-D199972FC63B}" dt="2023-09-01T20:28:03.740" v="179" actId="700"/>
          <ac:spMkLst>
            <pc:docMk/>
            <pc:sldMk cId="1556068120" sldId="398"/>
            <ac:spMk id="3" creationId="{00000000-0000-0000-0000-000000000000}"/>
          </ac:spMkLst>
        </pc:spChg>
        <pc:spChg chg="mod ord">
          <ac:chgData name="Dustin Rodgers" userId="4de77736-16f5-471f-bb57-3063e453934a" providerId="ADAL" clId="{7FF82D0C-9061-41EB-9D0E-D199972FC63B}" dt="2023-09-01T20:28:03.870" v="198" actId="27636"/>
          <ac:spMkLst>
            <pc:docMk/>
            <pc:sldMk cId="1556068120" sldId="398"/>
            <ac:spMk id="4" creationId="{00000000-0000-0000-0000-000000000000}"/>
          </ac:spMkLst>
        </pc:spChg>
        <pc:spChg chg="mod ord">
          <ac:chgData name="Dustin Rodgers" userId="4de77736-16f5-471f-bb57-3063e453934a" providerId="ADAL" clId="{7FF82D0C-9061-41EB-9D0E-D199972FC63B}" dt="2023-09-01T20:28:03.870" v="199" actId="27636"/>
          <ac:spMkLst>
            <pc:docMk/>
            <pc:sldMk cId="1556068120" sldId="398"/>
            <ac:spMk id="9" creationId="{00000000-0000-0000-0000-000000000000}"/>
          </ac:spMkLst>
        </pc:spChg>
      </pc:sldChg>
      <pc:sldChg chg="modSp mod modClrScheme chgLayout">
        <pc:chgData name="Dustin Rodgers" userId="4de77736-16f5-471f-bb57-3063e453934a" providerId="ADAL" clId="{7FF82D0C-9061-41EB-9D0E-D199972FC63B}" dt="2023-09-01T20:28:03.874" v="201" actId="27636"/>
        <pc:sldMkLst>
          <pc:docMk/>
          <pc:sldMk cId="3170029725" sldId="399"/>
        </pc:sldMkLst>
        <pc:spChg chg="mod ord">
          <ac:chgData name="Dustin Rodgers" userId="4de77736-16f5-471f-bb57-3063e453934a" providerId="ADAL" clId="{7FF82D0C-9061-41EB-9D0E-D199972FC63B}" dt="2023-09-01T20:28:03.740" v="179" actId="700"/>
          <ac:spMkLst>
            <pc:docMk/>
            <pc:sldMk cId="3170029725" sldId="399"/>
            <ac:spMk id="3" creationId="{00000000-0000-0000-0000-000000000000}"/>
          </ac:spMkLst>
        </pc:spChg>
        <pc:spChg chg="mod ord">
          <ac:chgData name="Dustin Rodgers" userId="4de77736-16f5-471f-bb57-3063e453934a" providerId="ADAL" clId="{7FF82D0C-9061-41EB-9D0E-D199972FC63B}" dt="2023-09-01T20:28:03.874" v="201" actId="27636"/>
          <ac:spMkLst>
            <pc:docMk/>
            <pc:sldMk cId="3170029725" sldId="399"/>
            <ac:spMk id="4" creationId="{00000000-0000-0000-0000-000000000000}"/>
          </ac:spMkLst>
        </pc:spChg>
        <pc:spChg chg="mod ord">
          <ac:chgData name="Dustin Rodgers" userId="4de77736-16f5-471f-bb57-3063e453934a" providerId="ADAL" clId="{7FF82D0C-9061-41EB-9D0E-D199972FC63B}" dt="2023-09-01T20:28:03.873" v="200" actId="27636"/>
          <ac:spMkLst>
            <pc:docMk/>
            <pc:sldMk cId="3170029725" sldId="399"/>
            <ac:spMk id="8" creationId="{00000000-0000-0000-0000-000000000000}"/>
          </ac:spMkLst>
        </pc:spChg>
      </pc:sldChg>
      <pc:sldChg chg="modSp mod modClrScheme chgLayout">
        <pc:chgData name="Dustin Rodgers" userId="4de77736-16f5-471f-bb57-3063e453934a" providerId="ADAL" clId="{7FF82D0C-9061-41EB-9D0E-D199972FC63B}" dt="2023-09-01T20:28:03.879" v="203" actId="27636"/>
        <pc:sldMkLst>
          <pc:docMk/>
          <pc:sldMk cId="1705384568" sldId="400"/>
        </pc:sldMkLst>
        <pc:spChg chg="mod ord">
          <ac:chgData name="Dustin Rodgers" userId="4de77736-16f5-471f-bb57-3063e453934a" providerId="ADAL" clId="{7FF82D0C-9061-41EB-9D0E-D199972FC63B}" dt="2023-09-01T20:28:03.740" v="179" actId="700"/>
          <ac:spMkLst>
            <pc:docMk/>
            <pc:sldMk cId="1705384568" sldId="400"/>
            <ac:spMk id="3" creationId="{00000000-0000-0000-0000-000000000000}"/>
          </ac:spMkLst>
        </pc:spChg>
        <pc:spChg chg="mod ord">
          <ac:chgData name="Dustin Rodgers" userId="4de77736-16f5-471f-bb57-3063e453934a" providerId="ADAL" clId="{7FF82D0C-9061-41EB-9D0E-D199972FC63B}" dt="2023-09-01T20:28:03.878" v="202" actId="27636"/>
          <ac:spMkLst>
            <pc:docMk/>
            <pc:sldMk cId="1705384568" sldId="400"/>
            <ac:spMk id="4" creationId="{00000000-0000-0000-0000-000000000000}"/>
          </ac:spMkLst>
        </pc:spChg>
        <pc:spChg chg="mod ord">
          <ac:chgData name="Dustin Rodgers" userId="4de77736-16f5-471f-bb57-3063e453934a" providerId="ADAL" clId="{7FF82D0C-9061-41EB-9D0E-D199972FC63B}" dt="2023-09-01T20:28:03.879" v="203" actId="27636"/>
          <ac:spMkLst>
            <pc:docMk/>
            <pc:sldMk cId="1705384568" sldId="400"/>
            <ac:spMk id="8" creationId="{00000000-0000-0000-0000-000000000000}"/>
          </ac:spMkLst>
        </pc:spChg>
      </pc:sldChg>
      <pc:sldChg chg="modSp mod modClrScheme chgLayout">
        <pc:chgData name="Dustin Rodgers" userId="4de77736-16f5-471f-bb57-3063e453934a" providerId="ADAL" clId="{7FF82D0C-9061-41EB-9D0E-D199972FC63B}" dt="2023-09-01T20:28:03.882" v="205" actId="27636"/>
        <pc:sldMkLst>
          <pc:docMk/>
          <pc:sldMk cId="2849771506" sldId="401"/>
        </pc:sldMkLst>
        <pc:spChg chg="mod ord">
          <ac:chgData name="Dustin Rodgers" userId="4de77736-16f5-471f-bb57-3063e453934a" providerId="ADAL" clId="{7FF82D0C-9061-41EB-9D0E-D199972FC63B}" dt="2023-09-01T20:28:03.740" v="179" actId="700"/>
          <ac:spMkLst>
            <pc:docMk/>
            <pc:sldMk cId="2849771506" sldId="401"/>
            <ac:spMk id="3" creationId="{00000000-0000-0000-0000-000000000000}"/>
          </ac:spMkLst>
        </pc:spChg>
        <pc:spChg chg="mod ord">
          <ac:chgData name="Dustin Rodgers" userId="4de77736-16f5-471f-bb57-3063e453934a" providerId="ADAL" clId="{7FF82D0C-9061-41EB-9D0E-D199972FC63B}" dt="2023-09-01T20:28:03.882" v="205" actId="27636"/>
          <ac:spMkLst>
            <pc:docMk/>
            <pc:sldMk cId="2849771506" sldId="401"/>
            <ac:spMk id="4" creationId="{00000000-0000-0000-0000-000000000000}"/>
          </ac:spMkLst>
        </pc:spChg>
        <pc:spChg chg="mod ord">
          <ac:chgData name="Dustin Rodgers" userId="4de77736-16f5-471f-bb57-3063e453934a" providerId="ADAL" clId="{7FF82D0C-9061-41EB-9D0E-D199972FC63B}" dt="2023-09-01T20:28:03.881" v="204" actId="27636"/>
          <ac:spMkLst>
            <pc:docMk/>
            <pc:sldMk cId="2849771506" sldId="401"/>
            <ac:spMk id="14" creationId="{00000000-0000-0000-0000-000000000000}"/>
          </ac:spMkLst>
        </pc:spChg>
      </pc:sldChg>
      <pc:sldChg chg="modSp mod modClrScheme chgLayout">
        <pc:chgData name="Dustin Rodgers" userId="4de77736-16f5-471f-bb57-3063e453934a" providerId="ADAL" clId="{7FF82D0C-9061-41EB-9D0E-D199972FC63B}" dt="2023-09-01T20:28:03.886" v="207" actId="27636"/>
        <pc:sldMkLst>
          <pc:docMk/>
          <pc:sldMk cId="505052759" sldId="402"/>
        </pc:sldMkLst>
        <pc:spChg chg="mod ord">
          <ac:chgData name="Dustin Rodgers" userId="4de77736-16f5-471f-bb57-3063e453934a" providerId="ADAL" clId="{7FF82D0C-9061-41EB-9D0E-D199972FC63B}" dt="2023-09-01T20:28:03.740" v="179" actId="700"/>
          <ac:spMkLst>
            <pc:docMk/>
            <pc:sldMk cId="505052759" sldId="402"/>
            <ac:spMk id="3" creationId="{00000000-0000-0000-0000-000000000000}"/>
          </ac:spMkLst>
        </pc:spChg>
        <pc:spChg chg="mod ord">
          <ac:chgData name="Dustin Rodgers" userId="4de77736-16f5-471f-bb57-3063e453934a" providerId="ADAL" clId="{7FF82D0C-9061-41EB-9D0E-D199972FC63B}" dt="2023-09-01T20:28:03.885" v="206" actId="27636"/>
          <ac:spMkLst>
            <pc:docMk/>
            <pc:sldMk cId="505052759" sldId="402"/>
            <ac:spMk id="4" creationId="{00000000-0000-0000-0000-000000000000}"/>
          </ac:spMkLst>
        </pc:spChg>
        <pc:spChg chg="mod ord">
          <ac:chgData name="Dustin Rodgers" userId="4de77736-16f5-471f-bb57-3063e453934a" providerId="ADAL" clId="{7FF82D0C-9061-41EB-9D0E-D199972FC63B}" dt="2023-09-01T20:28:03.886" v="207" actId="27636"/>
          <ac:spMkLst>
            <pc:docMk/>
            <pc:sldMk cId="505052759" sldId="402"/>
            <ac:spMk id="14" creationId="{00000000-0000-0000-0000-000000000000}"/>
          </ac:spMkLst>
        </pc:spChg>
      </pc:sldChg>
      <pc:sldChg chg="modSp mod modClrScheme chgLayout">
        <pc:chgData name="Dustin Rodgers" userId="4de77736-16f5-471f-bb57-3063e453934a" providerId="ADAL" clId="{7FF82D0C-9061-41EB-9D0E-D199972FC63B}" dt="2023-09-01T20:27:05.117" v="159" actId="27636"/>
        <pc:sldMkLst>
          <pc:docMk/>
          <pc:sldMk cId="3834643551" sldId="403"/>
        </pc:sldMkLst>
        <pc:spChg chg="mod ord">
          <ac:chgData name="Dustin Rodgers" userId="4de77736-16f5-471f-bb57-3063e453934a" providerId="ADAL" clId="{7FF82D0C-9061-41EB-9D0E-D199972FC63B}" dt="2023-09-01T20:27:05.112" v="157" actId="27636"/>
          <ac:spMkLst>
            <pc:docMk/>
            <pc:sldMk cId="3834643551" sldId="403"/>
            <ac:spMk id="2" creationId="{00000000-0000-0000-0000-000000000000}"/>
          </ac:spMkLst>
        </pc:spChg>
        <pc:spChg chg="mod ord">
          <ac:chgData name="Dustin Rodgers" userId="4de77736-16f5-471f-bb57-3063e453934a" providerId="ADAL" clId="{7FF82D0C-9061-41EB-9D0E-D199972FC63B}" dt="2023-09-01T20:27:05.117" v="159" actId="27636"/>
          <ac:spMkLst>
            <pc:docMk/>
            <pc:sldMk cId="3834643551" sldId="403"/>
            <ac:spMk id="3" creationId="{DCD83828-DB50-4389-A7F1-9126AB0FF1B5}"/>
          </ac:spMkLst>
        </pc:spChg>
        <pc:spChg chg="mod ord">
          <ac:chgData name="Dustin Rodgers" userId="4de77736-16f5-471f-bb57-3063e453934a" providerId="ADAL" clId="{7FF82D0C-9061-41EB-9D0E-D199972FC63B}" dt="2023-09-01T20:27:05.116" v="158" actId="27636"/>
          <ac:spMkLst>
            <pc:docMk/>
            <pc:sldMk cId="3834643551" sldId="403"/>
            <ac:spMk id="4" creationId="{F9CCF7B9-40A0-432B-BE7D-F92F70148200}"/>
          </ac:spMkLst>
        </pc:spChg>
      </pc:sldChg>
      <pc:sldMasterChg chg="setBg modSldLayout">
        <pc:chgData name="Dustin Rodgers" userId="4de77736-16f5-471f-bb57-3063e453934a" providerId="ADAL" clId="{7FF82D0C-9061-41EB-9D0E-D199972FC63B}" dt="2023-09-01T20:19:54.092" v="73"/>
        <pc:sldMasterMkLst>
          <pc:docMk/>
          <pc:sldMasterMk cId="3765282678" sldId="2147483821"/>
        </pc:sldMasterMkLst>
        <pc:sldLayoutChg chg="setBg">
          <pc:chgData name="Dustin Rodgers" userId="4de77736-16f5-471f-bb57-3063e453934a" providerId="ADAL" clId="{7FF82D0C-9061-41EB-9D0E-D199972FC63B}" dt="2023-09-01T20:19:54.092" v="73"/>
          <pc:sldLayoutMkLst>
            <pc:docMk/>
            <pc:sldMasterMk cId="3765282678" sldId="2147483821"/>
            <pc:sldLayoutMk cId="2258088708" sldId="2147483822"/>
          </pc:sldLayoutMkLst>
        </pc:sldLayoutChg>
        <pc:sldLayoutChg chg="setBg">
          <pc:chgData name="Dustin Rodgers" userId="4de77736-16f5-471f-bb57-3063e453934a" providerId="ADAL" clId="{7FF82D0C-9061-41EB-9D0E-D199972FC63B}" dt="2023-09-01T20:19:54.092" v="73"/>
          <pc:sldLayoutMkLst>
            <pc:docMk/>
            <pc:sldMasterMk cId="3765282678" sldId="2147483821"/>
            <pc:sldLayoutMk cId="165612022" sldId="2147483823"/>
          </pc:sldLayoutMkLst>
        </pc:sldLayoutChg>
        <pc:sldLayoutChg chg="setBg">
          <pc:chgData name="Dustin Rodgers" userId="4de77736-16f5-471f-bb57-3063e453934a" providerId="ADAL" clId="{7FF82D0C-9061-41EB-9D0E-D199972FC63B}" dt="2023-09-01T20:19:54.092" v="73"/>
          <pc:sldLayoutMkLst>
            <pc:docMk/>
            <pc:sldMasterMk cId="3765282678" sldId="2147483821"/>
            <pc:sldLayoutMk cId="3806328572" sldId="2147483824"/>
          </pc:sldLayoutMkLst>
        </pc:sldLayoutChg>
        <pc:sldLayoutChg chg="setBg">
          <pc:chgData name="Dustin Rodgers" userId="4de77736-16f5-471f-bb57-3063e453934a" providerId="ADAL" clId="{7FF82D0C-9061-41EB-9D0E-D199972FC63B}" dt="2023-09-01T20:19:54.092" v="73"/>
          <pc:sldLayoutMkLst>
            <pc:docMk/>
            <pc:sldMasterMk cId="3765282678" sldId="2147483821"/>
            <pc:sldLayoutMk cId="2345394320" sldId="2147483825"/>
          </pc:sldLayoutMkLst>
        </pc:sldLayoutChg>
        <pc:sldLayoutChg chg="setBg">
          <pc:chgData name="Dustin Rodgers" userId="4de77736-16f5-471f-bb57-3063e453934a" providerId="ADAL" clId="{7FF82D0C-9061-41EB-9D0E-D199972FC63B}" dt="2023-09-01T20:19:54.092" v="73"/>
          <pc:sldLayoutMkLst>
            <pc:docMk/>
            <pc:sldMasterMk cId="3765282678" sldId="2147483821"/>
            <pc:sldLayoutMk cId="2960054090" sldId="2147483826"/>
          </pc:sldLayoutMkLst>
        </pc:sldLayoutChg>
        <pc:sldLayoutChg chg="setBg">
          <pc:chgData name="Dustin Rodgers" userId="4de77736-16f5-471f-bb57-3063e453934a" providerId="ADAL" clId="{7FF82D0C-9061-41EB-9D0E-D199972FC63B}" dt="2023-09-01T20:19:54.092" v="73"/>
          <pc:sldLayoutMkLst>
            <pc:docMk/>
            <pc:sldMasterMk cId="3765282678" sldId="2147483821"/>
            <pc:sldLayoutMk cId="3675031788" sldId="2147483827"/>
          </pc:sldLayoutMkLst>
        </pc:sldLayoutChg>
        <pc:sldLayoutChg chg="setBg">
          <pc:chgData name="Dustin Rodgers" userId="4de77736-16f5-471f-bb57-3063e453934a" providerId="ADAL" clId="{7FF82D0C-9061-41EB-9D0E-D199972FC63B}" dt="2023-09-01T20:19:54.092" v="73"/>
          <pc:sldLayoutMkLst>
            <pc:docMk/>
            <pc:sldMasterMk cId="3765282678" sldId="2147483821"/>
            <pc:sldLayoutMk cId="1162933840" sldId="2147483828"/>
          </pc:sldLayoutMkLst>
        </pc:sldLayoutChg>
      </pc:sldMasterChg>
      <pc:sldMasterChg chg="addSp setBg modSldLayout">
        <pc:chgData name="Dustin Rodgers" userId="4de77736-16f5-471f-bb57-3063e453934a" providerId="ADAL" clId="{7FF82D0C-9061-41EB-9D0E-D199972FC63B}" dt="2023-09-01T20:19:54.092" v="73"/>
        <pc:sldMasterMkLst>
          <pc:docMk/>
          <pc:sldMasterMk cId="377993101" sldId="2147483829"/>
        </pc:sldMasterMkLst>
        <pc:picChg chg="add">
          <ac:chgData name="Dustin Rodgers" userId="4de77736-16f5-471f-bb57-3063e453934a" providerId="ADAL" clId="{7FF82D0C-9061-41EB-9D0E-D199972FC63B}" dt="2023-09-01T20:18:58.155" v="0"/>
          <ac:picMkLst>
            <pc:docMk/>
            <pc:sldMasterMk cId="377993101" sldId="2147483829"/>
            <ac:picMk id="4" creationId="{3E65EDC0-BF9F-0CAC-671F-02B3E7E09B6A}"/>
          </ac:picMkLst>
        </pc:picChg>
        <pc:picChg chg="add">
          <ac:chgData name="Dustin Rodgers" userId="4de77736-16f5-471f-bb57-3063e453934a" providerId="ADAL" clId="{7FF82D0C-9061-41EB-9D0E-D199972FC63B}" dt="2023-09-01T20:18:58.155" v="0"/>
          <ac:picMkLst>
            <pc:docMk/>
            <pc:sldMasterMk cId="377993101" sldId="2147483829"/>
            <ac:picMk id="5" creationId="{09ED599C-0D82-F33B-16D5-66521B5096DC}"/>
          </ac:picMkLst>
        </pc:picChg>
        <pc:sldLayoutChg chg="setBg">
          <pc:chgData name="Dustin Rodgers" userId="4de77736-16f5-471f-bb57-3063e453934a" providerId="ADAL" clId="{7FF82D0C-9061-41EB-9D0E-D199972FC63B}" dt="2023-09-01T20:19:54.092" v="73"/>
          <pc:sldLayoutMkLst>
            <pc:docMk/>
            <pc:sldMasterMk cId="377993101" sldId="2147483829"/>
            <pc:sldLayoutMk cId="2666625916" sldId="2147483830"/>
          </pc:sldLayoutMkLst>
        </pc:sldLayoutChg>
        <pc:sldLayoutChg chg="setBg">
          <pc:chgData name="Dustin Rodgers" userId="4de77736-16f5-471f-bb57-3063e453934a" providerId="ADAL" clId="{7FF82D0C-9061-41EB-9D0E-D199972FC63B}" dt="2023-09-01T20:19:54.092" v="73"/>
          <pc:sldLayoutMkLst>
            <pc:docMk/>
            <pc:sldMasterMk cId="377993101" sldId="2147483829"/>
            <pc:sldLayoutMk cId="342847816" sldId="2147483831"/>
          </pc:sldLayoutMkLst>
        </pc:sldLayoutChg>
        <pc:sldLayoutChg chg="setBg">
          <pc:chgData name="Dustin Rodgers" userId="4de77736-16f5-471f-bb57-3063e453934a" providerId="ADAL" clId="{7FF82D0C-9061-41EB-9D0E-D199972FC63B}" dt="2023-09-01T20:19:54.092" v="73"/>
          <pc:sldLayoutMkLst>
            <pc:docMk/>
            <pc:sldMasterMk cId="377993101" sldId="2147483829"/>
            <pc:sldLayoutMk cId="4084369152" sldId="2147483832"/>
          </pc:sldLayoutMkLst>
        </pc:sldLayoutChg>
        <pc:sldLayoutChg chg="setBg">
          <pc:chgData name="Dustin Rodgers" userId="4de77736-16f5-471f-bb57-3063e453934a" providerId="ADAL" clId="{7FF82D0C-9061-41EB-9D0E-D199972FC63B}" dt="2023-09-01T20:19:54.092" v="73"/>
          <pc:sldLayoutMkLst>
            <pc:docMk/>
            <pc:sldMasterMk cId="377993101" sldId="2147483829"/>
            <pc:sldLayoutMk cId="3059951393" sldId="2147483833"/>
          </pc:sldLayoutMkLst>
        </pc:sldLayoutChg>
        <pc:sldLayoutChg chg="setBg">
          <pc:chgData name="Dustin Rodgers" userId="4de77736-16f5-471f-bb57-3063e453934a" providerId="ADAL" clId="{7FF82D0C-9061-41EB-9D0E-D199972FC63B}" dt="2023-09-01T20:19:54.092" v="73"/>
          <pc:sldLayoutMkLst>
            <pc:docMk/>
            <pc:sldMasterMk cId="377993101" sldId="2147483829"/>
            <pc:sldLayoutMk cId="1435534863" sldId="2147483834"/>
          </pc:sldLayoutMkLst>
        </pc:sldLayoutChg>
        <pc:sldLayoutChg chg="setBg">
          <pc:chgData name="Dustin Rodgers" userId="4de77736-16f5-471f-bb57-3063e453934a" providerId="ADAL" clId="{7FF82D0C-9061-41EB-9D0E-D199972FC63B}" dt="2023-09-01T20:19:54.092" v="73"/>
          <pc:sldLayoutMkLst>
            <pc:docMk/>
            <pc:sldMasterMk cId="377993101" sldId="2147483829"/>
            <pc:sldLayoutMk cId="4094786543" sldId="2147483835"/>
          </pc:sldLayoutMkLst>
        </pc:sldLayoutChg>
        <pc:sldLayoutChg chg="setBg">
          <pc:chgData name="Dustin Rodgers" userId="4de77736-16f5-471f-bb57-3063e453934a" providerId="ADAL" clId="{7FF82D0C-9061-41EB-9D0E-D199972FC63B}" dt="2023-09-01T20:19:54.092" v="73"/>
          <pc:sldLayoutMkLst>
            <pc:docMk/>
            <pc:sldMasterMk cId="377993101" sldId="2147483829"/>
            <pc:sldLayoutMk cId="4056096217" sldId="2147483836"/>
          </pc:sldLayoutMkLst>
        </pc:sldLayoutChg>
        <pc:sldLayoutChg chg="setBg">
          <pc:chgData name="Dustin Rodgers" userId="4de77736-16f5-471f-bb57-3063e453934a" providerId="ADAL" clId="{7FF82D0C-9061-41EB-9D0E-D199972FC63B}" dt="2023-09-01T20:19:54.092" v="73"/>
          <pc:sldLayoutMkLst>
            <pc:docMk/>
            <pc:sldMasterMk cId="377993101" sldId="2147483829"/>
            <pc:sldLayoutMk cId="137242682" sldId="2147483837"/>
          </pc:sldLayoutMkLst>
        </pc:sldLayoutChg>
      </pc:sldMasterChg>
      <pc:sldMasterChg chg="addSp setBg modSldLayout">
        <pc:chgData name="Dustin Rodgers" userId="4de77736-16f5-471f-bb57-3063e453934a" providerId="ADAL" clId="{7FF82D0C-9061-41EB-9D0E-D199972FC63B}" dt="2023-09-01T20:19:54.092" v="73"/>
        <pc:sldMasterMkLst>
          <pc:docMk/>
          <pc:sldMasterMk cId="2816831756" sldId="2147483838"/>
        </pc:sldMasterMkLst>
        <pc:picChg chg="add">
          <ac:chgData name="Dustin Rodgers" userId="4de77736-16f5-471f-bb57-3063e453934a" providerId="ADAL" clId="{7FF82D0C-9061-41EB-9D0E-D199972FC63B}" dt="2023-09-01T20:19:09.722" v="64"/>
          <ac:picMkLst>
            <pc:docMk/>
            <pc:sldMasterMk cId="2816831756" sldId="2147483838"/>
            <ac:picMk id="4" creationId="{2C98311B-266C-71F6-0FF7-1111E4EB5EC3}"/>
          </ac:picMkLst>
        </pc:picChg>
        <pc:picChg chg="add">
          <ac:chgData name="Dustin Rodgers" userId="4de77736-16f5-471f-bb57-3063e453934a" providerId="ADAL" clId="{7FF82D0C-9061-41EB-9D0E-D199972FC63B}" dt="2023-09-01T20:19:09.722" v="64"/>
          <ac:picMkLst>
            <pc:docMk/>
            <pc:sldMasterMk cId="2816831756" sldId="2147483838"/>
            <ac:picMk id="5" creationId="{24542206-F998-BD63-8658-97ADE30C5336}"/>
          </ac:picMkLst>
        </pc:picChg>
        <pc:sldLayoutChg chg="setBg">
          <pc:chgData name="Dustin Rodgers" userId="4de77736-16f5-471f-bb57-3063e453934a" providerId="ADAL" clId="{7FF82D0C-9061-41EB-9D0E-D199972FC63B}" dt="2023-09-01T20:19:54.092" v="73"/>
          <pc:sldLayoutMkLst>
            <pc:docMk/>
            <pc:sldMasterMk cId="2816831756" sldId="2147483838"/>
            <pc:sldLayoutMk cId="2289448449" sldId="2147483839"/>
          </pc:sldLayoutMkLst>
        </pc:sldLayoutChg>
        <pc:sldLayoutChg chg="setBg">
          <pc:chgData name="Dustin Rodgers" userId="4de77736-16f5-471f-bb57-3063e453934a" providerId="ADAL" clId="{7FF82D0C-9061-41EB-9D0E-D199972FC63B}" dt="2023-09-01T20:19:54.092" v="73"/>
          <pc:sldLayoutMkLst>
            <pc:docMk/>
            <pc:sldMasterMk cId="2816831756" sldId="2147483838"/>
            <pc:sldLayoutMk cId="1028256605" sldId="2147483840"/>
          </pc:sldLayoutMkLst>
        </pc:sldLayoutChg>
        <pc:sldLayoutChg chg="setBg">
          <pc:chgData name="Dustin Rodgers" userId="4de77736-16f5-471f-bb57-3063e453934a" providerId="ADAL" clId="{7FF82D0C-9061-41EB-9D0E-D199972FC63B}" dt="2023-09-01T20:19:54.092" v="73"/>
          <pc:sldLayoutMkLst>
            <pc:docMk/>
            <pc:sldMasterMk cId="2816831756" sldId="2147483838"/>
            <pc:sldLayoutMk cId="2509937611" sldId="2147483841"/>
          </pc:sldLayoutMkLst>
        </pc:sldLayoutChg>
        <pc:sldLayoutChg chg="setBg">
          <pc:chgData name="Dustin Rodgers" userId="4de77736-16f5-471f-bb57-3063e453934a" providerId="ADAL" clId="{7FF82D0C-9061-41EB-9D0E-D199972FC63B}" dt="2023-09-01T20:19:54.092" v="73"/>
          <pc:sldLayoutMkLst>
            <pc:docMk/>
            <pc:sldMasterMk cId="2816831756" sldId="2147483838"/>
            <pc:sldLayoutMk cId="1104854091" sldId="2147483842"/>
          </pc:sldLayoutMkLst>
        </pc:sldLayoutChg>
        <pc:sldLayoutChg chg="setBg">
          <pc:chgData name="Dustin Rodgers" userId="4de77736-16f5-471f-bb57-3063e453934a" providerId="ADAL" clId="{7FF82D0C-9061-41EB-9D0E-D199972FC63B}" dt="2023-09-01T20:19:54.092" v="73"/>
          <pc:sldLayoutMkLst>
            <pc:docMk/>
            <pc:sldMasterMk cId="2816831756" sldId="2147483838"/>
            <pc:sldLayoutMk cId="892991955" sldId="2147483843"/>
          </pc:sldLayoutMkLst>
        </pc:sldLayoutChg>
        <pc:sldLayoutChg chg="setBg">
          <pc:chgData name="Dustin Rodgers" userId="4de77736-16f5-471f-bb57-3063e453934a" providerId="ADAL" clId="{7FF82D0C-9061-41EB-9D0E-D199972FC63B}" dt="2023-09-01T20:19:54.092" v="73"/>
          <pc:sldLayoutMkLst>
            <pc:docMk/>
            <pc:sldMasterMk cId="2816831756" sldId="2147483838"/>
            <pc:sldLayoutMk cId="2622338139" sldId="2147483844"/>
          </pc:sldLayoutMkLst>
        </pc:sldLayoutChg>
        <pc:sldLayoutChg chg="setBg">
          <pc:chgData name="Dustin Rodgers" userId="4de77736-16f5-471f-bb57-3063e453934a" providerId="ADAL" clId="{7FF82D0C-9061-41EB-9D0E-D199972FC63B}" dt="2023-09-01T20:19:54.092" v="73"/>
          <pc:sldLayoutMkLst>
            <pc:docMk/>
            <pc:sldMasterMk cId="2816831756" sldId="2147483838"/>
            <pc:sldLayoutMk cId="741310190" sldId="2147483845"/>
          </pc:sldLayoutMkLst>
        </pc:sldLayoutChg>
        <pc:sldLayoutChg chg="setBg">
          <pc:chgData name="Dustin Rodgers" userId="4de77736-16f5-471f-bb57-3063e453934a" providerId="ADAL" clId="{7FF82D0C-9061-41EB-9D0E-D199972FC63B}" dt="2023-09-01T20:19:54.092" v="73"/>
          <pc:sldLayoutMkLst>
            <pc:docMk/>
            <pc:sldMasterMk cId="2816831756" sldId="2147483838"/>
            <pc:sldLayoutMk cId="147198862" sldId="214748384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4143588" y="0"/>
            <a:ext cx="3169920" cy="480060"/>
          </a:xfrm>
          <a:prstGeom prst="rect">
            <a:avLst/>
          </a:prstGeom>
        </p:spPr>
        <p:txBody>
          <a:bodyPr vert="horz" lIns="96662" tIns="48331" rIns="96662" bIns="48331" rtlCol="0"/>
          <a:lstStyle>
            <a:lvl1pPr algn="r">
              <a:defRPr sz="1300"/>
            </a:lvl1pPr>
          </a:lstStyle>
          <a:p>
            <a:r>
              <a:rPr lang="en-US" sz="900">
                <a:latin typeface="Arial" pitchFamily="34" charset="0"/>
                <a:cs typeface="Arial" pitchFamily="34" charset="0"/>
              </a:rPr>
              <a:t>Version 00/00/00</a:t>
            </a:r>
            <a:endParaRPr lang="en-US" sz="900" dirty="0">
              <a:latin typeface="Arial" pitchFamily="34" charset="0"/>
              <a:cs typeface="Arial" pitchFamily="34" charset="0"/>
            </a:endParaRPr>
          </a:p>
        </p:txBody>
      </p:sp>
      <p:sp>
        <p:nvSpPr>
          <p:cNvPr id="4" name="Footer Placeholder 3"/>
          <p:cNvSpPr>
            <a:spLocks noGrp="1"/>
          </p:cNvSpPr>
          <p:nvPr>
            <p:ph type="ftr" sz="quarter" idx="2"/>
          </p:nvPr>
        </p:nvSpPr>
        <p:spPr>
          <a:xfrm>
            <a:off x="1" y="9119474"/>
            <a:ext cx="4009813" cy="480060"/>
          </a:xfrm>
          <a:prstGeom prst="rect">
            <a:avLst/>
          </a:prstGeom>
        </p:spPr>
        <p:txBody>
          <a:bodyPr vert="horz" lIns="96662" tIns="48331" rIns="96662" bIns="48331" rtlCol="0" anchor="b"/>
          <a:lstStyle>
            <a:lvl1pPr algn="l">
              <a:defRPr sz="1300"/>
            </a:lvl1pPr>
          </a:lstStyle>
          <a:p>
            <a:r>
              <a:rPr lang="en-US" sz="900" dirty="0">
                <a:latin typeface="Arial" pitchFamily="34" charset="0"/>
                <a:cs typeface="Arial" pitchFamily="34" charset="0"/>
              </a:rPr>
              <a:t>Copyright© 2014, All Rights Reserved - Price Industries</a:t>
            </a:r>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62" tIns="48331" rIns="96662" bIns="48331" rtlCol="0" anchor="b"/>
          <a:lstStyle>
            <a:lvl1pPr algn="r">
              <a:defRPr sz="1300"/>
            </a:lvl1pPr>
          </a:lstStyle>
          <a:p>
            <a:fld id="{66C75AF9-32B9-7F48-A697-D4A2462EFAB0}" type="slidenum">
              <a:rPr lang="en-US" sz="900">
                <a:latin typeface="Arial" pitchFamily="34" charset="0"/>
                <a:cs typeface="Arial" pitchFamily="34" charset="0"/>
              </a:rPr>
              <a:t>‹#›</a:t>
            </a:fld>
            <a:endParaRPr lang="en-US" sz="900" dirty="0">
              <a:latin typeface="Arial" pitchFamily="34" charset="0"/>
              <a:cs typeface="Arial" pitchFamily="34" charset="0"/>
            </a:endParaRPr>
          </a:p>
        </p:txBody>
      </p:sp>
    </p:spTree>
    <p:extLst>
      <p:ext uri="{BB962C8B-B14F-4D97-AF65-F5344CB8AC3E}">
        <p14:creationId xmlns:p14="http://schemas.microsoft.com/office/powerpoint/2010/main" val="1788725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62" tIns="48331" rIns="96662" bIns="48331" rtlCol="0"/>
          <a:lstStyle>
            <a:lvl1pPr algn="l">
              <a:defRPr sz="900">
                <a:latin typeface="Arial" pitchFamily="34" charset="0"/>
                <a:cs typeface="Arial" pitchFamily="34" charset="0"/>
              </a:defRPr>
            </a:lvl1pPr>
          </a:lstStyle>
          <a:p>
            <a:r>
              <a:rPr lang="en-US"/>
              <a:t>Presentation Title</a:t>
            </a:r>
            <a:endParaRPr lang="en-US" dirty="0"/>
          </a:p>
        </p:txBody>
      </p:sp>
      <p:sp>
        <p:nvSpPr>
          <p:cNvPr id="3" name="Date Placeholder 2"/>
          <p:cNvSpPr>
            <a:spLocks noGrp="1"/>
          </p:cNvSpPr>
          <p:nvPr>
            <p:ph type="dt" idx="1"/>
          </p:nvPr>
        </p:nvSpPr>
        <p:spPr>
          <a:xfrm>
            <a:off x="4143588" y="0"/>
            <a:ext cx="3169920" cy="480060"/>
          </a:xfrm>
          <a:prstGeom prst="rect">
            <a:avLst/>
          </a:prstGeom>
        </p:spPr>
        <p:txBody>
          <a:bodyPr vert="horz" lIns="96662" tIns="48331" rIns="96662" bIns="48331" rtlCol="0"/>
          <a:lstStyle>
            <a:lvl1pPr algn="r">
              <a:defRPr sz="900">
                <a:latin typeface="Arial" pitchFamily="34" charset="0"/>
                <a:cs typeface="Arial" pitchFamily="34" charset="0"/>
              </a:defRPr>
            </a:lvl1pPr>
          </a:lstStyle>
          <a:p>
            <a:r>
              <a:rPr lang="en-US"/>
              <a:t>Version 00/00/00</a:t>
            </a:r>
            <a:endParaRPr lang="en-US" dirty="0"/>
          </a:p>
        </p:txBody>
      </p:sp>
      <p:sp>
        <p:nvSpPr>
          <p:cNvPr id="4" name="Slide Image Placeholder 3"/>
          <p:cNvSpPr>
            <a:spLocks noGrp="1" noRot="1" noChangeAspect="1"/>
          </p:cNvSpPr>
          <p:nvPr>
            <p:ph type="sldImg" idx="2"/>
          </p:nvPr>
        </p:nvSpPr>
        <p:spPr>
          <a:xfrm>
            <a:off x="458788" y="719138"/>
            <a:ext cx="6399212" cy="3600450"/>
          </a:xfrm>
          <a:prstGeom prst="rect">
            <a:avLst/>
          </a:prstGeom>
          <a:noFill/>
          <a:ln w="12700">
            <a:solidFill>
              <a:prstClr val="black"/>
            </a:solidFill>
          </a:ln>
        </p:spPr>
        <p:txBody>
          <a:bodyPr vert="horz" lIns="96662" tIns="48331" rIns="96662" bIns="48331"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6662" tIns="48331" rIns="96662"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4"/>
            <a:ext cx="3973688" cy="480060"/>
          </a:xfrm>
          <a:prstGeom prst="rect">
            <a:avLst/>
          </a:prstGeom>
        </p:spPr>
        <p:txBody>
          <a:bodyPr vert="horz" lIns="96662" tIns="48331" rIns="96662" bIns="48331" rtlCol="0" anchor="b"/>
          <a:lstStyle>
            <a:lvl1pPr algn="l">
              <a:defRPr sz="900">
                <a:latin typeface="Arial" pitchFamily="34" charset="0"/>
                <a:cs typeface="Arial" pitchFamily="34" charset="0"/>
              </a:defRPr>
            </a:lvl1pPr>
          </a:lstStyle>
          <a:p>
            <a:r>
              <a:rPr lang="en-US" dirty="0"/>
              <a:t>Copyright© 2014, All Rights Reserved - Price Industries</a:t>
            </a:r>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62" tIns="48331" rIns="96662" bIns="48331" rtlCol="0" anchor="b"/>
          <a:lstStyle>
            <a:lvl1pPr algn="r">
              <a:defRPr sz="900">
                <a:latin typeface="Arial" pitchFamily="34" charset="0"/>
                <a:cs typeface="Arial" pitchFamily="34" charset="0"/>
              </a:defRPr>
            </a:lvl1pPr>
          </a:lstStyle>
          <a:p>
            <a:fld id="{7502939D-9985-5B47-98D9-51F38303520B}" type="slidenum">
              <a:rPr lang="en-US" smtClean="0"/>
              <a:pPr/>
              <a:t>‹#›</a:t>
            </a:fld>
            <a:endParaRPr lang="en-US" dirty="0"/>
          </a:p>
        </p:txBody>
      </p:sp>
    </p:spTree>
    <p:extLst>
      <p:ext uri="{BB962C8B-B14F-4D97-AF65-F5344CB8AC3E}">
        <p14:creationId xmlns:p14="http://schemas.microsoft.com/office/powerpoint/2010/main" val="2474896335"/>
      </p:ext>
    </p:extLst>
  </p:cSld>
  <p:clrMap bg1="lt1" tx1="dk1" bg2="lt2" tx2="dk2" accent1="accent1" accent2="accent2" accent3="accent3" accent4="accent4" accent5="accent5" accent6="accent6" hlink="hlink" folHlink="folHlink"/>
  <p:hf/>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Header Placeholder 3"/>
          <p:cNvSpPr>
            <a:spLocks noGrp="1"/>
          </p:cNvSpPr>
          <p:nvPr>
            <p:ph type="hdr" sz="quarter"/>
          </p:nvPr>
        </p:nvSpPr>
        <p:spPr/>
        <p:txBody>
          <a:bodyPr/>
          <a:lstStyle/>
          <a:p>
            <a:pPr>
              <a:defRPr/>
            </a:pPr>
            <a:r>
              <a:rPr lang="en-US">
                <a:solidFill>
                  <a:prstClr val="black"/>
                </a:solidFill>
              </a:rPr>
              <a:t>Building HVAC Acoustics</a:t>
            </a:r>
            <a:endParaRPr lang="en-US" dirty="0">
              <a:solidFill>
                <a:prstClr val="black"/>
              </a:solidFill>
            </a:endParaRPr>
          </a:p>
        </p:txBody>
      </p:sp>
      <p:sp>
        <p:nvSpPr>
          <p:cNvPr id="174085"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1761" indent="-285293">
              <a:defRPr>
                <a:solidFill>
                  <a:schemeClr val="tx1"/>
                </a:solidFill>
                <a:latin typeface="Calibri" panose="020F0502020204030204" pitchFamily="34" charset="0"/>
                <a:ea typeface="MS PGothic" panose="020B0600070205080204" pitchFamily="34" charset="-128"/>
              </a:defRPr>
            </a:lvl2pPr>
            <a:lvl3pPr marL="1141171" indent="-228234">
              <a:defRPr>
                <a:solidFill>
                  <a:schemeClr val="tx1"/>
                </a:solidFill>
                <a:latin typeface="Calibri" panose="020F0502020204030204" pitchFamily="34" charset="0"/>
                <a:ea typeface="MS PGothic" panose="020B0600070205080204" pitchFamily="34" charset="-128"/>
              </a:defRPr>
            </a:lvl3pPr>
            <a:lvl4pPr marL="1597640" indent="-228234">
              <a:defRPr>
                <a:solidFill>
                  <a:schemeClr val="tx1"/>
                </a:solidFill>
                <a:latin typeface="Calibri" panose="020F0502020204030204" pitchFamily="34" charset="0"/>
                <a:ea typeface="MS PGothic" panose="020B0600070205080204" pitchFamily="34" charset="-128"/>
              </a:defRPr>
            </a:lvl4pPr>
            <a:lvl5pPr marL="2054108" indent="-228234">
              <a:defRPr>
                <a:solidFill>
                  <a:schemeClr val="tx1"/>
                </a:solidFill>
                <a:latin typeface="Calibri" panose="020F0502020204030204" pitchFamily="34" charset="0"/>
                <a:ea typeface="MS PGothic" panose="020B0600070205080204" pitchFamily="34" charset="-128"/>
              </a:defRPr>
            </a:lvl5pPr>
            <a:lvl6pPr marL="2510577"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67045"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3514"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79982"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89ED705-4173-4148-BDF2-AC9F33BBD171}" type="slidenum">
              <a:rPr lang="en-US" altLang="en-US" smtClean="0"/>
              <a:pPr/>
              <a:t>14</a:t>
            </a:fld>
            <a:endParaRPr lang="en-US" altLang="en-US"/>
          </a:p>
        </p:txBody>
      </p:sp>
    </p:spTree>
    <p:extLst>
      <p:ext uri="{BB962C8B-B14F-4D97-AF65-F5344CB8AC3E}">
        <p14:creationId xmlns:p14="http://schemas.microsoft.com/office/powerpoint/2010/main" val="4070846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Internal geometry of the silencer. On this slide are the three main configurations available for our rectangular model.  The first model, the RL, is our low velocity, or high velocity model, which has a nose in and nose out design. The RL is recommended for a velocity range up to 750 FPM.  The second model is the RM, our medium velocity model, which as a nose in design with a slightly tapered tail.  This design is recommended up to a velocity of 1750 FPM.  And the third model, the RH high velocity or low pressure drop design has a nose in and a full tail along the length of the silencer.  This model is recommended up to a velocity of 2500 FPM.</a:t>
            </a:r>
          </a:p>
          <a:p>
            <a:pPr eaLnBrk="1" hangingPunct="1">
              <a:spcBef>
                <a:spcPct val="0"/>
              </a:spcBef>
            </a:pPr>
            <a:endParaRPr lang="en-US" altLang="en-US" dirty="0"/>
          </a:p>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24</a:t>
            </a:fld>
            <a:endParaRPr lang="en-US" dirty="0"/>
          </a:p>
        </p:txBody>
      </p:sp>
    </p:spTree>
    <p:extLst>
      <p:ext uri="{BB962C8B-B14F-4D97-AF65-F5344CB8AC3E}">
        <p14:creationId xmlns:p14="http://schemas.microsoft.com/office/powerpoint/2010/main" val="2210299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Internal geometry of the silencer. On this slide are the three main configurations available for our rectangular model.  The first model, the RL, is our low velocity, or high velocity model, which has a nose in and nose out design. The RL is recommended for a velocity range up to 750 FPM.  The second model is the RM, our medium velocity model, which as a nose in design with a slightly tapered tail.  This design is recommended up to a velocity of 1750 FPM.  And the third model, the RH high velocity or low pressure drop design has a nose in and a full tail along the length of the silencer.  This model is recommended up to a velocity of 2500 FPM.</a:t>
            </a:r>
          </a:p>
          <a:p>
            <a:pPr eaLnBrk="1" hangingPunct="1">
              <a:spcBef>
                <a:spcPct val="0"/>
              </a:spcBef>
            </a:pPr>
            <a:endParaRPr lang="en-US" altLang="en-US" dirty="0"/>
          </a:p>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25</a:t>
            </a:fld>
            <a:endParaRPr lang="en-US" dirty="0"/>
          </a:p>
        </p:txBody>
      </p:sp>
    </p:spTree>
    <p:extLst>
      <p:ext uri="{BB962C8B-B14F-4D97-AF65-F5344CB8AC3E}">
        <p14:creationId xmlns:p14="http://schemas.microsoft.com/office/powerpoint/2010/main" val="303882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The next letter A, acoustic media represents how different media types and liner options affect the performance of the silencer. The standard media type for absorptive silencers is glass fiber acoustic media. On the graph of insertion loss versus octave band, this is represented by the blue line. I should also mention, one of the silencer manufacturers does a really good job at promoting the natural fiber so it is an option that is available as well, even though we prefer to use glass fiber, hence the large disclaimers that appear on quotes and submittals. However, it is believed to perform the same as the standard glass fiber.  </a:t>
            </a:r>
          </a:p>
          <a:p>
            <a:pPr eaLnBrk="1" hangingPunct="1">
              <a:spcBef>
                <a:spcPct val="0"/>
              </a:spcBef>
            </a:pPr>
            <a:r>
              <a:rPr lang="en-US" altLang="en-US" dirty="0"/>
              <a:t>As you may have noticed, the pressure drop comparison is not represented on this graph as the acoustic media type does not affect the performance of a silencer.</a:t>
            </a:r>
          </a:p>
          <a:p>
            <a:pPr eaLnBrk="1" hangingPunct="1">
              <a:spcBef>
                <a:spcPct val="0"/>
              </a:spcBef>
            </a:pPr>
            <a:r>
              <a:rPr lang="en-US" altLang="en-US" dirty="0"/>
              <a:t>Now, lets look at the green, pink and yellow lines on the graph. The green line represents fiberglass cloth, which is used to protect the acoustic media from erosion at high velocities.  We say that fiberglass cloth is acoustically transparent, so this means that it does not affect the performance of the silencer, as you can see the green line and the blue line have the same insertion loss performance. </a:t>
            </a:r>
          </a:p>
          <a:p>
            <a:pPr eaLnBrk="1" hangingPunct="1">
              <a:spcBef>
                <a:spcPct val="0"/>
              </a:spcBef>
            </a:pPr>
            <a:r>
              <a:rPr lang="en-US" altLang="en-US" dirty="0" err="1"/>
              <a:t>Tedlar</a:t>
            </a:r>
            <a:r>
              <a:rPr lang="en-US" altLang="en-US" dirty="0"/>
              <a:t> film liner, which provides further protection to the acoustic media however is not acoustically transparent. Adding this option does degrade the performance of the silencer, buy up to 40% in some octave bands.  As you can see from the graph, the yellow line, which represents </a:t>
            </a:r>
            <a:r>
              <a:rPr lang="en-US" altLang="en-US" dirty="0" err="1"/>
              <a:t>Tedlar</a:t>
            </a:r>
            <a:r>
              <a:rPr lang="en-US" altLang="en-US" dirty="0"/>
              <a:t> liner, has the lowest insertion loss. We add acoustic standoff to the </a:t>
            </a:r>
            <a:r>
              <a:rPr lang="en-US" altLang="en-US" dirty="0" err="1"/>
              <a:t>Tedlar</a:t>
            </a:r>
            <a:r>
              <a:rPr lang="en-US" altLang="en-US" dirty="0"/>
              <a:t> so that it does not plug the holes of the perforated liner, as you can see by the pink line, this does bring up the insertion loss.  </a:t>
            </a:r>
          </a:p>
          <a:p>
            <a:pPr eaLnBrk="1" hangingPunct="1">
              <a:spcBef>
                <a:spcPct val="0"/>
              </a:spcBef>
            </a:pPr>
            <a:endParaRPr lang="en-US" altLang="en-US" dirty="0"/>
          </a:p>
          <a:p>
            <a:pPr eaLnBrk="1" hangingPunct="1">
              <a:spcBef>
                <a:spcPct val="0"/>
              </a:spcBef>
            </a:pPr>
            <a:endParaRPr lang="en-US" altLang="en-US" dirty="0"/>
          </a:p>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26</a:t>
            </a:fld>
            <a:endParaRPr lang="en-US" dirty="0"/>
          </a:p>
        </p:txBody>
      </p:sp>
    </p:spTree>
    <p:extLst>
      <p:ext uri="{BB962C8B-B14F-4D97-AF65-F5344CB8AC3E}">
        <p14:creationId xmlns:p14="http://schemas.microsoft.com/office/powerpoint/2010/main" val="859597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n-US" altLang="en-US" dirty="0"/>
              <a:t>The first letter F for Free Area is denoted by a P.A. Code, or pressure attenuation code.  For most silencer models the available pressure codes range from A through to G, where A represents highest free area, or largest air gap through the silencer, and G represents the lowest free area and therefore the tightest air gap.  </a:t>
            </a:r>
          </a:p>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28</a:t>
            </a:fld>
            <a:endParaRPr lang="en-US" dirty="0"/>
          </a:p>
        </p:txBody>
      </p:sp>
    </p:spTree>
    <p:extLst>
      <p:ext uri="{BB962C8B-B14F-4D97-AF65-F5344CB8AC3E}">
        <p14:creationId xmlns:p14="http://schemas.microsoft.com/office/powerpoint/2010/main" val="3512907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n-US" altLang="en-US" dirty="0"/>
              <a:t>The first letter F for Free Area is denoted by a P.A. Code, or pressure attenuation code.  For most silencer models the available pressure codes range from A through to G, where A represents highest free area, or largest air gap through the silencer, and G represents the lowest free area and therefore the tightest air gap.  </a:t>
            </a:r>
          </a:p>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29</a:t>
            </a:fld>
            <a:endParaRPr lang="en-US" dirty="0"/>
          </a:p>
        </p:txBody>
      </p:sp>
    </p:spTree>
    <p:extLst>
      <p:ext uri="{BB962C8B-B14F-4D97-AF65-F5344CB8AC3E}">
        <p14:creationId xmlns:p14="http://schemas.microsoft.com/office/powerpoint/2010/main" val="2234412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n-US" altLang="en-US" dirty="0"/>
              <a:t>The first letter F for Free Area is denoted by a P.A. Code, or pressure attenuation code.  For most silencer models the available pressure codes range from A through to G, where A represents highest free area, or largest air gap through the silencer, and G represents the lowest free area and therefore the tightest air gap.  </a:t>
            </a:r>
          </a:p>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30</a:t>
            </a:fld>
            <a:endParaRPr lang="en-US" dirty="0"/>
          </a:p>
        </p:txBody>
      </p:sp>
    </p:spTree>
    <p:extLst>
      <p:ext uri="{BB962C8B-B14F-4D97-AF65-F5344CB8AC3E}">
        <p14:creationId xmlns:p14="http://schemas.microsoft.com/office/powerpoint/2010/main" val="3158100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n-US" altLang="en-US" dirty="0"/>
              <a:t>The first letter F for Free Area is denoted by a P.A. Code, or pressure attenuation code.  For most silencer models the available pressure codes range from A through to G, where A represents highest free area, or largest air gap through the silencer, and G represents the lowest free area and therefore the tightest air gap.  </a:t>
            </a:r>
          </a:p>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31</a:t>
            </a:fld>
            <a:endParaRPr lang="en-US" dirty="0"/>
          </a:p>
        </p:txBody>
      </p:sp>
    </p:spTree>
    <p:extLst>
      <p:ext uri="{BB962C8B-B14F-4D97-AF65-F5344CB8AC3E}">
        <p14:creationId xmlns:p14="http://schemas.microsoft.com/office/powerpoint/2010/main" val="919826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n-US" altLang="en-US" dirty="0"/>
              <a:t>The first letter F for Free Area is denoted by a P.A. Code, or pressure attenuation code.  For most silencer models the available pressure codes range from A through to G, where A represents highest free area, or largest air gap through the silencer, and G represents the lowest free area and therefore the tightest air gap.  </a:t>
            </a:r>
          </a:p>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32</a:t>
            </a:fld>
            <a:endParaRPr lang="en-US" dirty="0"/>
          </a:p>
        </p:txBody>
      </p:sp>
    </p:spTree>
    <p:extLst>
      <p:ext uri="{BB962C8B-B14F-4D97-AF65-F5344CB8AC3E}">
        <p14:creationId xmlns:p14="http://schemas.microsoft.com/office/powerpoint/2010/main" val="2831653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System Effect is defined as the negative impact on performance that results when a unit is connected to a duct system.  What this means is that the installed performance can deviate from the tested lab performance.  Lab conditions are considered ideal to provide a fair comparison between products, however the actual installed conditions are usually somewhat less than ideal due to various constraints often beyond the control of the designer.  (space, cost, legacy systems </a:t>
            </a:r>
            <a:r>
              <a:rPr lang="en-US" dirty="0" err="1"/>
              <a:t>etc</a:t>
            </a:r>
            <a:r>
              <a:rPr lang="en-US" dirty="0"/>
              <a:t>)</a:t>
            </a:r>
          </a:p>
          <a:p>
            <a:pPr>
              <a:defRPr/>
            </a:pPr>
            <a:endParaRPr lang="en-US" dirty="0"/>
          </a:p>
          <a:p>
            <a:pPr>
              <a:defRPr/>
            </a:pPr>
            <a:r>
              <a:rPr lang="en-US" dirty="0"/>
              <a:t>Therefore when the installed conditions deviate significantly from the tested lab conditions one needs to consider how the silencer will perform when installed versus the catalog performance.  The catalog performance is based on the current silencer ASTM E477 testing standard which requires at least 5 equivalent duct diameters upstream, and at least 10 equivalent duct diameters downstream.  These conditions seldom exist in the real world.</a:t>
            </a:r>
          </a:p>
          <a:p>
            <a:pPr>
              <a:defRPr/>
            </a:pPr>
            <a:endParaRPr lang="en-US" dirty="0"/>
          </a:p>
          <a:p>
            <a:pPr>
              <a:defRPr/>
            </a:pPr>
            <a:r>
              <a:rPr lang="en-US" dirty="0"/>
              <a:t>How do we account for system effect? There are several sources that you can draw upon.  AMCA, SMACNA, ASHRAE Applications handbook, and the pages 15-17 of the Price Engineering guide (which you have in front of you)</a:t>
            </a:r>
          </a:p>
          <a:p>
            <a:pPr>
              <a:defRPr/>
            </a:pPr>
            <a:endParaRPr lang="en-US" dirty="0"/>
          </a:p>
          <a:p>
            <a:pPr>
              <a:lnSpc>
                <a:spcPct val="90000"/>
              </a:lnSpc>
              <a:buFont typeface="Arial" pitchFamily="34" charset="0"/>
              <a:buChar char="•"/>
              <a:defRPr/>
            </a:pPr>
            <a:r>
              <a:rPr lang="en-US" dirty="0">
                <a:effectLst>
                  <a:outerShdw blurRad="38100" dist="38100" dir="2700000" algn="tl">
                    <a:srgbClr val="000000">
                      <a:alpha val="43137"/>
                    </a:srgbClr>
                  </a:outerShdw>
                </a:effectLst>
              </a:rPr>
              <a:t>System Effect is Velocity </a:t>
            </a:r>
            <a:r>
              <a:rPr lang="en-US" dirty="0" err="1">
                <a:effectLst>
                  <a:outerShdw blurRad="38100" dist="38100" dir="2700000" algn="tl">
                    <a:srgbClr val="000000">
                      <a:alpha val="43137"/>
                    </a:srgbClr>
                  </a:outerShdw>
                </a:effectLst>
              </a:rPr>
              <a:t>dependant</a:t>
            </a:r>
            <a:r>
              <a:rPr lang="en-US" dirty="0">
                <a:effectLst>
                  <a:outerShdw blurRad="38100" dist="38100" dir="2700000" algn="tl">
                    <a:srgbClr val="000000">
                      <a:alpha val="43137"/>
                    </a:srgbClr>
                  </a:outerShdw>
                </a:effectLst>
              </a:rPr>
              <a:t> and accounts for added pressure drop due to less than ideal duct conditions.</a:t>
            </a:r>
          </a:p>
          <a:p>
            <a:pPr>
              <a:lnSpc>
                <a:spcPct val="90000"/>
              </a:lnSpc>
              <a:buFont typeface="Arial" pitchFamily="34" charset="0"/>
              <a:buChar char="•"/>
              <a:defRPr/>
            </a:pPr>
            <a:endParaRPr lang="en-US" dirty="0">
              <a:effectLst>
                <a:outerShdw blurRad="38100" dist="38100" dir="2700000" algn="tl">
                  <a:srgbClr val="000000">
                    <a:alpha val="43137"/>
                  </a:srgbClr>
                </a:outerShdw>
              </a:effectLst>
            </a:endParaRPr>
          </a:p>
          <a:p>
            <a:pPr>
              <a:lnSpc>
                <a:spcPct val="90000"/>
              </a:lnSpc>
              <a:buFont typeface="Arial" pitchFamily="34" charset="0"/>
              <a:buChar char="•"/>
              <a:defRPr/>
            </a:pPr>
            <a:r>
              <a:rPr lang="en-US" dirty="0">
                <a:effectLst>
                  <a:outerShdw blurRad="38100" dist="38100" dir="2700000" algn="tl">
                    <a:srgbClr val="000000">
                      <a:alpha val="43137"/>
                    </a:srgbClr>
                  </a:outerShdw>
                </a:effectLst>
              </a:rPr>
              <a:t>System Effect is important when installed conditions of a silencer deviate significantly from the laboratory testing conditions</a:t>
            </a:r>
          </a:p>
          <a:p>
            <a:pPr>
              <a:lnSpc>
                <a:spcPct val="90000"/>
              </a:lnSpc>
              <a:defRPr/>
            </a:pPr>
            <a:endParaRPr lang="en-US" dirty="0">
              <a:effectLst>
                <a:outerShdw blurRad="38100" dist="38100" dir="2700000" algn="tl">
                  <a:srgbClr val="000000">
                    <a:alpha val="43137"/>
                  </a:srgbClr>
                </a:outerShdw>
              </a:effectLst>
            </a:endParaRPr>
          </a:p>
          <a:p>
            <a:pPr>
              <a:lnSpc>
                <a:spcPct val="90000"/>
              </a:lnSpc>
              <a:buFont typeface="Arial" pitchFamily="34" charset="0"/>
              <a:buChar char="•"/>
              <a:defRPr/>
            </a:pPr>
            <a:r>
              <a:rPr lang="en-US" dirty="0">
                <a:effectLst>
                  <a:outerShdw blurRad="38100" dist="38100" dir="2700000" algn="tl">
                    <a:srgbClr val="000000">
                      <a:alpha val="43137"/>
                    </a:srgbClr>
                  </a:outerShdw>
                </a:effectLst>
              </a:rPr>
              <a:t>System Effect Factors are available from:</a:t>
            </a:r>
          </a:p>
          <a:p>
            <a:pPr lvl="2">
              <a:lnSpc>
                <a:spcPct val="90000"/>
              </a:lnSpc>
              <a:buFont typeface="Wingdings" pitchFamily="2" charset="2"/>
              <a:buChar char="§"/>
              <a:defRPr/>
            </a:pPr>
            <a:r>
              <a:rPr lang="en-US" dirty="0">
                <a:effectLst>
                  <a:outerShdw blurRad="38100" dist="38100" dir="2700000" algn="tl">
                    <a:srgbClr val="000000">
                      <a:alpha val="43137"/>
                    </a:srgbClr>
                  </a:outerShdw>
                </a:effectLst>
              </a:rPr>
              <a:t>AMCA Fans and Systems</a:t>
            </a:r>
          </a:p>
          <a:p>
            <a:pPr lvl="2">
              <a:lnSpc>
                <a:spcPct val="90000"/>
              </a:lnSpc>
              <a:buFont typeface="Wingdings" pitchFamily="2" charset="2"/>
              <a:buChar char="§"/>
              <a:defRPr/>
            </a:pPr>
            <a:r>
              <a:rPr lang="en-US" dirty="0">
                <a:effectLst>
                  <a:outerShdw blurRad="38100" dist="38100" dir="2700000" algn="tl">
                    <a:srgbClr val="000000">
                      <a:alpha val="43137"/>
                    </a:srgbClr>
                  </a:outerShdw>
                </a:effectLst>
              </a:rPr>
              <a:t>SMACNA HVAC Systems Duct Design</a:t>
            </a:r>
          </a:p>
          <a:p>
            <a:pPr lvl="2">
              <a:lnSpc>
                <a:spcPct val="90000"/>
              </a:lnSpc>
              <a:buFont typeface="Wingdings" pitchFamily="2" charset="2"/>
              <a:buChar char="§"/>
              <a:defRPr/>
            </a:pPr>
            <a:r>
              <a:rPr lang="en-US" dirty="0">
                <a:effectLst>
                  <a:outerShdw blurRad="38100" dist="38100" dir="2700000" algn="tl">
                    <a:srgbClr val="000000">
                      <a:alpha val="43137"/>
                    </a:srgbClr>
                  </a:outerShdw>
                </a:effectLst>
              </a:rPr>
              <a:t>ASHRAE Applications Handbook</a:t>
            </a:r>
          </a:p>
          <a:p>
            <a:pPr lvl="2">
              <a:lnSpc>
                <a:spcPct val="90000"/>
              </a:lnSpc>
              <a:buFont typeface="Wingdings" pitchFamily="2" charset="2"/>
              <a:buChar char="§"/>
              <a:defRPr/>
            </a:pPr>
            <a:r>
              <a:rPr lang="en-US" dirty="0">
                <a:effectLst>
                  <a:outerShdw blurRad="38100" dist="38100" dir="2700000" algn="tl">
                    <a:srgbClr val="000000">
                      <a:alpha val="43137"/>
                    </a:srgbClr>
                  </a:outerShdw>
                </a:effectLst>
              </a:rPr>
              <a:t>Price Engineering Guide</a:t>
            </a:r>
          </a:p>
          <a:p>
            <a:pPr>
              <a:defRPr/>
            </a:pPr>
            <a:endParaRPr lang="en-US" dirty="0"/>
          </a:p>
          <a:p>
            <a:pPr>
              <a:defRPr/>
            </a:pPr>
            <a:endParaRPr lang="en-US" dirty="0"/>
          </a:p>
          <a:p>
            <a:pPr>
              <a:defRPr/>
            </a:pPr>
            <a:endParaRPr lang="en-US" dirty="0"/>
          </a:p>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33</a:t>
            </a:fld>
            <a:endParaRPr lang="en-US" dirty="0"/>
          </a:p>
        </p:txBody>
      </p:sp>
    </p:spTree>
    <p:extLst>
      <p:ext uri="{BB962C8B-B14F-4D97-AF65-F5344CB8AC3E}">
        <p14:creationId xmlns:p14="http://schemas.microsoft.com/office/powerpoint/2010/main" val="3915002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162">
              <a:defRPr/>
            </a:pPr>
            <a:r>
              <a:rPr lang="en-US" altLang="en-US" dirty="0"/>
              <a:t>Here is a table of the Silencer system effect factors as shown in the Price Silencer Engineering Guide.   As you can see we need to take into consideration the inlet and outlet conditions for the silencer in order to adequately account for system effect.  So lets start with a simple example to illustrate the concept with some actual numbers.</a:t>
            </a:r>
          </a:p>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34</a:t>
            </a:fld>
            <a:endParaRPr lang="en-US" dirty="0"/>
          </a:p>
        </p:txBody>
      </p:sp>
    </p:spTree>
    <p:extLst>
      <p:ext uri="{BB962C8B-B14F-4D97-AF65-F5344CB8AC3E}">
        <p14:creationId xmlns:p14="http://schemas.microsoft.com/office/powerpoint/2010/main" val="939718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Header Placeholder 3"/>
          <p:cNvSpPr>
            <a:spLocks noGrp="1"/>
          </p:cNvSpPr>
          <p:nvPr>
            <p:ph type="hdr" sz="quarter"/>
          </p:nvPr>
        </p:nvSpPr>
        <p:spPr/>
        <p:txBody>
          <a:bodyPr/>
          <a:lstStyle/>
          <a:p>
            <a:pPr>
              <a:defRPr/>
            </a:pPr>
            <a:r>
              <a:rPr lang="en-US">
                <a:solidFill>
                  <a:prstClr val="black"/>
                </a:solidFill>
              </a:rPr>
              <a:t>Building HVAC Acoustics</a:t>
            </a:r>
            <a:endParaRPr lang="en-US" dirty="0">
              <a:solidFill>
                <a:prstClr val="black"/>
              </a:solidFill>
            </a:endParaRPr>
          </a:p>
        </p:txBody>
      </p:sp>
      <p:sp>
        <p:nvSpPr>
          <p:cNvPr id="176133"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1761" indent="-285293">
              <a:defRPr>
                <a:solidFill>
                  <a:schemeClr val="tx1"/>
                </a:solidFill>
                <a:latin typeface="Calibri" panose="020F0502020204030204" pitchFamily="34" charset="0"/>
                <a:ea typeface="MS PGothic" panose="020B0600070205080204" pitchFamily="34" charset="-128"/>
              </a:defRPr>
            </a:lvl2pPr>
            <a:lvl3pPr marL="1141171" indent="-228234">
              <a:defRPr>
                <a:solidFill>
                  <a:schemeClr val="tx1"/>
                </a:solidFill>
                <a:latin typeface="Calibri" panose="020F0502020204030204" pitchFamily="34" charset="0"/>
                <a:ea typeface="MS PGothic" panose="020B0600070205080204" pitchFamily="34" charset="-128"/>
              </a:defRPr>
            </a:lvl3pPr>
            <a:lvl4pPr marL="1597640" indent="-228234">
              <a:defRPr>
                <a:solidFill>
                  <a:schemeClr val="tx1"/>
                </a:solidFill>
                <a:latin typeface="Calibri" panose="020F0502020204030204" pitchFamily="34" charset="0"/>
                <a:ea typeface="MS PGothic" panose="020B0600070205080204" pitchFamily="34" charset="-128"/>
              </a:defRPr>
            </a:lvl4pPr>
            <a:lvl5pPr marL="2054108" indent="-228234">
              <a:defRPr>
                <a:solidFill>
                  <a:schemeClr val="tx1"/>
                </a:solidFill>
                <a:latin typeface="Calibri" panose="020F0502020204030204" pitchFamily="34" charset="0"/>
                <a:ea typeface="MS PGothic" panose="020B0600070205080204" pitchFamily="34" charset="-128"/>
              </a:defRPr>
            </a:lvl5pPr>
            <a:lvl6pPr marL="2510577"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67045"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3514"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79982"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721EAA7-7906-4AD2-B8AF-577426E2F35A}" type="slidenum">
              <a:rPr lang="en-US" altLang="en-US" smtClean="0"/>
              <a:pPr/>
              <a:t>15</a:t>
            </a:fld>
            <a:endParaRPr lang="en-US" altLang="en-US"/>
          </a:p>
        </p:txBody>
      </p:sp>
    </p:spTree>
    <p:extLst>
      <p:ext uri="{BB962C8B-B14F-4D97-AF65-F5344CB8AC3E}">
        <p14:creationId xmlns:p14="http://schemas.microsoft.com/office/powerpoint/2010/main" val="3735933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Header Placeholder 3"/>
          <p:cNvSpPr>
            <a:spLocks noGrp="1"/>
          </p:cNvSpPr>
          <p:nvPr>
            <p:ph type="hdr" sz="quarter"/>
          </p:nvPr>
        </p:nvSpPr>
        <p:spPr/>
        <p:txBody>
          <a:bodyPr/>
          <a:lstStyle/>
          <a:p>
            <a:pPr>
              <a:defRPr/>
            </a:pPr>
            <a:r>
              <a:rPr lang="en-US">
                <a:solidFill>
                  <a:prstClr val="black"/>
                </a:solidFill>
              </a:rPr>
              <a:t>Building HVAC Acoustics</a:t>
            </a:r>
            <a:endParaRPr lang="en-US" dirty="0">
              <a:solidFill>
                <a:prstClr val="black"/>
              </a:solidFill>
            </a:endParaRPr>
          </a:p>
        </p:txBody>
      </p:sp>
      <p:sp>
        <p:nvSpPr>
          <p:cNvPr id="178181"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1761" indent="-285293">
              <a:defRPr>
                <a:solidFill>
                  <a:schemeClr val="tx1"/>
                </a:solidFill>
                <a:latin typeface="Calibri" panose="020F0502020204030204" pitchFamily="34" charset="0"/>
                <a:ea typeface="MS PGothic" panose="020B0600070205080204" pitchFamily="34" charset="-128"/>
              </a:defRPr>
            </a:lvl2pPr>
            <a:lvl3pPr marL="1141171" indent="-228234">
              <a:defRPr>
                <a:solidFill>
                  <a:schemeClr val="tx1"/>
                </a:solidFill>
                <a:latin typeface="Calibri" panose="020F0502020204030204" pitchFamily="34" charset="0"/>
                <a:ea typeface="MS PGothic" panose="020B0600070205080204" pitchFamily="34" charset="-128"/>
              </a:defRPr>
            </a:lvl3pPr>
            <a:lvl4pPr marL="1597640" indent="-228234">
              <a:defRPr>
                <a:solidFill>
                  <a:schemeClr val="tx1"/>
                </a:solidFill>
                <a:latin typeface="Calibri" panose="020F0502020204030204" pitchFamily="34" charset="0"/>
                <a:ea typeface="MS PGothic" panose="020B0600070205080204" pitchFamily="34" charset="-128"/>
              </a:defRPr>
            </a:lvl4pPr>
            <a:lvl5pPr marL="2054108" indent="-228234">
              <a:defRPr>
                <a:solidFill>
                  <a:schemeClr val="tx1"/>
                </a:solidFill>
                <a:latin typeface="Calibri" panose="020F0502020204030204" pitchFamily="34" charset="0"/>
                <a:ea typeface="MS PGothic" panose="020B0600070205080204" pitchFamily="34" charset="-128"/>
              </a:defRPr>
            </a:lvl5pPr>
            <a:lvl6pPr marL="2510577"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67045"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3514"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79982"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F010CFC-84D1-4E4F-9D82-EA188EE90B46}" type="slidenum">
              <a:rPr lang="en-US" altLang="en-US" smtClean="0"/>
              <a:pPr/>
              <a:t>16</a:t>
            </a:fld>
            <a:endParaRPr lang="en-US" altLang="en-US"/>
          </a:p>
        </p:txBody>
      </p:sp>
    </p:spTree>
    <p:extLst>
      <p:ext uri="{BB962C8B-B14F-4D97-AF65-F5344CB8AC3E}">
        <p14:creationId xmlns:p14="http://schemas.microsoft.com/office/powerpoint/2010/main" val="1459402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Header Placeholder 3"/>
          <p:cNvSpPr>
            <a:spLocks noGrp="1"/>
          </p:cNvSpPr>
          <p:nvPr>
            <p:ph type="hdr" sz="quarter"/>
          </p:nvPr>
        </p:nvSpPr>
        <p:spPr/>
        <p:txBody>
          <a:bodyPr/>
          <a:lstStyle/>
          <a:p>
            <a:pPr>
              <a:defRPr/>
            </a:pPr>
            <a:r>
              <a:rPr lang="en-US">
                <a:solidFill>
                  <a:prstClr val="black"/>
                </a:solidFill>
              </a:rPr>
              <a:t>Building HVAC Acoustics</a:t>
            </a:r>
            <a:endParaRPr lang="en-US" dirty="0">
              <a:solidFill>
                <a:prstClr val="black"/>
              </a:solidFill>
            </a:endParaRPr>
          </a:p>
        </p:txBody>
      </p:sp>
      <p:sp>
        <p:nvSpPr>
          <p:cNvPr id="180229"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1761" indent="-285293">
              <a:defRPr>
                <a:solidFill>
                  <a:schemeClr val="tx1"/>
                </a:solidFill>
                <a:latin typeface="Calibri" panose="020F0502020204030204" pitchFamily="34" charset="0"/>
                <a:ea typeface="MS PGothic" panose="020B0600070205080204" pitchFamily="34" charset="-128"/>
              </a:defRPr>
            </a:lvl2pPr>
            <a:lvl3pPr marL="1141171" indent="-228234">
              <a:defRPr>
                <a:solidFill>
                  <a:schemeClr val="tx1"/>
                </a:solidFill>
                <a:latin typeface="Calibri" panose="020F0502020204030204" pitchFamily="34" charset="0"/>
                <a:ea typeface="MS PGothic" panose="020B0600070205080204" pitchFamily="34" charset="-128"/>
              </a:defRPr>
            </a:lvl3pPr>
            <a:lvl4pPr marL="1597640" indent="-228234">
              <a:defRPr>
                <a:solidFill>
                  <a:schemeClr val="tx1"/>
                </a:solidFill>
                <a:latin typeface="Calibri" panose="020F0502020204030204" pitchFamily="34" charset="0"/>
                <a:ea typeface="MS PGothic" panose="020B0600070205080204" pitchFamily="34" charset="-128"/>
              </a:defRPr>
            </a:lvl4pPr>
            <a:lvl5pPr marL="2054108" indent="-228234">
              <a:defRPr>
                <a:solidFill>
                  <a:schemeClr val="tx1"/>
                </a:solidFill>
                <a:latin typeface="Calibri" panose="020F0502020204030204" pitchFamily="34" charset="0"/>
                <a:ea typeface="MS PGothic" panose="020B0600070205080204" pitchFamily="34" charset="-128"/>
              </a:defRPr>
            </a:lvl5pPr>
            <a:lvl6pPr marL="2510577"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67045"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3514"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79982" indent="-228234" defTabSz="456468"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7613D31-F001-444F-98EC-505073DB818D}" type="slidenum">
              <a:rPr lang="en-US" altLang="en-US" smtClean="0"/>
              <a:pPr/>
              <a:t>17</a:t>
            </a:fld>
            <a:endParaRPr lang="en-US" altLang="en-US"/>
          </a:p>
        </p:txBody>
      </p:sp>
    </p:spTree>
    <p:extLst>
      <p:ext uri="{BB962C8B-B14F-4D97-AF65-F5344CB8AC3E}">
        <p14:creationId xmlns:p14="http://schemas.microsoft.com/office/powerpoint/2010/main" val="3034817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19</a:t>
            </a:fld>
            <a:endParaRPr lang="en-US" dirty="0"/>
          </a:p>
        </p:txBody>
      </p:sp>
    </p:spTree>
    <p:extLst>
      <p:ext uri="{BB962C8B-B14F-4D97-AF65-F5344CB8AC3E}">
        <p14:creationId xmlns:p14="http://schemas.microsoft.com/office/powerpoint/2010/main" val="1431892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Printed copies for Reps to come up and do selections</a:t>
            </a:r>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20</a:t>
            </a:fld>
            <a:endParaRPr lang="en-US" dirty="0"/>
          </a:p>
        </p:txBody>
      </p:sp>
    </p:spTree>
    <p:extLst>
      <p:ext uri="{BB962C8B-B14F-4D97-AF65-F5344CB8AC3E}">
        <p14:creationId xmlns:p14="http://schemas.microsoft.com/office/powerpoint/2010/main" val="3300800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21</a:t>
            </a:fld>
            <a:endParaRPr lang="en-US" dirty="0"/>
          </a:p>
        </p:txBody>
      </p:sp>
    </p:spTree>
    <p:extLst>
      <p:ext uri="{BB962C8B-B14F-4D97-AF65-F5344CB8AC3E}">
        <p14:creationId xmlns:p14="http://schemas.microsoft.com/office/powerpoint/2010/main" val="1814908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Printed copies for Reps to come up and do selections</a:t>
            </a:r>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22</a:t>
            </a:fld>
            <a:endParaRPr lang="en-US" dirty="0"/>
          </a:p>
        </p:txBody>
      </p:sp>
    </p:spTree>
    <p:extLst>
      <p:ext uri="{BB962C8B-B14F-4D97-AF65-F5344CB8AC3E}">
        <p14:creationId xmlns:p14="http://schemas.microsoft.com/office/powerpoint/2010/main" val="2947305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Internal geometry of the silencer. On this slide are the three main configurations available for our rectangular model.  The first model, the RL, is our low velocity, or high velocity model, which has a nose in and nose out design. The RL is recommended for a velocity range up to 750 FPM.  The second model is the RM, our medium velocity model, which as a nose in design with a slightly tapered tail.  This design is recommended up to a velocity of 1750 FPM.  And the third model, the RH high velocity or low pressure drop design has a nose in and a full tail along the length of the silencer.  This model is recommended up to a velocity of 2500 FPM.</a:t>
            </a:r>
          </a:p>
          <a:p>
            <a:pPr eaLnBrk="1" hangingPunct="1">
              <a:spcBef>
                <a:spcPct val="0"/>
              </a:spcBef>
            </a:pPr>
            <a:endParaRPr lang="en-US" altLang="en-US" dirty="0"/>
          </a:p>
          <a:p>
            <a:endParaRPr lang="en-CA"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r>
              <a:rPr lang="en-US"/>
              <a:t>Version 00/00/00</a:t>
            </a:r>
            <a:endParaRPr lang="en-US" dirty="0"/>
          </a:p>
        </p:txBody>
      </p:sp>
      <p:sp>
        <p:nvSpPr>
          <p:cNvPr id="6" name="Footer Placeholder 5"/>
          <p:cNvSpPr>
            <a:spLocks noGrp="1"/>
          </p:cNvSpPr>
          <p:nvPr>
            <p:ph type="ftr" sz="quarter" idx="12"/>
          </p:nvPr>
        </p:nvSpPr>
        <p:spPr/>
        <p:txBody>
          <a:bodyPr/>
          <a:lstStyle/>
          <a:p>
            <a:r>
              <a:rPr lang="en-US"/>
              <a:t>Copyright© 2014, All Rights Reserved - Price Industries</a:t>
            </a:r>
            <a:endParaRPr lang="en-US" dirty="0"/>
          </a:p>
        </p:txBody>
      </p:sp>
      <p:sp>
        <p:nvSpPr>
          <p:cNvPr id="7" name="Slide Number Placeholder 6"/>
          <p:cNvSpPr>
            <a:spLocks noGrp="1"/>
          </p:cNvSpPr>
          <p:nvPr>
            <p:ph type="sldNum" sz="quarter" idx="13"/>
          </p:nvPr>
        </p:nvSpPr>
        <p:spPr/>
        <p:txBody>
          <a:bodyPr/>
          <a:lstStyle/>
          <a:p>
            <a:fld id="{7502939D-9985-5B47-98D9-51F38303520B}" type="slidenum">
              <a:rPr lang="en-US" smtClean="0"/>
              <a:pPr/>
              <a:t>23</a:t>
            </a:fld>
            <a:endParaRPr lang="en-US" dirty="0"/>
          </a:p>
        </p:txBody>
      </p:sp>
    </p:spTree>
    <p:extLst>
      <p:ext uri="{BB962C8B-B14F-4D97-AF65-F5344CB8AC3E}">
        <p14:creationId xmlns:p14="http://schemas.microsoft.com/office/powerpoint/2010/main" val="13916527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1 Presentation Cover Slide Option 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F9F09EB-F42F-7F42-BAE9-004D68F3168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9" name="Title 1"/>
          <p:cNvSpPr>
            <a:spLocks noGrp="1"/>
          </p:cNvSpPr>
          <p:nvPr>
            <p:ph type="ctrTitle" hasCustomPrompt="1"/>
          </p:nvPr>
        </p:nvSpPr>
        <p:spPr bwMode="black">
          <a:xfrm>
            <a:off x="685800" y="3036240"/>
            <a:ext cx="7772400" cy="534604"/>
          </a:xfrm>
        </p:spPr>
        <p:txBody>
          <a:bodyPr tIns="0" bIns="0" anchor="ctr" anchorCtr="0"/>
          <a:lstStyle>
            <a:lvl1pPr algn="ctr">
              <a:defRPr sz="1800" b="1">
                <a:solidFill>
                  <a:schemeClr val="bg1"/>
                </a:solidFill>
              </a:defRPr>
            </a:lvl1pPr>
          </a:lstStyle>
          <a:p>
            <a:r>
              <a:rPr lang="en-US" dirty="0">
                <a:latin typeface="Arial" charset="0"/>
              </a:rPr>
              <a:t>Presentation Title</a:t>
            </a:r>
            <a:br>
              <a:rPr lang="en-US" dirty="0">
                <a:latin typeface="Arial" charset="0"/>
              </a:rPr>
            </a:br>
            <a:r>
              <a:rPr lang="en-US" dirty="0">
                <a:latin typeface="Arial" charset="0"/>
              </a:rPr>
              <a:t> (Arial, 18pt, White)</a:t>
            </a:r>
            <a:endParaRPr lang="en-US" dirty="0"/>
          </a:p>
        </p:txBody>
      </p:sp>
      <p:sp>
        <p:nvSpPr>
          <p:cNvPr id="4" name="Text Placeholder 3"/>
          <p:cNvSpPr>
            <a:spLocks noGrp="1"/>
          </p:cNvSpPr>
          <p:nvPr>
            <p:ph type="body" sz="quarter" idx="10" hasCustomPrompt="1"/>
          </p:nvPr>
        </p:nvSpPr>
        <p:spPr>
          <a:xfrm>
            <a:off x="685800" y="3784600"/>
            <a:ext cx="7772400" cy="393304"/>
          </a:xfrm>
        </p:spPr>
        <p:txBody>
          <a:bodyPr/>
          <a:lstStyle>
            <a:lvl1pPr marL="0" indent="0" algn="ctr">
              <a:buNone/>
              <a:defRPr sz="1500" i="1">
                <a:solidFill>
                  <a:srgbClr val="7F7F7F"/>
                </a:solidFill>
              </a:defRPr>
            </a:lvl1pPr>
          </a:lstStyle>
          <a:p>
            <a:pPr lvl="0"/>
            <a:r>
              <a:rPr lang="en-US" dirty="0"/>
              <a:t>Presenters Name (Arial, 15pt, Grey)</a:t>
            </a:r>
          </a:p>
        </p:txBody>
      </p:sp>
      <p:pic>
        <p:nvPicPr>
          <p:cNvPr id="8" name="Picture 7">
            <a:extLst>
              <a:ext uri="{FF2B5EF4-FFF2-40B4-BE49-F238E27FC236}">
                <a16:creationId xmlns:a16="http://schemas.microsoft.com/office/drawing/2014/main" id="{1EEDC767-5C50-5D42-A3D9-DAA38B90C598}"/>
              </a:ext>
            </a:extLst>
          </p:cNvPr>
          <p:cNvPicPr>
            <a:picLocks noChangeAspect="1"/>
          </p:cNvPicPr>
          <p:nvPr userDrawn="1"/>
        </p:nvPicPr>
        <p:blipFill>
          <a:blip r:embed="rId3"/>
          <a:stretch>
            <a:fillRect/>
          </a:stretch>
        </p:blipFill>
        <p:spPr>
          <a:xfrm>
            <a:off x="3029695" y="1329927"/>
            <a:ext cx="3084611" cy="609306"/>
          </a:xfrm>
          <a:prstGeom prst="rect">
            <a:avLst/>
          </a:prstGeom>
        </p:spPr>
      </p:pic>
    </p:spTree>
    <p:extLst>
      <p:ext uri="{BB962C8B-B14F-4D97-AF65-F5344CB8AC3E}">
        <p14:creationId xmlns:p14="http://schemas.microsoft.com/office/powerpoint/2010/main" val="2258088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E52D41-766A-C249-8B9D-04933A220599}"/>
              </a:ext>
            </a:extLst>
          </p:cNvPr>
          <p:cNvPicPr>
            <a:picLocks noChangeAspect="1"/>
          </p:cNvPicPr>
          <p:nvPr/>
        </p:nvPicPr>
        <p:blipFill>
          <a:blip r:embed="rId2"/>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0390A97F-58BB-6F48-9DA0-64A40C1A1562}"/>
              </a:ext>
            </a:extLst>
          </p:cNvPr>
          <p:cNvSpPr>
            <a:spLocks noGrp="1"/>
          </p:cNvSpPr>
          <p:nvPr>
            <p:ph type="title" hasCustomPrompt="1"/>
          </p:nvPr>
        </p:nvSpPr>
        <p:spPr>
          <a:xfrm>
            <a:off x="1086929" y="1528155"/>
            <a:ext cx="7423659" cy="2139553"/>
          </a:xfrm>
        </p:spPr>
        <p:txBody>
          <a:bodyPr anchor="ctr" anchorCtr="0">
            <a:normAutofit/>
          </a:bodyPr>
          <a:lstStyle>
            <a:lvl1pPr>
              <a:defRPr sz="3000">
                <a:solidFill>
                  <a:schemeClr val="bg1"/>
                </a:solidFill>
              </a:defRPr>
            </a:lvl1pPr>
          </a:lstStyle>
          <a:p>
            <a:r>
              <a:rPr lang="en-US" dirty="0"/>
              <a:t>Section Title</a:t>
            </a:r>
          </a:p>
        </p:txBody>
      </p:sp>
    </p:spTree>
    <p:extLst>
      <p:ext uri="{BB962C8B-B14F-4D97-AF65-F5344CB8AC3E}">
        <p14:creationId xmlns:p14="http://schemas.microsoft.com/office/powerpoint/2010/main" val="408436915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1 Presentation Cover Slide Option 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F9F09EB-F42F-7F42-BAE9-004D68F3168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9" name="Title 1"/>
          <p:cNvSpPr>
            <a:spLocks noGrp="1"/>
          </p:cNvSpPr>
          <p:nvPr>
            <p:ph type="ctrTitle" hasCustomPrompt="1"/>
          </p:nvPr>
        </p:nvSpPr>
        <p:spPr bwMode="black">
          <a:xfrm>
            <a:off x="685800" y="3036240"/>
            <a:ext cx="7772400" cy="534604"/>
          </a:xfrm>
        </p:spPr>
        <p:txBody>
          <a:bodyPr tIns="0" bIns="0" anchor="ctr" anchorCtr="0"/>
          <a:lstStyle>
            <a:lvl1pPr algn="ctr">
              <a:defRPr sz="1800" b="1">
                <a:solidFill>
                  <a:schemeClr val="bg1"/>
                </a:solidFill>
              </a:defRPr>
            </a:lvl1pPr>
          </a:lstStyle>
          <a:p>
            <a:r>
              <a:rPr lang="en-US" dirty="0">
                <a:latin typeface="Arial" charset="0"/>
              </a:rPr>
              <a:t>Presentation Title</a:t>
            </a:r>
            <a:br>
              <a:rPr lang="en-US" dirty="0">
                <a:latin typeface="Arial" charset="0"/>
              </a:rPr>
            </a:br>
            <a:r>
              <a:rPr lang="en-US" dirty="0">
                <a:latin typeface="Arial" charset="0"/>
              </a:rPr>
              <a:t> (Arial, 18pt, White)</a:t>
            </a:r>
            <a:endParaRPr lang="en-US" dirty="0"/>
          </a:p>
        </p:txBody>
      </p:sp>
      <p:sp>
        <p:nvSpPr>
          <p:cNvPr id="4" name="Text Placeholder 3"/>
          <p:cNvSpPr>
            <a:spLocks noGrp="1"/>
          </p:cNvSpPr>
          <p:nvPr>
            <p:ph type="body" sz="quarter" idx="10" hasCustomPrompt="1"/>
          </p:nvPr>
        </p:nvSpPr>
        <p:spPr>
          <a:xfrm>
            <a:off x="685800" y="3784600"/>
            <a:ext cx="7772400" cy="393304"/>
          </a:xfrm>
        </p:spPr>
        <p:txBody>
          <a:bodyPr/>
          <a:lstStyle>
            <a:lvl1pPr marL="0" indent="0" algn="ctr">
              <a:buNone/>
              <a:defRPr sz="1500" i="1">
                <a:solidFill>
                  <a:srgbClr val="7F7F7F"/>
                </a:solidFill>
              </a:defRPr>
            </a:lvl1pPr>
          </a:lstStyle>
          <a:p>
            <a:pPr lvl="0"/>
            <a:r>
              <a:rPr lang="en-US" dirty="0"/>
              <a:t>Presenters Name (Arial, 15pt, Grey)</a:t>
            </a:r>
          </a:p>
        </p:txBody>
      </p:sp>
      <p:pic>
        <p:nvPicPr>
          <p:cNvPr id="8" name="Picture 7">
            <a:extLst>
              <a:ext uri="{FF2B5EF4-FFF2-40B4-BE49-F238E27FC236}">
                <a16:creationId xmlns:a16="http://schemas.microsoft.com/office/drawing/2014/main" id="{1EEDC767-5C50-5D42-A3D9-DAA38B90C598}"/>
              </a:ext>
            </a:extLst>
          </p:cNvPr>
          <p:cNvPicPr>
            <a:picLocks noChangeAspect="1"/>
          </p:cNvPicPr>
          <p:nvPr userDrawn="1"/>
        </p:nvPicPr>
        <p:blipFill>
          <a:blip r:embed="rId3"/>
          <a:stretch>
            <a:fillRect/>
          </a:stretch>
        </p:blipFill>
        <p:spPr>
          <a:xfrm>
            <a:off x="3029695" y="1329927"/>
            <a:ext cx="3084611" cy="609306"/>
          </a:xfrm>
          <a:prstGeom prst="rect">
            <a:avLst/>
          </a:prstGeom>
        </p:spPr>
      </p:pic>
    </p:spTree>
    <p:extLst>
      <p:ext uri="{BB962C8B-B14F-4D97-AF65-F5344CB8AC3E}">
        <p14:creationId xmlns:p14="http://schemas.microsoft.com/office/powerpoint/2010/main" val="3059951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377321" y="1257301"/>
            <a:ext cx="8389358" cy="3774281"/>
          </a:xfrm>
        </p:spPr>
        <p:txBody>
          <a:bodyPr/>
          <a:lstStyle>
            <a:lvl1pPr marL="385763" marR="0" indent="-385763" algn="l" defTabSz="342900" rtl="0" eaLnBrk="1" fontAlgn="auto" latinLnBrk="0" hangingPunct="1">
              <a:lnSpc>
                <a:spcPct val="100000"/>
              </a:lnSpc>
              <a:spcBef>
                <a:spcPts val="506"/>
              </a:spcBef>
              <a:spcAft>
                <a:spcPts val="0"/>
              </a:spcAft>
              <a:buClrTx/>
              <a:buSzTx/>
              <a:buFont typeface="+mj-lt"/>
              <a:buAutoNum type="arabicPeriod"/>
              <a:tabLst/>
              <a:defRPr sz="1800" baseline="0">
                <a:solidFill>
                  <a:schemeClr val="tx2">
                    <a:lumMod val="50000"/>
                  </a:schemeClr>
                </a:solidFill>
              </a:defRPr>
            </a:lvl1pPr>
            <a:lvl2pPr>
              <a:defRPr>
                <a:solidFill>
                  <a:srgbClr val="FFFFFF"/>
                </a:solidFill>
              </a:defRPr>
            </a:lvl2pPr>
            <a:lvl3pPr>
              <a:defRPr>
                <a:solidFill>
                  <a:srgbClr val="FFFFFF"/>
                </a:solidFill>
              </a:defRPr>
            </a:lvl3pPr>
            <a:lvl4pPr>
              <a:defRPr>
                <a:solidFill>
                  <a:srgbClr val="FFFFFF"/>
                </a:solidFill>
              </a:defRPr>
            </a:lvl4pPr>
            <a:lvl5pPr>
              <a:defRPr sz="1350">
                <a:solidFill>
                  <a:srgbClr val="FFFFFF"/>
                </a:solidFill>
                <a:latin typeface="Arial"/>
                <a:cs typeface="Arial"/>
              </a:defRPr>
            </a:lvl5pPr>
          </a:lstStyle>
          <a:p>
            <a:pPr lvl="0"/>
            <a:r>
              <a:rPr lang="en-US" dirty="0"/>
              <a:t>Section Title (Arial, 18pt, White)</a:t>
            </a:r>
          </a:p>
          <a:p>
            <a:pPr lvl="0"/>
            <a:r>
              <a:rPr lang="en-US" dirty="0"/>
              <a:t>Section Title (Arial, 18pt, White)</a:t>
            </a:r>
          </a:p>
          <a:p>
            <a:pPr marL="385763" marR="0" lvl="0" indent="-385763" algn="l" defTabSz="342900" rtl="0" eaLnBrk="1" fontAlgn="auto" latinLnBrk="0" hangingPunct="1">
              <a:lnSpc>
                <a:spcPct val="100000"/>
              </a:lnSpc>
              <a:spcBef>
                <a:spcPts val="506"/>
              </a:spcBef>
              <a:spcAft>
                <a:spcPts val="0"/>
              </a:spcAft>
              <a:buClrTx/>
              <a:buSzTx/>
              <a:buFont typeface="+mj-lt"/>
              <a:buAutoNum type="arabicPeriod"/>
              <a:tabLst/>
              <a:defRPr/>
            </a:pPr>
            <a:r>
              <a:rPr lang="en-US" dirty="0"/>
              <a:t>Section Title (Arial, 18pt, White)</a:t>
            </a:r>
          </a:p>
          <a:p>
            <a:pPr marL="385763" marR="0" lvl="0" indent="-385763" algn="l" defTabSz="342900" rtl="0" eaLnBrk="1" fontAlgn="auto" latinLnBrk="0" hangingPunct="1">
              <a:lnSpc>
                <a:spcPct val="100000"/>
              </a:lnSpc>
              <a:spcBef>
                <a:spcPts val="506"/>
              </a:spcBef>
              <a:spcAft>
                <a:spcPts val="0"/>
              </a:spcAft>
              <a:buClrTx/>
              <a:buSzTx/>
              <a:buFont typeface="+mj-lt"/>
              <a:buAutoNum type="arabicPeriod"/>
              <a:tabLst/>
              <a:defRPr/>
            </a:pPr>
            <a:r>
              <a:rPr lang="en-US" dirty="0"/>
              <a:t>Section Title (Arial, 18pt, White)</a:t>
            </a:r>
          </a:p>
          <a:p>
            <a:pPr marL="385763" marR="0" lvl="0" indent="-385763" algn="l" defTabSz="342900" rtl="0" eaLnBrk="1" fontAlgn="auto" latinLnBrk="0" hangingPunct="1">
              <a:lnSpc>
                <a:spcPct val="100000"/>
              </a:lnSpc>
              <a:spcBef>
                <a:spcPts val="506"/>
              </a:spcBef>
              <a:spcAft>
                <a:spcPts val="0"/>
              </a:spcAft>
              <a:buClrTx/>
              <a:buSzTx/>
              <a:buFont typeface="+mj-lt"/>
              <a:buAutoNum type="arabicPeriod"/>
              <a:tabLst/>
              <a:defRPr/>
            </a:pPr>
            <a:r>
              <a:rPr lang="en-US" dirty="0"/>
              <a:t>Section Title (Arial, 18pt, White)</a:t>
            </a:r>
          </a:p>
          <a:p>
            <a:pPr lvl="0"/>
            <a:endParaRPr lang="en-US" dirty="0"/>
          </a:p>
        </p:txBody>
      </p:sp>
      <p:sp>
        <p:nvSpPr>
          <p:cNvPr id="5" name="Rectangle 3"/>
          <p:cNvSpPr>
            <a:spLocks noGrp="1" noChangeArrowheads="1"/>
          </p:cNvSpPr>
          <p:nvPr>
            <p:ph type="title" hasCustomPrompt="1"/>
          </p:nvPr>
        </p:nvSpPr>
        <p:spPr bwMode="auto">
          <a:xfrm>
            <a:off x="377320" y="160691"/>
            <a:ext cx="6438259" cy="351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21 Pt. Arial Bold Title Case</a:t>
            </a:r>
          </a:p>
        </p:txBody>
      </p:sp>
      <p:sp>
        <p:nvSpPr>
          <p:cNvPr id="6" name="Text Placeholder 11"/>
          <p:cNvSpPr>
            <a:spLocks noGrp="1"/>
          </p:cNvSpPr>
          <p:nvPr>
            <p:ph type="body" sz="quarter" idx="10" hasCustomPrompt="1"/>
          </p:nvPr>
        </p:nvSpPr>
        <p:spPr bwMode="black">
          <a:xfrm>
            <a:off x="377320" y="690817"/>
            <a:ext cx="7315200" cy="285750"/>
          </a:xfrm>
        </p:spPr>
        <p:txBody>
          <a:bodyPr/>
          <a:lstStyle>
            <a:lvl1pPr marL="0" indent="0">
              <a:buNone/>
              <a:defRPr sz="1800" b="1">
                <a:solidFill>
                  <a:schemeClr val="bg1"/>
                </a:solidFill>
              </a:defRPr>
            </a:lvl1pPr>
          </a:lstStyle>
          <a:p>
            <a:pPr lvl="0"/>
            <a:r>
              <a:rPr lang="en-CA" dirty="0"/>
              <a:t>Topic Title (Arial, 18pt, Orange)</a:t>
            </a:r>
          </a:p>
        </p:txBody>
      </p:sp>
    </p:spTree>
    <p:extLst>
      <p:ext uri="{BB962C8B-B14F-4D97-AF65-F5344CB8AC3E}">
        <p14:creationId xmlns:p14="http://schemas.microsoft.com/office/powerpoint/2010/main" val="1435534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 Section Cover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EEA1DE-DEC6-D149-AAF3-B4852EDF081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Title 1"/>
          <p:cNvSpPr>
            <a:spLocks noGrp="1"/>
          </p:cNvSpPr>
          <p:nvPr>
            <p:ph type="ctrTitle" hasCustomPrompt="1"/>
          </p:nvPr>
        </p:nvSpPr>
        <p:spPr bwMode="black">
          <a:xfrm>
            <a:off x="685800" y="3029612"/>
            <a:ext cx="7772400" cy="557286"/>
          </a:xfrm>
        </p:spPr>
        <p:txBody>
          <a:bodyPr anchor="ctr" anchorCtr="0"/>
          <a:lstStyle>
            <a:lvl1pPr algn="ctr">
              <a:defRPr>
                <a:solidFill>
                  <a:schemeClr val="bg1"/>
                </a:solidFill>
              </a:defRPr>
            </a:lvl1pPr>
          </a:lstStyle>
          <a:p>
            <a:r>
              <a:rPr lang="en-US" dirty="0">
                <a:latin typeface="Arial" charset="0"/>
              </a:rPr>
              <a:t>Section Title (Arial, 21pt, White)</a:t>
            </a:r>
            <a:endParaRPr lang="en-US" dirty="0"/>
          </a:p>
        </p:txBody>
      </p:sp>
      <p:sp>
        <p:nvSpPr>
          <p:cNvPr id="13" name="Text Placeholder 12"/>
          <p:cNvSpPr>
            <a:spLocks noGrp="1"/>
          </p:cNvSpPr>
          <p:nvPr>
            <p:ph type="body" sz="quarter" idx="10" hasCustomPrompt="1"/>
          </p:nvPr>
        </p:nvSpPr>
        <p:spPr>
          <a:xfrm>
            <a:off x="685800" y="1"/>
            <a:ext cx="7772400" cy="3029612"/>
          </a:xfrm>
        </p:spPr>
        <p:txBody>
          <a:bodyPr anchor="ctr" anchorCtr="0"/>
          <a:lstStyle>
            <a:lvl1pPr marL="0" indent="0" algn="ctr">
              <a:buNone/>
              <a:defRPr sz="2300" b="1" baseline="0">
                <a:solidFill>
                  <a:schemeClr val="bg1"/>
                </a:solidFill>
              </a:defRPr>
            </a:lvl1pPr>
            <a:lvl2pPr marL="342900" indent="0" algn="ctr">
              <a:buNone/>
              <a:defRPr sz="2250" b="1">
                <a:solidFill>
                  <a:schemeClr val="bg1"/>
                </a:solidFill>
              </a:defRPr>
            </a:lvl2pPr>
            <a:lvl3pPr marL="685800" indent="0" algn="ctr">
              <a:buNone/>
              <a:defRPr sz="2250" b="1">
                <a:solidFill>
                  <a:schemeClr val="bg1"/>
                </a:solidFill>
              </a:defRPr>
            </a:lvl3pPr>
            <a:lvl4pPr marL="1028700" indent="0" algn="ctr">
              <a:buNone/>
              <a:defRPr sz="2250" b="1">
                <a:solidFill>
                  <a:schemeClr val="bg1"/>
                </a:solidFill>
              </a:defRPr>
            </a:lvl4pPr>
            <a:lvl5pPr marL="1371600" indent="0" algn="ctr">
              <a:buNone/>
              <a:defRPr sz="2250" b="1">
                <a:solidFill>
                  <a:schemeClr val="bg1"/>
                </a:solidFill>
              </a:defRPr>
            </a:lvl5pPr>
          </a:lstStyle>
          <a:p>
            <a:pPr lvl="0"/>
            <a:r>
              <a:rPr lang="en-CA" dirty="0"/>
              <a:t>Presentation Title </a:t>
            </a:r>
            <a:br>
              <a:rPr lang="en-CA" dirty="0"/>
            </a:br>
            <a:r>
              <a:rPr lang="en-CA" dirty="0"/>
              <a:t>(Arial Bold, 23pt, White)</a:t>
            </a:r>
          </a:p>
        </p:txBody>
      </p:sp>
    </p:spTree>
    <p:extLst>
      <p:ext uri="{BB962C8B-B14F-4D97-AF65-F5344CB8AC3E}">
        <p14:creationId xmlns:p14="http://schemas.microsoft.com/office/powerpoint/2010/main" val="4094786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377321" y="1257301"/>
            <a:ext cx="8389358" cy="3774281"/>
          </a:xfrm>
        </p:spPr>
        <p:txBody>
          <a:bodyPr/>
          <a:lstStyle>
            <a:lvl1pPr>
              <a:defRPr sz="1800">
                <a:solidFill>
                  <a:srgbClr val="3F3F3F"/>
                </a:solidFill>
              </a:defRPr>
            </a:lvl1pPr>
            <a:lvl2pPr>
              <a:defRPr sz="1800">
                <a:solidFill>
                  <a:srgbClr val="3F3F3F"/>
                </a:solidFill>
              </a:defRPr>
            </a:lvl2pPr>
            <a:lvl3pPr>
              <a:defRPr sz="1500">
                <a:solidFill>
                  <a:srgbClr val="3F3F3F"/>
                </a:solidFill>
              </a:defRPr>
            </a:lvl3pPr>
            <a:lvl4pPr>
              <a:defRPr sz="1400">
                <a:solidFill>
                  <a:srgbClr val="3F3F3F"/>
                </a:solidFill>
              </a:defRPr>
            </a:lvl4pPr>
            <a:lvl5pPr>
              <a:defRPr sz="1400">
                <a:solidFill>
                  <a:srgbClr val="3F3F3F"/>
                </a:solidFill>
                <a:latin typeface="Arial"/>
                <a:cs typeface="Arial"/>
              </a:defRPr>
            </a:lvl5pPr>
          </a:lstStyle>
          <a:p>
            <a:pPr lvl="0"/>
            <a:r>
              <a:rPr lang="en-US" dirty="0"/>
              <a:t>Click to edit Master text (Arial, 18pt, White)</a:t>
            </a:r>
          </a:p>
          <a:p>
            <a:pPr lvl="1"/>
            <a:r>
              <a:rPr lang="en-US" dirty="0"/>
              <a:t>Second level (Arial, 18pt, White)</a:t>
            </a:r>
          </a:p>
          <a:p>
            <a:pPr lvl="2"/>
            <a:r>
              <a:rPr lang="en-US" dirty="0"/>
              <a:t>Third level (Arial, 15pt, White)</a:t>
            </a:r>
          </a:p>
          <a:p>
            <a:pPr lvl="3"/>
            <a:r>
              <a:rPr lang="en-US" dirty="0"/>
              <a:t>Fourth level (Arial, 14pt, White)</a:t>
            </a:r>
          </a:p>
          <a:p>
            <a:pPr lvl="4"/>
            <a:r>
              <a:rPr lang="en-US" dirty="0"/>
              <a:t>Fifth level (Arial, 14pt, White)</a:t>
            </a:r>
          </a:p>
        </p:txBody>
      </p:sp>
      <p:sp>
        <p:nvSpPr>
          <p:cNvPr id="5" name="Text Placeholder 11"/>
          <p:cNvSpPr>
            <a:spLocks noGrp="1"/>
          </p:cNvSpPr>
          <p:nvPr>
            <p:ph type="body" sz="quarter" idx="10" hasCustomPrompt="1"/>
          </p:nvPr>
        </p:nvSpPr>
        <p:spPr bwMode="black">
          <a:xfrm>
            <a:off x="377320" y="690817"/>
            <a:ext cx="7315200" cy="285750"/>
          </a:xfrm>
        </p:spPr>
        <p:txBody>
          <a:bodyPr/>
          <a:lstStyle>
            <a:lvl1pPr marL="0" indent="0">
              <a:buNone/>
              <a:defRPr sz="1800" b="1">
                <a:solidFill>
                  <a:schemeClr val="bg1"/>
                </a:solidFill>
              </a:defRPr>
            </a:lvl1pPr>
          </a:lstStyle>
          <a:p>
            <a:pPr lvl="0"/>
            <a:r>
              <a:rPr lang="en-CA" dirty="0"/>
              <a:t>Topic Title (Arial, 18pt, Orange)</a:t>
            </a:r>
          </a:p>
        </p:txBody>
      </p:sp>
      <p:sp>
        <p:nvSpPr>
          <p:cNvPr id="6" name="Rectangle 3"/>
          <p:cNvSpPr>
            <a:spLocks noGrp="1" noChangeArrowheads="1"/>
          </p:cNvSpPr>
          <p:nvPr>
            <p:ph type="title" hasCustomPrompt="1"/>
          </p:nvPr>
        </p:nvSpPr>
        <p:spPr bwMode="auto">
          <a:xfrm>
            <a:off x="377320" y="160691"/>
            <a:ext cx="6457113" cy="351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21 Pt. Arial Bold Title Case</a:t>
            </a:r>
          </a:p>
        </p:txBody>
      </p:sp>
    </p:spTree>
    <p:extLst>
      <p:ext uri="{BB962C8B-B14F-4D97-AF65-F5344CB8AC3E}">
        <p14:creationId xmlns:p14="http://schemas.microsoft.com/office/powerpoint/2010/main" val="4056096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Questions">
    <p:spTree>
      <p:nvGrpSpPr>
        <p:cNvPr id="1" name=""/>
        <p:cNvGrpSpPr/>
        <p:nvPr/>
      </p:nvGrpSpPr>
      <p:grpSpPr>
        <a:xfrm>
          <a:off x="0" y="0"/>
          <a:ext cx="0" cy="0"/>
          <a:chOff x="0" y="0"/>
          <a:chExt cx="0" cy="0"/>
        </a:xfrm>
      </p:grpSpPr>
      <p:pic>
        <p:nvPicPr>
          <p:cNvPr id="6" name="Picture 5" descr="3.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l="7679" t="10354" r="30155" b="6993"/>
          <a:stretch/>
        </p:blipFill>
        <p:spPr>
          <a:xfrm>
            <a:off x="0" y="0"/>
            <a:ext cx="9144000" cy="5143500"/>
          </a:xfrm>
          <a:prstGeom prst="rect">
            <a:avLst/>
          </a:prstGeom>
        </p:spPr>
      </p:pic>
      <p:pic>
        <p:nvPicPr>
          <p:cNvPr id="9" name="Picture 8">
            <a:extLst>
              <a:ext uri="{FF2B5EF4-FFF2-40B4-BE49-F238E27FC236}">
                <a16:creationId xmlns:a16="http://schemas.microsoft.com/office/drawing/2014/main" id="{76403322-DB74-E34A-8100-BC732F2CFFCC}"/>
              </a:ext>
            </a:extLst>
          </p:cNvPr>
          <p:cNvPicPr>
            <a:picLocks noChangeAspect="1"/>
          </p:cNvPicPr>
          <p:nvPr userDrawn="1"/>
        </p:nvPicPr>
        <p:blipFill>
          <a:blip r:embed="rId3"/>
          <a:stretch>
            <a:fillRect/>
          </a:stretch>
        </p:blipFill>
        <p:spPr>
          <a:xfrm>
            <a:off x="783771" y="4550110"/>
            <a:ext cx="6357257" cy="265809"/>
          </a:xfrm>
          <a:prstGeom prst="rect">
            <a:avLst/>
          </a:prstGeom>
        </p:spPr>
      </p:pic>
      <p:sp>
        <p:nvSpPr>
          <p:cNvPr id="10" name="Rectangle 9"/>
          <p:cNvSpPr/>
          <p:nvPr userDrawn="1"/>
        </p:nvSpPr>
        <p:spPr>
          <a:xfrm>
            <a:off x="-36549" y="5078403"/>
            <a:ext cx="9228519" cy="130194"/>
          </a:xfrm>
          <a:prstGeom prst="rect">
            <a:avLst/>
          </a:prstGeom>
          <a:solidFill>
            <a:srgbClr val="F99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137242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6A763-CE00-CB48-AF68-87FD071D2D04}"/>
              </a:ext>
            </a:extLst>
          </p:cNvPr>
          <p:cNvPicPr>
            <a:picLocks noChangeAspect="1"/>
          </p:cNvPicPr>
          <p:nvPr/>
        </p:nvPicPr>
        <p:blipFill>
          <a:blip r:embed="rId2"/>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93DEA3D2-FEF2-0E40-A8E8-218E1B905AF0}"/>
              </a:ext>
            </a:extLst>
          </p:cNvPr>
          <p:cNvSpPr>
            <a:spLocks noGrp="1"/>
          </p:cNvSpPr>
          <p:nvPr>
            <p:ph type="ctrTitle" hasCustomPrompt="1"/>
          </p:nvPr>
        </p:nvSpPr>
        <p:spPr>
          <a:xfrm>
            <a:off x="418385" y="919410"/>
            <a:ext cx="4932149" cy="1790700"/>
          </a:xfrm>
        </p:spPr>
        <p:txBody>
          <a:bodyPr anchor="b">
            <a:normAutofit/>
          </a:bodyPr>
          <a:lstStyle>
            <a:lvl1pPr algn="l">
              <a:defRPr sz="315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65E2E1AD-B62E-094B-B8D6-21CAFB7A1475}"/>
              </a:ext>
            </a:extLst>
          </p:cNvPr>
          <p:cNvSpPr>
            <a:spLocks noGrp="1"/>
          </p:cNvSpPr>
          <p:nvPr>
            <p:ph type="subTitle" idx="1" hasCustomPrompt="1"/>
          </p:nvPr>
        </p:nvSpPr>
        <p:spPr>
          <a:xfrm>
            <a:off x="418385" y="2630360"/>
            <a:ext cx="4932149" cy="12418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 Date</a:t>
            </a:r>
          </a:p>
        </p:txBody>
      </p:sp>
    </p:spTree>
    <p:extLst>
      <p:ext uri="{BB962C8B-B14F-4D97-AF65-F5344CB8AC3E}">
        <p14:creationId xmlns:p14="http://schemas.microsoft.com/office/powerpoint/2010/main" val="228944844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8EDF-8BF8-CD48-A7AC-7B8E21B46AC1}"/>
              </a:ext>
            </a:extLst>
          </p:cNvPr>
          <p:cNvSpPr>
            <a:spLocks noGrp="1"/>
          </p:cNvSpPr>
          <p:nvPr>
            <p:ph type="title" hasCustomPrompt="1"/>
          </p:nvPr>
        </p:nvSpPr>
        <p:spPr/>
        <p:txBody>
          <a:bodyPr/>
          <a:lstStyle/>
          <a:p>
            <a:r>
              <a:rPr lang="en-US" dirty="0"/>
              <a:t>Section Title</a:t>
            </a:r>
          </a:p>
        </p:txBody>
      </p:sp>
      <p:sp>
        <p:nvSpPr>
          <p:cNvPr id="3" name="Content Placeholder 2">
            <a:extLst>
              <a:ext uri="{FF2B5EF4-FFF2-40B4-BE49-F238E27FC236}">
                <a16:creationId xmlns:a16="http://schemas.microsoft.com/office/drawing/2014/main" id="{A048D28D-4DC1-464D-9445-B5317BC34A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8BACE59C-6120-E145-8131-DB6EB42CACA5}"/>
              </a:ext>
            </a:extLst>
          </p:cNvPr>
          <p:cNvSpPr>
            <a:spLocks noGrp="1"/>
          </p:cNvSpPr>
          <p:nvPr>
            <p:ph type="body" sz="quarter" idx="13" hasCustomPrompt="1"/>
          </p:nvPr>
        </p:nvSpPr>
        <p:spPr>
          <a:xfrm>
            <a:off x="402432" y="789094"/>
            <a:ext cx="6442472" cy="372666"/>
          </a:xfrm>
        </p:spPr>
        <p:txBody>
          <a:bodyPr/>
          <a:lstStyle>
            <a:lvl1pPr marL="0" indent="0">
              <a:buNone/>
              <a:defRPr sz="1800">
                <a:solidFill>
                  <a:srgbClr val="554640"/>
                </a:solidFill>
              </a:defRPr>
            </a:lvl1pPr>
            <a:lvl2pPr marL="342900" indent="0">
              <a:buNone/>
              <a:defRPr/>
            </a:lvl2pPr>
          </a:lstStyle>
          <a:p>
            <a:pPr lvl="0"/>
            <a:r>
              <a:rPr lang="en-US" dirty="0"/>
              <a:t>Page Title</a:t>
            </a:r>
          </a:p>
        </p:txBody>
      </p:sp>
    </p:spTree>
    <p:extLst>
      <p:ext uri="{BB962C8B-B14F-4D97-AF65-F5344CB8AC3E}">
        <p14:creationId xmlns:p14="http://schemas.microsoft.com/office/powerpoint/2010/main" val="102825660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E52D41-766A-C249-8B9D-04933A220599}"/>
              </a:ext>
            </a:extLst>
          </p:cNvPr>
          <p:cNvPicPr>
            <a:picLocks noChangeAspect="1"/>
          </p:cNvPicPr>
          <p:nvPr/>
        </p:nvPicPr>
        <p:blipFill>
          <a:blip r:embed="rId2"/>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0390A97F-58BB-6F48-9DA0-64A40C1A1562}"/>
              </a:ext>
            </a:extLst>
          </p:cNvPr>
          <p:cNvSpPr>
            <a:spLocks noGrp="1"/>
          </p:cNvSpPr>
          <p:nvPr>
            <p:ph type="title" hasCustomPrompt="1"/>
          </p:nvPr>
        </p:nvSpPr>
        <p:spPr>
          <a:xfrm>
            <a:off x="1086929" y="1528155"/>
            <a:ext cx="7423659" cy="2139553"/>
          </a:xfrm>
        </p:spPr>
        <p:txBody>
          <a:bodyPr anchor="ctr" anchorCtr="0">
            <a:normAutofit/>
          </a:bodyPr>
          <a:lstStyle>
            <a:lvl1pPr>
              <a:defRPr sz="3000">
                <a:solidFill>
                  <a:schemeClr val="bg1"/>
                </a:solidFill>
              </a:defRPr>
            </a:lvl1pPr>
          </a:lstStyle>
          <a:p>
            <a:r>
              <a:rPr lang="en-US" dirty="0"/>
              <a:t>Section Title</a:t>
            </a:r>
          </a:p>
        </p:txBody>
      </p:sp>
    </p:spTree>
    <p:extLst>
      <p:ext uri="{BB962C8B-B14F-4D97-AF65-F5344CB8AC3E}">
        <p14:creationId xmlns:p14="http://schemas.microsoft.com/office/powerpoint/2010/main" val="250993761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1 Presentation Cover Slide Option 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F9F09EB-F42F-7F42-BAE9-004D68F3168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9" name="Title 1"/>
          <p:cNvSpPr>
            <a:spLocks noGrp="1"/>
          </p:cNvSpPr>
          <p:nvPr>
            <p:ph type="ctrTitle" hasCustomPrompt="1"/>
          </p:nvPr>
        </p:nvSpPr>
        <p:spPr bwMode="black">
          <a:xfrm>
            <a:off x="685800" y="3036240"/>
            <a:ext cx="7772400" cy="534604"/>
          </a:xfrm>
        </p:spPr>
        <p:txBody>
          <a:bodyPr tIns="0" bIns="0" anchor="ctr" anchorCtr="0"/>
          <a:lstStyle>
            <a:lvl1pPr algn="ctr">
              <a:defRPr sz="1800" b="1">
                <a:solidFill>
                  <a:schemeClr val="bg1"/>
                </a:solidFill>
              </a:defRPr>
            </a:lvl1pPr>
          </a:lstStyle>
          <a:p>
            <a:r>
              <a:rPr lang="en-US" dirty="0">
                <a:latin typeface="Arial" charset="0"/>
              </a:rPr>
              <a:t>Presentation Title</a:t>
            </a:r>
            <a:br>
              <a:rPr lang="en-US" dirty="0">
                <a:latin typeface="Arial" charset="0"/>
              </a:rPr>
            </a:br>
            <a:r>
              <a:rPr lang="en-US" dirty="0">
                <a:latin typeface="Arial" charset="0"/>
              </a:rPr>
              <a:t> (Arial, 18pt, White)</a:t>
            </a:r>
            <a:endParaRPr lang="en-US" dirty="0"/>
          </a:p>
        </p:txBody>
      </p:sp>
      <p:sp>
        <p:nvSpPr>
          <p:cNvPr id="4" name="Text Placeholder 3"/>
          <p:cNvSpPr>
            <a:spLocks noGrp="1"/>
          </p:cNvSpPr>
          <p:nvPr>
            <p:ph type="body" sz="quarter" idx="10" hasCustomPrompt="1"/>
          </p:nvPr>
        </p:nvSpPr>
        <p:spPr>
          <a:xfrm>
            <a:off x="685800" y="3784600"/>
            <a:ext cx="7772400" cy="393304"/>
          </a:xfrm>
        </p:spPr>
        <p:txBody>
          <a:bodyPr/>
          <a:lstStyle>
            <a:lvl1pPr marL="0" indent="0" algn="ctr">
              <a:buNone/>
              <a:defRPr sz="1500" i="1">
                <a:solidFill>
                  <a:srgbClr val="7F7F7F"/>
                </a:solidFill>
              </a:defRPr>
            </a:lvl1pPr>
          </a:lstStyle>
          <a:p>
            <a:pPr lvl="0"/>
            <a:r>
              <a:rPr lang="en-US" dirty="0"/>
              <a:t>Presenters Name (Arial, 15pt, Grey)</a:t>
            </a:r>
          </a:p>
        </p:txBody>
      </p:sp>
      <p:pic>
        <p:nvPicPr>
          <p:cNvPr id="8" name="Picture 7">
            <a:extLst>
              <a:ext uri="{FF2B5EF4-FFF2-40B4-BE49-F238E27FC236}">
                <a16:creationId xmlns:a16="http://schemas.microsoft.com/office/drawing/2014/main" id="{1EEDC767-5C50-5D42-A3D9-DAA38B90C598}"/>
              </a:ext>
            </a:extLst>
          </p:cNvPr>
          <p:cNvPicPr>
            <a:picLocks noChangeAspect="1"/>
          </p:cNvPicPr>
          <p:nvPr userDrawn="1"/>
        </p:nvPicPr>
        <p:blipFill>
          <a:blip r:embed="rId3"/>
          <a:stretch>
            <a:fillRect/>
          </a:stretch>
        </p:blipFill>
        <p:spPr>
          <a:xfrm>
            <a:off x="3029695" y="1329927"/>
            <a:ext cx="3084611" cy="609306"/>
          </a:xfrm>
          <a:prstGeom prst="rect">
            <a:avLst/>
          </a:prstGeom>
        </p:spPr>
      </p:pic>
    </p:spTree>
    <p:extLst>
      <p:ext uri="{BB962C8B-B14F-4D97-AF65-F5344CB8AC3E}">
        <p14:creationId xmlns:p14="http://schemas.microsoft.com/office/powerpoint/2010/main" val="1104854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 Section Cover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EEA1DE-DEC6-D149-AAF3-B4852EDF081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Title 1"/>
          <p:cNvSpPr>
            <a:spLocks noGrp="1"/>
          </p:cNvSpPr>
          <p:nvPr>
            <p:ph type="ctrTitle" hasCustomPrompt="1"/>
          </p:nvPr>
        </p:nvSpPr>
        <p:spPr bwMode="black">
          <a:xfrm>
            <a:off x="685800" y="3029612"/>
            <a:ext cx="7772400" cy="557286"/>
          </a:xfrm>
        </p:spPr>
        <p:txBody>
          <a:bodyPr anchor="ctr" anchorCtr="0"/>
          <a:lstStyle>
            <a:lvl1pPr algn="ctr">
              <a:defRPr>
                <a:solidFill>
                  <a:schemeClr val="bg1"/>
                </a:solidFill>
              </a:defRPr>
            </a:lvl1pPr>
          </a:lstStyle>
          <a:p>
            <a:r>
              <a:rPr lang="en-US" dirty="0">
                <a:latin typeface="Arial" charset="0"/>
              </a:rPr>
              <a:t>Section Title (Arial, 21pt, White)</a:t>
            </a:r>
            <a:endParaRPr lang="en-US" dirty="0"/>
          </a:p>
        </p:txBody>
      </p:sp>
      <p:sp>
        <p:nvSpPr>
          <p:cNvPr id="13" name="Text Placeholder 12"/>
          <p:cNvSpPr>
            <a:spLocks noGrp="1"/>
          </p:cNvSpPr>
          <p:nvPr>
            <p:ph type="body" sz="quarter" idx="10" hasCustomPrompt="1"/>
          </p:nvPr>
        </p:nvSpPr>
        <p:spPr>
          <a:xfrm>
            <a:off x="685800" y="1"/>
            <a:ext cx="7772400" cy="3029612"/>
          </a:xfrm>
        </p:spPr>
        <p:txBody>
          <a:bodyPr anchor="ctr" anchorCtr="0"/>
          <a:lstStyle>
            <a:lvl1pPr marL="0" indent="0" algn="ctr">
              <a:buNone/>
              <a:defRPr sz="2300" b="1" baseline="0">
                <a:solidFill>
                  <a:schemeClr val="bg1"/>
                </a:solidFill>
              </a:defRPr>
            </a:lvl1pPr>
            <a:lvl2pPr marL="342900" indent="0" algn="ctr">
              <a:buNone/>
              <a:defRPr sz="2250" b="1">
                <a:solidFill>
                  <a:schemeClr val="bg1"/>
                </a:solidFill>
              </a:defRPr>
            </a:lvl2pPr>
            <a:lvl3pPr marL="685800" indent="0" algn="ctr">
              <a:buNone/>
              <a:defRPr sz="2250" b="1">
                <a:solidFill>
                  <a:schemeClr val="bg1"/>
                </a:solidFill>
              </a:defRPr>
            </a:lvl3pPr>
            <a:lvl4pPr marL="1028700" indent="0" algn="ctr">
              <a:buNone/>
              <a:defRPr sz="2250" b="1">
                <a:solidFill>
                  <a:schemeClr val="bg1"/>
                </a:solidFill>
              </a:defRPr>
            </a:lvl4pPr>
            <a:lvl5pPr marL="1371600" indent="0" algn="ctr">
              <a:buNone/>
              <a:defRPr sz="2250" b="1">
                <a:solidFill>
                  <a:schemeClr val="bg1"/>
                </a:solidFill>
              </a:defRPr>
            </a:lvl5pPr>
          </a:lstStyle>
          <a:p>
            <a:pPr lvl="0"/>
            <a:r>
              <a:rPr lang="en-CA" dirty="0"/>
              <a:t>Presentation Title </a:t>
            </a:r>
            <a:br>
              <a:rPr lang="en-CA" dirty="0"/>
            </a:br>
            <a:r>
              <a:rPr lang="en-CA" dirty="0"/>
              <a:t>(Arial Bold, 23pt, White)</a:t>
            </a:r>
          </a:p>
        </p:txBody>
      </p:sp>
    </p:spTree>
    <p:extLst>
      <p:ext uri="{BB962C8B-B14F-4D97-AF65-F5344CB8AC3E}">
        <p14:creationId xmlns:p14="http://schemas.microsoft.com/office/powerpoint/2010/main" val="165612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377321" y="1257301"/>
            <a:ext cx="8389358" cy="3774281"/>
          </a:xfrm>
        </p:spPr>
        <p:txBody>
          <a:bodyPr/>
          <a:lstStyle>
            <a:lvl1pPr marL="385763" marR="0" indent="-385763" algn="l" defTabSz="342900" rtl="0" eaLnBrk="1" fontAlgn="auto" latinLnBrk="0" hangingPunct="1">
              <a:lnSpc>
                <a:spcPct val="100000"/>
              </a:lnSpc>
              <a:spcBef>
                <a:spcPts val="506"/>
              </a:spcBef>
              <a:spcAft>
                <a:spcPts val="0"/>
              </a:spcAft>
              <a:buClrTx/>
              <a:buSzTx/>
              <a:buFont typeface="+mj-lt"/>
              <a:buAutoNum type="arabicPeriod"/>
              <a:tabLst/>
              <a:defRPr sz="1800" baseline="0">
                <a:solidFill>
                  <a:schemeClr val="tx2">
                    <a:lumMod val="50000"/>
                  </a:schemeClr>
                </a:solidFill>
              </a:defRPr>
            </a:lvl1pPr>
            <a:lvl2pPr>
              <a:defRPr>
                <a:solidFill>
                  <a:srgbClr val="FFFFFF"/>
                </a:solidFill>
              </a:defRPr>
            </a:lvl2pPr>
            <a:lvl3pPr>
              <a:defRPr>
                <a:solidFill>
                  <a:srgbClr val="FFFFFF"/>
                </a:solidFill>
              </a:defRPr>
            </a:lvl3pPr>
            <a:lvl4pPr>
              <a:defRPr>
                <a:solidFill>
                  <a:srgbClr val="FFFFFF"/>
                </a:solidFill>
              </a:defRPr>
            </a:lvl4pPr>
            <a:lvl5pPr>
              <a:defRPr sz="1350">
                <a:solidFill>
                  <a:srgbClr val="FFFFFF"/>
                </a:solidFill>
                <a:latin typeface="Arial"/>
                <a:cs typeface="Arial"/>
              </a:defRPr>
            </a:lvl5pPr>
          </a:lstStyle>
          <a:p>
            <a:pPr lvl="0"/>
            <a:r>
              <a:rPr lang="en-US" dirty="0"/>
              <a:t>Section Title (Arial, 18pt, White)</a:t>
            </a:r>
          </a:p>
          <a:p>
            <a:pPr lvl="0"/>
            <a:r>
              <a:rPr lang="en-US" dirty="0"/>
              <a:t>Section Title (Arial, 18pt, White)</a:t>
            </a:r>
          </a:p>
          <a:p>
            <a:pPr marL="385763" marR="0" lvl="0" indent="-385763" algn="l" defTabSz="342900" rtl="0" eaLnBrk="1" fontAlgn="auto" latinLnBrk="0" hangingPunct="1">
              <a:lnSpc>
                <a:spcPct val="100000"/>
              </a:lnSpc>
              <a:spcBef>
                <a:spcPts val="506"/>
              </a:spcBef>
              <a:spcAft>
                <a:spcPts val="0"/>
              </a:spcAft>
              <a:buClrTx/>
              <a:buSzTx/>
              <a:buFont typeface="+mj-lt"/>
              <a:buAutoNum type="arabicPeriod"/>
              <a:tabLst/>
              <a:defRPr/>
            </a:pPr>
            <a:r>
              <a:rPr lang="en-US" dirty="0"/>
              <a:t>Section Title (Arial, 18pt, White)</a:t>
            </a:r>
          </a:p>
          <a:p>
            <a:pPr marL="385763" marR="0" lvl="0" indent="-385763" algn="l" defTabSz="342900" rtl="0" eaLnBrk="1" fontAlgn="auto" latinLnBrk="0" hangingPunct="1">
              <a:lnSpc>
                <a:spcPct val="100000"/>
              </a:lnSpc>
              <a:spcBef>
                <a:spcPts val="506"/>
              </a:spcBef>
              <a:spcAft>
                <a:spcPts val="0"/>
              </a:spcAft>
              <a:buClrTx/>
              <a:buSzTx/>
              <a:buFont typeface="+mj-lt"/>
              <a:buAutoNum type="arabicPeriod"/>
              <a:tabLst/>
              <a:defRPr/>
            </a:pPr>
            <a:r>
              <a:rPr lang="en-US" dirty="0"/>
              <a:t>Section Title (Arial, 18pt, White)</a:t>
            </a:r>
          </a:p>
          <a:p>
            <a:pPr marL="385763" marR="0" lvl="0" indent="-385763" algn="l" defTabSz="342900" rtl="0" eaLnBrk="1" fontAlgn="auto" latinLnBrk="0" hangingPunct="1">
              <a:lnSpc>
                <a:spcPct val="100000"/>
              </a:lnSpc>
              <a:spcBef>
                <a:spcPts val="506"/>
              </a:spcBef>
              <a:spcAft>
                <a:spcPts val="0"/>
              </a:spcAft>
              <a:buClrTx/>
              <a:buSzTx/>
              <a:buFont typeface="+mj-lt"/>
              <a:buAutoNum type="arabicPeriod"/>
              <a:tabLst/>
              <a:defRPr/>
            </a:pPr>
            <a:r>
              <a:rPr lang="en-US" dirty="0"/>
              <a:t>Section Title (Arial, 18pt, White)</a:t>
            </a:r>
          </a:p>
          <a:p>
            <a:pPr lvl="0"/>
            <a:endParaRPr lang="en-US" dirty="0"/>
          </a:p>
        </p:txBody>
      </p:sp>
      <p:sp>
        <p:nvSpPr>
          <p:cNvPr id="5" name="Rectangle 3"/>
          <p:cNvSpPr>
            <a:spLocks noGrp="1" noChangeArrowheads="1"/>
          </p:cNvSpPr>
          <p:nvPr>
            <p:ph type="title" hasCustomPrompt="1"/>
          </p:nvPr>
        </p:nvSpPr>
        <p:spPr bwMode="auto">
          <a:xfrm>
            <a:off x="377320" y="160691"/>
            <a:ext cx="6438259" cy="351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21 Pt. Arial Bold Title Case</a:t>
            </a:r>
          </a:p>
        </p:txBody>
      </p:sp>
      <p:sp>
        <p:nvSpPr>
          <p:cNvPr id="6" name="Text Placeholder 11"/>
          <p:cNvSpPr>
            <a:spLocks noGrp="1"/>
          </p:cNvSpPr>
          <p:nvPr>
            <p:ph type="body" sz="quarter" idx="10" hasCustomPrompt="1"/>
          </p:nvPr>
        </p:nvSpPr>
        <p:spPr bwMode="black">
          <a:xfrm>
            <a:off x="377320" y="690817"/>
            <a:ext cx="7315200" cy="285750"/>
          </a:xfrm>
        </p:spPr>
        <p:txBody>
          <a:bodyPr/>
          <a:lstStyle>
            <a:lvl1pPr marL="0" indent="0">
              <a:buNone/>
              <a:defRPr sz="1800" b="1">
                <a:solidFill>
                  <a:schemeClr val="bg1"/>
                </a:solidFill>
              </a:defRPr>
            </a:lvl1pPr>
          </a:lstStyle>
          <a:p>
            <a:pPr lvl="0"/>
            <a:r>
              <a:rPr lang="en-CA" dirty="0"/>
              <a:t>Topic Title (Arial, 18pt, Orange)</a:t>
            </a:r>
          </a:p>
        </p:txBody>
      </p:sp>
    </p:spTree>
    <p:extLst>
      <p:ext uri="{BB962C8B-B14F-4D97-AF65-F5344CB8AC3E}">
        <p14:creationId xmlns:p14="http://schemas.microsoft.com/office/powerpoint/2010/main" val="892991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3 Section Cover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EEA1DE-DEC6-D149-AAF3-B4852EDF081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Title 1"/>
          <p:cNvSpPr>
            <a:spLocks noGrp="1"/>
          </p:cNvSpPr>
          <p:nvPr>
            <p:ph type="ctrTitle" hasCustomPrompt="1"/>
          </p:nvPr>
        </p:nvSpPr>
        <p:spPr bwMode="black">
          <a:xfrm>
            <a:off x="685800" y="3029612"/>
            <a:ext cx="7772400" cy="557286"/>
          </a:xfrm>
        </p:spPr>
        <p:txBody>
          <a:bodyPr anchor="ctr" anchorCtr="0"/>
          <a:lstStyle>
            <a:lvl1pPr algn="ctr">
              <a:defRPr>
                <a:solidFill>
                  <a:schemeClr val="bg1"/>
                </a:solidFill>
              </a:defRPr>
            </a:lvl1pPr>
          </a:lstStyle>
          <a:p>
            <a:r>
              <a:rPr lang="en-US" dirty="0">
                <a:latin typeface="Arial" charset="0"/>
              </a:rPr>
              <a:t>Section Title (Arial, 21pt, White)</a:t>
            </a:r>
            <a:endParaRPr lang="en-US" dirty="0"/>
          </a:p>
        </p:txBody>
      </p:sp>
      <p:sp>
        <p:nvSpPr>
          <p:cNvPr id="13" name="Text Placeholder 12"/>
          <p:cNvSpPr>
            <a:spLocks noGrp="1"/>
          </p:cNvSpPr>
          <p:nvPr>
            <p:ph type="body" sz="quarter" idx="10" hasCustomPrompt="1"/>
          </p:nvPr>
        </p:nvSpPr>
        <p:spPr>
          <a:xfrm>
            <a:off x="685800" y="1"/>
            <a:ext cx="7772400" cy="3029612"/>
          </a:xfrm>
        </p:spPr>
        <p:txBody>
          <a:bodyPr anchor="ctr" anchorCtr="0"/>
          <a:lstStyle>
            <a:lvl1pPr marL="0" indent="0" algn="ctr">
              <a:buNone/>
              <a:defRPr sz="2300" b="1" baseline="0">
                <a:solidFill>
                  <a:schemeClr val="bg1"/>
                </a:solidFill>
              </a:defRPr>
            </a:lvl1pPr>
            <a:lvl2pPr marL="342900" indent="0" algn="ctr">
              <a:buNone/>
              <a:defRPr sz="2250" b="1">
                <a:solidFill>
                  <a:schemeClr val="bg1"/>
                </a:solidFill>
              </a:defRPr>
            </a:lvl2pPr>
            <a:lvl3pPr marL="685800" indent="0" algn="ctr">
              <a:buNone/>
              <a:defRPr sz="2250" b="1">
                <a:solidFill>
                  <a:schemeClr val="bg1"/>
                </a:solidFill>
              </a:defRPr>
            </a:lvl3pPr>
            <a:lvl4pPr marL="1028700" indent="0" algn="ctr">
              <a:buNone/>
              <a:defRPr sz="2250" b="1">
                <a:solidFill>
                  <a:schemeClr val="bg1"/>
                </a:solidFill>
              </a:defRPr>
            </a:lvl4pPr>
            <a:lvl5pPr marL="1371600" indent="0" algn="ctr">
              <a:buNone/>
              <a:defRPr sz="2250" b="1">
                <a:solidFill>
                  <a:schemeClr val="bg1"/>
                </a:solidFill>
              </a:defRPr>
            </a:lvl5pPr>
          </a:lstStyle>
          <a:p>
            <a:pPr lvl="0"/>
            <a:r>
              <a:rPr lang="en-CA" dirty="0"/>
              <a:t>Presentation Title </a:t>
            </a:r>
            <a:br>
              <a:rPr lang="en-CA" dirty="0"/>
            </a:br>
            <a:r>
              <a:rPr lang="en-CA" dirty="0"/>
              <a:t>(Arial Bold, 23pt, White)</a:t>
            </a:r>
          </a:p>
        </p:txBody>
      </p:sp>
    </p:spTree>
    <p:extLst>
      <p:ext uri="{BB962C8B-B14F-4D97-AF65-F5344CB8AC3E}">
        <p14:creationId xmlns:p14="http://schemas.microsoft.com/office/powerpoint/2010/main" val="2622338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377321" y="1257301"/>
            <a:ext cx="8389358" cy="3774281"/>
          </a:xfrm>
        </p:spPr>
        <p:txBody>
          <a:bodyPr/>
          <a:lstStyle>
            <a:lvl1pPr>
              <a:defRPr sz="1800">
                <a:solidFill>
                  <a:srgbClr val="3F3F3F"/>
                </a:solidFill>
              </a:defRPr>
            </a:lvl1pPr>
            <a:lvl2pPr>
              <a:defRPr sz="1800">
                <a:solidFill>
                  <a:srgbClr val="3F3F3F"/>
                </a:solidFill>
              </a:defRPr>
            </a:lvl2pPr>
            <a:lvl3pPr>
              <a:defRPr sz="1500">
                <a:solidFill>
                  <a:srgbClr val="3F3F3F"/>
                </a:solidFill>
              </a:defRPr>
            </a:lvl3pPr>
            <a:lvl4pPr>
              <a:defRPr sz="1400">
                <a:solidFill>
                  <a:srgbClr val="3F3F3F"/>
                </a:solidFill>
              </a:defRPr>
            </a:lvl4pPr>
            <a:lvl5pPr>
              <a:defRPr sz="1400">
                <a:solidFill>
                  <a:srgbClr val="3F3F3F"/>
                </a:solidFill>
                <a:latin typeface="Arial"/>
                <a:cs typeface="Arial"/>
              </a:defRPr>
            </a:lvl5pPr>
          </a:lstStyle>
          <a:p>
            <a:pPr lvl="0"/>
            <a:r>
              <a:rPr lang="en-US" dirty="0"/>
              <a:t>Click to edit Master text (Arial, 18pt, White)</a:t>
            </a:r>
          </a:p>
          <a:p>
            <a:pPr lvl="1"/>
            <a:r>
              <a:rPr lang="en-US" dirty="0"/>
              <a:t>Second level (Arial, 18pt, White)</a:t>
            </a:r>
          </a:p>
          <a:p>
            <a:pPr lvl="2"/>
            <a:r>
              <a:rPr lang="en-US" dirty="0"/>
              <a:t>Third level (Arial, 15pt, White)</a:t>
            </a:r>
          </a:p>
          <a:p>
            <a:pPr lvl="3"/>
            <a:r>
              <a:rPr lang="en-US" dirty="0"/>
              <a:t>Fourth level (Arial, 14pt, White)</a:t>
            </a:r>
          </a:p>
          <a:p>
            <a:pPr lvl="4"/>
            <a:r>
              <a:rPr lang="en-US" dirty="0"/>
              <a:t>Fifth level (Arial, 14pt, White)</a:t>
            </a:r>
          </a:p>
        </p:txBody>
      </p:sp>
      <p:sp>
        <p:nvSpPr>
          <p:cNvPr id="5" name="Text Placeholder 11"/>
          <p:cNvSpPr>
            <a:spLocks noGrp="1"/>
          </p:cNvSpPr>
          <p:nvPr>
            <p:ph type="body" sz="quarter" idx="10" hasCustomPrompt="1"/>
          </p:nvPr>
        </p:nvSpPr>
        <p:spPr bwMode="black">
          <a:xfrm>
            <a:off x="377320" y="690817"/>
            <a:ext cx="7315200" cy="285750"/>
          </a:xfrm>
        </p:spPr>
        <p:txBody>
          <a:bodyPr/>
          <a:lstStyle>
            <a:lvl1pPr marL="0" indent="0">
              <a:buNone/>
              <a:defRPr sz="1800" b="1">
                <a:solidFill>
                  <a:schemeClr val="bg1"/>
                </a:solidFill>
              </a:defRPr>
            </a:lvl1pPr>
          </a:lstStyle>
          <a:p>
            <a:pPr lvl="0"/>
            <a:r>
              <a:rPr lang="en-CA" dirty="0"/>
              <a:t>Topic Title (Arial, 18pt, Orange)</a:t>
            </a:r>
          </a:p>
        </p:txBody>
      </p:sp>
      <p:sp>
        <p:nvSpPr>
          <p:cNvPr id="6" name="Rectangle 3"/>
          <p:cNvSpPr>
            <a:spLocks noGrp="1" noChangeArrowheads="1"/>
          </p:cNvSpPr>
          <p:nvPr>
            <p:ph type="title" hasCustomPrompt="1"/>
          </p:nvPr>
        </p:nvSpPr>
        <p:spPr bwMode="auto">
          <a:xfrm>
            <a:off x="377320" y="160691"/>
            <a:ext cx="6457113" cy="351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21 Pt. Arial Bold Title Case</a:t>
            </a:r>
          </a:p>
        </p:txBody>
      </p:sp>
    </p:spTree>
    <p:extLst>
      <p:ext uri="{BB962C8B-B14F-4D97-AF65-F5344CB8AC3E}">
        <p14:creationId xmlns:p14="http://schemas.microsoft.com/office/powerpoint/2010/main" val="741310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Questions">
    <p:spTree>
      <p:nvGrpSpPr>
        <p:cNvPr id="1" name=""/>
        <p:cNvGrpSpPr/>
        <p:nvPr/>
      </p:nvGrpSpPr>
      <p:grpSpPr>
        <a:xfrm>
          <a:off x="0" y="0"/>
          <a:ext cx="0" cy="0"/>
          <a:chOff x="0" y="0"/>
          <a:chExt cx="0" cy="0"/>
        </a:xfrm>
      </p:grpSpPr>
      <p:pic>
        <p:nvPicPr>
          <p:cNvPr id="6" name="Picture 5" descr="3.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l="7679" t="10354" r="30155" b="6993"/>
          <a:stretch/>
        </p:blipFill>
        <p:spPr>
          <a:xfrm>
            <a:off x="0" y="0"/>
            <a:ext cx="9144000" cy="5143500"/>
          </a:xfrm>
          <a:prstGeom prst="rect">
            <a:avLst/>
          </a:prstGeom>
        </p:spPr>
      </p:pic>
      <p:pic>
        <p:nvPicPr>
          <p:cNvPr id="9" name="Picture 8">
            <a:extLst>
              <a:ext uri="{FF2B5EF4-FFF2-40B4-BE49-F238E27FC236}">
                <a16:creationId xmlns:a16="http://schemas.microsoft.com/office/drawing/2014/main" id="{76403322-DB74-E34A-8100-BC732F2CFFCC}"/>
              </a:ext>
            </a:extLst>
          </p:cNvPr>
          <p:cNvPicPr>
            <a:picLocks noChangeAspect="1"/>
          </p:cNvPicPr>
          <p:nvPr userDrawn="1"/>
        </p:nvPicPr>
        <p:blipFill>
          <a:blip r:embed="rId3"/>
          <a:stretch>
            <a:fillRect/>
          </a:stretch>
        </p:blipFill>
        <p:spPr>
          <a:xfrm>
            <a:off x="783771" y="4550110"/>
            <a:ext cx="6357257" cy="265809"/>
          </a:xfrm>
          <a:prstGeom prst="rect">
            <a:avLst/>
          </a:prstGeom>
        </p:spPr>
      </p:pic>
      <p:sp>
        <p:nvSpPr>
          <p:cNvPr id="10" name="Rectangle 9"/>
          <p:cNvSpPr/>
          <p:nvPr userDrawn="1"/>
        </p:nvSpPr>
        <p:spPr>
          <a:xfrm>
            <a:off x="-36549" y="5078403"/>
            <a:ext cx="9228519" cy="130194"/>
          </a:xfrm>
          <a:prstGeom prst="rect">
            <a:avLst/>
          </a:prstGeom>
          <a:solidFill>
            <a:srgbClr val="F99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147198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Questions">
    <p:spTree>
      <p:nvGrpSpPr>
        <p:cNvPr id="1" name=""/>
        <p:cNvGrpSpPr/>
        <p:nvPr/>
      </p:nvGrpSpPr>
      <p:grpSpPr>
        <a:xfrm>
          <a:off x="0" y="0"/>
          <a:ext cx="0" cy="0"/>
          <a:chOff x="0" y="0"/>
          <a:chExt cx="0" cy="0"/>
        </a:xfrm>
      </p:grpSpPr>
      <p:pic>
        <p:nvPicPr>
          <p:cNvPr id="6" name="Picture 5" descr="3.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l="7679" t="10354" r="30155" b="6993"/>
          <a:stretch/>
        </p:blipFill>
        <p:spPr>
          <a:xfrm>
            <a:off x="0" y="0"/>
            <a:ext cx="9144000" cy="5143500"/>
          </a:xfrm>
          <a:prstGeom prst="rect">
            <a:avLst/>
          </a:prstGeom>
        </p:spPr>
      </p:pic>
      <p:pic>
        <p:nvPicPr>
          <p:cNvPr id="9" name="Picture 8">
            <a:extLst>
              <a:ext uri="{FF2B5EF4-FFF2-40B4-BE49-F238E27FC236}">
                <a16:creationId xmlns:a16="http://schemas.microsoft.com/office/drawing/2014/main" id="{76403322-DB74-E34A-8100-BC732F2CFFCC}"/>
              </a:ext>
            </a:extLst>
          </p:cNvPr>
          <p:cNvPicPr>
            <a:picLocks noChangeAspect="1"/>
          </p:cNvPicPr>
          <p:nvPr userDrawn="1"/>
        </p:nvPicPr>
        <p:blipFill>
          <a:blip r:embed="rId3"/>
          <a:stretch>
            <a:fillRect/>
          </a:stretch>
        </p:blipFill>
        <p:spPr>
          <a:xfrm>
            <a:off x="783771" y="4550110"/>
            <a:ext cx="6357257" cy="265809"/>
          </a:xfrm>
          <a:prstGeom prst="rect">
            <a:avLst/>
          </a:prstGeom>
        </p:spPr>
      </p:pic>
      <p:sp>
        <p:nvSpPr>
          <p:cNvPr id="10" name="Rectangle 9"/>
          <p:cNvSpPr/>
          <p:nvPr userDrawn="1"/>
        </p:nvSpPr>
        <p:spPr>
          <a:xfrm>
            <a:off x="-36549" y="5078403"/>
            <a:ext cx="9228519" cy="130194"/>
          </a:xfrm>
          <a:prstGeom prst="rect">
            <a:avLst/>
          </a:prstGeom>
          <a:solidFill>
            <a:srgbClr val="F99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3806328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Questions_PDH Credit">
    <p:spTree>
      <p:nvGrpSpPr>
        <p:cNvPr id="1" name=""/>
        <p:cNvGrpSpPr/>
        <p:nvPr/>
      </p:nvGrpSpPr>
      <p:grpSpPr>
        <a:xfrm>
          <a:off x="0" y="0"/>
          <a:ext cx="0" cy="0"/>
          <a:chOff x="0" y="0"/>
          <a:chExt cx="0" cy="0"/>
        </a:xfrm>
      </p:grpSpPr>
      <p:pic>
        <p:nvPicPr>
          <p:cNvPr id="6" name="Picture 5" descr="3.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l="7679" t="10354" r="30155" b="6993"/>
          <a:stretch/>
        </p:blipFill>
        <p:spPr>
          <a:xfrm>
            <a:off x="0" y="0"/>
            <a:ext cx="9144000" cy="5143500"/>
          </a:xfrm>
          <a:prstGeom prst="rect">
            <a:avLst/>
          </a:prstGeom>
        </p:spPr>
      </p:pic>
      <p:sp>
        <p:nvSpPr>
          <p:cNvPr id="7" name="Rectangle 6">
            <a:extLst>
              <a:ext uri="{FF2B5EF4-FFF2-40B4-BE49-F238E27FC236}">
                <a16:creationId xmlns:a16="http://schemas.microsoft.com/office/drawing/2014/main" id="{71CB1E90-A304-4D47-BBA0-6A2D5A7C94E0}"/>
              </a:ext>
            </a:extLst>
          </p:cNvPr>
          <p:cNvSpPr/>
          <p:nvPr userDrawn="1"/>
        </p:nvSpPr>
        <p:spPr>
          <a:xfrm>
            <a:off x="681122" y="4159332"/>
            <a:ext cx="8310481" cy="276999"/>
          </a:xfrm>
          <a:prstGeom prst="rect">
            <a:avLst/>
          </a:prstGeom>
        </p:spPr>
        <p:txBody>
          <a:bodyPr wrap="square">
            <a:spAutoFit/>
          </a:bodyPr>
          <a:lstStyle/>
          <a:p>
            <a:r>
              <a:rPr lang="en-US" sz="1200" dirty="0">
                <a:solidFill>
                  <a:schemeClr val="tx2">
                    <a:lumMod val="50000"/>
                  </a:schemeClr>
                </a:solidFill>
                <a:latin typeface="+mn-lt"/>
              </a:rPr>
              <a:t>This training session is accredited for 1 Professional Development Hour (PDH)</a:t>
            </a:r>
          </a:p>
        </p:txBody>
      </p:sp>
      <p:pic>
        <p:nvPicPr>
          <p:cNvPr id="9" name="Picture 8">
            <a:extLst>
              <a:ext uri="{FF2B5EF4-FFF2-40B4-BE49-F238E27FC236}">
                <a16:creationId xmlns:a16="http://schemas.microsoft.com/office/drawing/2014/main" id="{76403322-DB74-E34A-8100-BC732F2CFFCC}"/>
              </a:ext>
            </a:extLst>
          </p:cNvPr>
          <p:cNvPicPr>
            <a:picLocks noChangeAspect="1"/>
          </p:cNvPicPr>
          <p:nvPr userDrawn="1"/>
        </p:nvPicPr>
        <p:blipFill>
          <a:blip r:embed="rId3"/>
          <a:stretch>
            <a:fillRect/>
          </a:stretch>
        </p:blipFill>
        <p:spPr>
          <a:xfrm>
            <a:off x="783771" y="4550110"/>
            <a:ext cx="6357257" cy="265809"/>
          </a:xfrm>
          <a:prstGeom prst="rect">
            <a:avLst/>
          </a:prstGeom>
        </p:spPr>
      </p:pic>
      <p:sp>
        <p:nvSpPr>
          <p:cNvPr id="10" name="Rectangle 9"/>
          <p:cNvSpPr/>
          <p:nvPr userDrawn="1"/>
        </p:nvSpPr>
        <p:spPr>
          <a:xfrm>
            <a:off x="-36549" y="5078403"/>
            <a:ext cx="9228519" cy="130194"/>
          </a:xfrm>
          <a:prstGeom prst="rect">
            <a:avLst/>
          </a:prstGeom>
          <a:solidFill>
            <a:srgbClr val="F99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3675031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377321" y="1257301"/>
            <a:ext cx="8389358" cy="3774281"/>
          </a:xfrm>
        </p:spPr>
        <p:txBody>
          <a:bodyPr/>
          <a:lstStyle>
            <a:lvl1pPr marL="385763" marR="0" indent="-385763" algn="l" defTabSz="342900" rtl="0" eaLnBrk="1" fontAlgn="auto" latinLnBrk="0" hangingPunct="1">
              <a:lnSpc>
                <a:spcPct val="100000"/>
              </a:lnSpc>
              <a:spcBef>
                <a:spcPts val="506"/>
              </a:spcBef>
              <a:spcAft>
                <a:spcPts val="0"/>
              </a:spcAft>
              <a:buClrTx/>
              <a:buSzTx/>
              <a:buFont typeface="+mj-lt"/>
              <a:buAutoNum type="arabicPeriod"/>
              <a:tabLst/>
              <a:defRPr sz="1800" baseline="0">
                <a:solidFill>
                  <a:schemeClr val="tx2">
                    <a:lumMod val="50000"/>
                  </a:schemeClr>
                </a:solidFill>
              </a:defRPr>
            </a:lvl1pPr>
            <a:lvl2pPr>
              <a:defRPr>
                <a:solidFill>
                  <a:srgbClr val="FFFFFF"/>
                </a:solidFill>
              </a:defRPr>
            </a:lvl2pPr>
            <a:lvl3pPr>
              <a:defRPr>
                <a:solidFill>
                  <a:srgbClr val="FFFFFF"/>
                </a:solidFill>
              </a:defRPr>
            </a:lvl3pPr>
            <a:lvl4pPr>
              <a:defRPr>
                <a:solidFill>
                  <a:srgbClr val="FFFFFF"/>
                </a:solidFill>
              </a:defRPr>
            </a:lvl4pPr>
            <a:lvl5pPr>
              <a:defRPr sz="1350">
                <a:solidFill>
                  <a:srgbClr val="FFFFFF"/>
                </a:solidFill>
                <a:latin typeface="Arial"/>
                <a:cs typeface="Arial"/>
              </a:defRPr>
            </a:lvl5pPr>
          </a:lstStyle>
          <a:p>
            <a:pPr lvl="0"/>
            <a:r>
              <a:rPr lang="en-US" dirty="0"/>
              <a:t>Section Title (Arial, 18pt, White)</a:t>
            </a:r>
          </a:p>
          <a:p>
            <a:pPr lvl="0"/>
            <a:r>
              <a:rPr lang="en-US" dirty="0"/>
              <a:t>Section Title (Arial, 18pt, White)</a:t>
            </a:r>
          </a:p>
          <a:p>
            <a:pPr marL="385763" marR="0" lvl="0" indent="-385763" algn="l" defTabSz="342900" rtl="0" eaLnBrk="1" fontAlgn="auto" latinLnBrk="0" hangingPunct="1">
              <a:lnSpc>
                <a:spcPct val="100000"/>
              </a:lnSpc>
              <a:spcBef>
                <a:spcPts val="506"/>
              </a:spcBef>
              <a:spcAft>
                <a:spcPts val="0"/>
              </a:spcAft>
              <a:buClrTx/>
              <a:buSzTx/>
              <a:buFont typeface="+mj-lt"/>
              <a:buAutoNum type="arabicPeriod"/>
              <a:tabLst/>
              <a:defRPr/>
            </a:pPr>
            <a:r>
              <a:rPr lang="en-US" dirty="0"/>
              <a:t>Section Title (Arial, 18pt, White)</a:t>
            </a:r>
          </a:p>
          <a:p>
            <a:pPr marL="385763" marR="0" lvl="0" indent="-385763" algn="l" defTabSz="342900" rtl="0" eaLnBrk="1" fontAlgn="auto" latinLnBrk="0" hangingPunct="1">
              <a:lnSpc>
                <a:spcPct val="100000"/>
              </a:lnSpc>
              <a:spcBef>
                <a:spcPts val="506"/>
              </a:spcBef>
              <a:spcAft>
                <a:spcPts val="0"/>
              </a:spcAft>
              <a:buClrTx/>
              <a:buSzTx/>
              <a:buFont typeface="+mj-lt"/>
              <a:buAutoNum type="arabicPeriod"/>
              <a:tabLst/>
              <a:defRPr/>
            </a:pPr>
            <a:r>
              <a:rPr lang="en-US" dirty="0"/>
              <a:t>Section Title (Arial, 18pt, White)</a:t>
            </a:r>
          </a:p>
          <a:p>
            <a:pPr marL="385763" marR="0" lvl="0" indent="-385763" algn="l" defTabSz="342900" rtl="0" eaLnBrk="1" fontAlgn="auto" latinLnBrk="0" hangingPunct="1">
              <a:lnSpc>
                <a:spcPct val="100000"/>
              </a:lnSpc>
              <a:spcBef>
                <a:spcPts val="506"/>
              </a:spcBef>
              <a:spcAft>
                <a:spcPts val="0"/>
              </a:spcAft>
              <a:buClrTx/>
              <a:buSzTx/>
              <a:buFont typeface="+mj-lt"/>
              <a:buAutoNum type="arabicPeriod"/>
              <a:tabLst/>
              <a:defRPr/>
            </a:pPr>
            <a:r>
              <a:rPr lang="en-US" dirty="0"/>
              <a:t>Section Title (Arial, 18pt, White)</a:t>
            </a:r>
          </a:p>
          <a:p>
            <a:pPr lvl="0"/>
            <a:endParaRPr lang="en-US" dirty="0"/>
          </a:p>
        </p:txBody>
      </p:sp>
      <p:sp>
        <p:nvSpPr>
          <p:cNvPr id="5" name="Rectangle 3"/>
          <p:cNvSpPr>
            <a:spLocks noGrp="1" noChangeArrowheads="1"/>
          </p:cNvSpPr>
          <p:nvPr>
            <p:ph type="title" hasCustomPrompt="1"/>
          </p:nvPr>
        </p:nvSpPr>
        <p:spPr bwMode="auto">
          <a:xfrm>
            <a:off x="377320" y="160691"/>
            <a:ext cx="6438259" cy="351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21 Pt. Arial Bold Title Case</a:t>
            </a:r>
          </a:p>
        </p:txBody>
      </p:sp>
      <p:sp>
        <p:nvSpPr>
          <p:cNvPr id="6" name="Text Placeholder 11"/>
          <p:cNvSpPr>
            <a:spLocks noGrp="1"/>
          </p:cNvSpPr>
          <p:nvPr>
            <p:ph type="body" sz="quarter" idx="10" hasCustomPrompt="1"/>
          </p:nvPr>
        </p:nvSpPr>
        <p:spPr bwMode="black">
          <a:xfrm>
            <a:off x="377320" y="690817"/>
            <a:ext cx="7315200" cy="285750"/>
          </a:xfrm>
        </p:spPr>
        <p:txBody>
          <a:bodyPr/>
          <a:lstStyle>
            <a:lvl1pPr marL="0" indent="0">
              <a:buNone/>
              <a:defRPr sz="1800" b="1">
                <a:solidFill>
                  <a:schemeClr val="bg1"/>
                </a:solidFill>
              </a:defRPr>
            </a:lvl1pPr>
          </a:lstStyle>
          <a:p>
            <a:pPr lvl="0"/>
            <a:r>
              <a:rPr lang="en-CA" dirty="0"/>
              <a:t>Topic Title (Arial, 18pt, Orange)</a:t>
            </a:r>
          </a:p>
        </p:txBody>
      </p:sp>
    </p:spTree>
    <p:extLst>
      <p:ext uri="{BB962C8B-B14F-4D97-AF65-F5344CB8AC3E}">
        <p14:creationId xmlns:p14="http://schemas.microsoft.com/office/powerpoint/2010/main" val="2345394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black">
          <a:xfrm>
            <a:off x="377321" y="1257301"/>
            <a:ext cx="8389358" cy="3774281"/>
          </a:xfrm>
        </p:spPr>
        <p:txBody>
          <a:bodyPr/>
          <a:lstStyle>
            <a:lvl1pPr>
              <a:defRPr sz="1800">
                <a:solidFill>
                  <a:srgbClr val="3F3F3F"/>
                </a:solidFill>
              </a:defRPr>
            </a:lvl1pPr>
            <a:lvl2pPr>
              <a:defRPr sz="1800">
                <a:solidFill>
                  <a:srgbClr val="3F3F3F"/>
                </a:solidFill>
              </a:defRPr>
            </a:lvl2pPr>
            <a:lvl3pPr>
              <a:defRPr sz="1500">
                <a:solidFill>
                  <a:srgbClr val="3F3F3F"/>
                </a:solidFill>
              </a:defRPr>
            </a:lvl3pPr>
            <a:lvl4pPr>
              <a:defRPr sz="1400">
                <a:solidFill>
                  <a:srgbClr val="3F3F3F"/>
                </a:solidFill>
              </a:defRPr>
            </a:lvl4pPr>
            <a:lvl5pPr>
              <a:defRPr sz="1400">
                <a:solidFill>
                  <a:srgbClr val="3F3F3F"/>
                </a:solidFill>
                <a:latin typeface="Arial"/>
                <a:cs typeface="Arial"/>
              </a:defRPr>
            </a:lvl5pPr>
          </a:lstStyle>
          <a:p>
            <a:pPr lvl="0"/>
            <a:r>
              <a:rPr lang="en-US" dirty="0"/>
              <a:t>Click to edit Master text (Arial, 18pt, White)</a:t>
            </a:r>
          </a:p>
          <a:p>
            <a:pPr lvl="1"/>
            <a:r>
              <a:rPr lang="en-US" dirty="0"/>
              <a:t>Second level (Arial, 18pt, White)</a:t>
            </a:r>
          </a:p>
          <a:p>
            <a:pPr lvl="2"/>
            <a:r>
              <a:rPr lang="en-US" dirty="0"/>
              <a:t>Third level (Arial, 15pt, White)</a:t>
            </a:r>
          </a:p>
          <a:p>
            <a:pPr lvl="3"/>
            <a:r>
              <a:rPr lang="en-US" dirty="0"/>
              <a:t>Fourth level (Arial, 14pt, White)</a:t>
            </a:r>
          </a:p>
          <a:p>
            <a:pPr lvl="4"/>
            <a:r>
              <a:rPr lang="en-US" dirty="0"/>
              <a:t>Fifth level (Arial, 14pt, White)</a:t>
            </a:r>
          </a:p>
        </p:txBody>
      </p:sp>
      <p:sp>
        <p:nvSpPr>
          <p:cNvPr id="5" name="Text Placeholder 11"/>
          <p:cNvSpPr>
            <a:spLocks noGrp="1"/>
          </p:cNvSpPr>
          <p:nvPr>
            <p:ph type="body" sz="quarter" idx="10" hasCustomPrompt="1"/>
          </p:nvPr>
        </p:nvSpPr>
        <p:spPr bwMode="black">
          <a:xfrm>
            <a:off x="377320" y="690817"/>
            <a:ext cx="7315200" cy="285750"/>
          </a:xfrm>
        </p:spPr>
        <p:txBody>
          <a:bodyPr/>
          <a:lstStyle>
            <a:lvl1pPr marL="0" indent="0">
              <a:buNone/>
              <a:defRPr sz="1800" b="1">
                <a:solidFill>
                  <a:schemeClr val="bg1"/>
                </a:solidFill>
              </a:defRPr>
            </a:lvl1pPr>
          </a:lstStyle>
          <a:p>
            <a:pPr lvl="0"/>
            <a:r>
              <a:rPr lang="en-CA" dirty="0"/>
              <a:t>Topic Title (Arial, 18pt, Orange)</a:t>
            </a:r>
          </a:p>
        </p:txBody>
      </p:sp>
      <p:sp>
        <p:nvSpPr>
          <p:cNvPr id="6" name="Rectangle 3"/>
          <p:cNvSpPr>
            <a:spLocks noGrp="1" noChangeArrowheads="1"/>
          </p:cNvSpPr>
          <p:nvPr>
            <p:ph type="title" hasCustomPrompt="1"/>
          </p:nvPr>
        </p:nvSpPr>
        <p:spPr bwMode="auto">
          <a:xfrm>
            <a:off x="377320" y="160691"/>
            <a:ext cx="6457113" cy="351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a:defRPr b="0"/>
            </a:lvl1pPr>
          </a:lstStyle>
          <a:p>
            <a:pPr lvl="0"/>
            <a:r>
              <a:rPr lang="en-US" dirty="0"/>
              <a:t>Title 21 Pt. Arial Bold Title Case</a:t>
            </a:r>
          </a:p>
        </p:txBody>
      </p:sp>
    </p:spTree>
    <p:extLst>
      <p:ext uri="{BB962C8B-B14F-4D97-AF65-F5344CB8AC3E}">
        <p14:creationId xmlns:p14="http://schemas.microsoft.com/office/powerpoint/2010/main" val="2960054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3 Section Cov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itle 1"/>
          <p:cNvSpPr>
            <a:spLocks noGrp="1"/>
          </p:cNvSpPr>
          <p:nvPr>
            <p:ph type="ctrTitle" hasCustomPrompt="1"/>
          </p:nvPr>
        </p:nvSpPr>
        <p:spPr bwMode="black">
          <a:xfrm>
            <a:off x="685800" y="3029612"/>
            <a:ext cx="7772400" cy="557286"/>
          </a:xfrm>
        </p:spPr>
        <p:txBody>
          <a:bodyPr anchor="ctr" anchorCtr="0"/>
          <a:lstStyle>
            <a:lvl1pPr algn="ctr">
              <a:defRPr>
                <a:solidFill>
                  <a:schemeClr val="bg1"/>
                </a:solidFill>
              </a:defRPr>
            </a:lvl1pPr>
          </a:lstStyle>
          <a:p>
            <a:r>
              <a:rPr lang="en-US" dirty="0">
                <a:latin typeface="Arial" charset="0"/>
              </a:rPr>
              <a:t>Section Title (Arial, 28pt, White)</a:t>
            </a:r>
            <a:endParaRPr lang="en-US" dirty="0"/>
          </a:p>
        </p:txBody>
      </p:sp>
      <p:sp>
        <p:nvSpPr>
          <p:cNvPr id="13" name="Text Placeholder 12"/>
          <p:cNvSpPr>
            <a:spLocks noGrp="1"/>
          </p:cNvSpPr>
          <p:nvPr>
            <p:ph type="body" sz="quarter" idx="10" hasCustomPrompt="1"/>
          </p:nvPr>
        </p:nvSpPr>
        <p:spPr>
          <a:xfrm>
            <a:off x="685800" y="1"/>
            <a:ext cx="7772400" cy="3029612"/>
          </a:xfrm>
        </p:spPr>
        <p:txBody>
          <a:bodyPr anchor="ctr" anchorCtr="0"/>
          <a:lstStyle>
            <a:lvl1pPr marL="0" indent="0" algn="ctr">
              <a:buNone/>
              <a:defRPr sz="2250" b="1" baseline="0">
                <a:solidFill>
                  <a:schemeClr val="bg1"/>
                </a:solidFill>
              </a:defRPr>
            </a:lvl1pPr>
            <a:lvl2pPr marL="342900" indent="0" algn="ctr">
              <a:buNone/>
              <a:defRPr sz="2250" b="1">
                <a:solidFill>
                  <a:schemeClr val="bg1"/>
                </a:solidFill>
              </a:defRPr>
            </a:lvl2pPr>
            <a:lvl3pPr marL="685800" indent="0" algn="ctr">
              <a:buNone/>
              <a:defRPr sz="2250" b="1">
                <a:solidFill>
                  <a:schemeClr val="bg1"/>
                </a:solidFill>
              </a:defRPr>
            </a:lvl3pPr>
            <a:lvl4pPr marL="1028700" indent="0" algn="ctr">
              <a:buNone/>
              <a:defRPr sz="2250" b="1">
                <a:solidFill>
                  <a:schemeClr val="bg1"/>
                </a:solidFill>
              </a:defRPr>
            </a:lvl4pPr>
            <a:lvl5pPr marL="1371600" indent="0" algn="ctr">
              <a:buNone/>
              <a:defRPr sz="2250" b="1">
                <a:solidFill>
                  <a:schemeClr val="bg1"/>
                </a:solidFill>
              </a:defRPr>
            </a:lvl5pPr>
          </a:lstStyle>
          <a:p>
            <a:pPr lvl="0"/>
            <a:r>
              <a:rPr lang="en-CA" dirty="0"/>
              <a:t>Presentation Title </a:t>
            </a:r>
            <a:br>
              <a:rPr lang="en-CA" dirty="0"/>
            </a:br>
            <a:r>
              <a:rPr lang="en-CA" dirty="0"/>
              <a:t>(Arial Bold, 30pt, White)</a:t>
            </a:r>
          </a:p>
        </p:txBody>
      </p:sp>
    </p:spTree>
    <p:extLst>
      <p:ext uri="{BB962C8B-B14F-4D97-AF65-F5344CB8AC3E}">
        <p14:creationId xmlns:p14="http://schemas.microsoft.com/office/powerpoint/2010/main" val="1162933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6A763-CE00-CB48-AF68-87FD071D2D04}"/>
              </a:ext>
            </a:extLst>
          </p:cNvPr>
          <p:cNvPicPr>
            <a:picLocks noChangeAspect="1"/>
          </p:cNvPicPr>
          <p:nvPr/>
        </p:nvPicPr>
        <p:blipFill>
          <a:blip r:embed="rId2"/>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93DEA3D2-FEF2-0E40-A8E8-218E1B905AF0}"/>
              </a:ext>
            </a:extLst>
          </p:cNvPr>
          <p:cNvSpPr>
            <a:spLocks noGrp="1"/>
          </p:cNvSpPr>
          <p:nvPr>
            <p:ph type="ctrTitle" hasCustomPrompt="1"/>
          </p:nvPr>
        </p:nvSpPr>
        <p:spPr>
          <a:xfrm>
            <a:off x="418385" y="919410"/>
            <a:ext cx="4932149" cy="1790700"/>
          </a:xfrm>
        </p:spPr>
        <p:txBody>
          <a:bodyPr anchor="b">
            <a:normAutofit/>
          </a:bodyPr>
          <a:lstStyle>
            <a:lvl1pPr algn="l">
              <a:defRPr sz="315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65E2E1AD-B62E-094B-B8D6-21CAFB7A1475}"/>
              </a:ext>
            </a:extLst>
          </p:cNvPr>
          <p:cNvSpPr>
            <a:spLocks noGrp="1"/>
          </p:cNvSpPr>
          <p:nvPr>
            <p:ph type="subTitle" idx="1" hasCustomPrompt="1"/>
          </p:nvPr>
        </p:nvSpPr>
        <p:spPr>
          <a:xfrm>
            <a:off x="418385" y="2630360"/>
            <a:ext cx="4932149" cy="12418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 Date</a:t>
            </a:r>
          </a:p>
        </p:txBody>
      </p:sp>
    </p:spTree>
    <p:extLst>
      <p:ext uri="{BB962C8B-B14F-4D97-AF65-F5344CB8AC3E}">
        <p14:creationId xmlns:p14="http://schemas.microsoft.com/office/powerpoint/2010/main" val="266662591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8EDF-8BF8-CD48-A7AC-7B8E21B46AC1}"/>
              </a:ext>
            </a:extLst>
          </p:cNvPr>
          <p:cNvSpPr>
            <a:spLocks noGrp="1"/>
          </p:cNvSpPr>
          <p:nvPr>
            <p:ph type="title" hasCustomPrompt="1"/>
          </p:nvPr>
        </p:nvSpPr>
        <p:spPr/>
        <p:txBody>
          <a:bodyPr/>
          <a:lstStyle/>
          <a:p>
            <a:r>
              <a:rPr lang="en-US" dirty="0"/>
              <a:t>Section Title</a:t>
            </a:r>
          </a:p>
        </p:txBody>
      </p:sp>
      <p:sp>
        <p:nvSpPr>
          <p:cNvPr id="3" name="Content Placeholder 2">
            <a:extLst>
              <a:ext uri="{FF2B5EF4-FFF2-40B4-BE49-F238E27FC236}">
                <a16:creationId xmlns:a16="http://schemas.microsoft.com/office/drawing/2014/main" id="{A048D28D-4DC1-464D-9445-B5317BC34A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8BACE59C-6120-E145-8131-DB6EB42CACA5}"/>
              </a:ext>
            </a:extLst>
          </p:cNvPr>
          <p:cNvSpPr>
            <a:spLocks noGrp="1"/>
          </p:cNvSpPr>
          <p:nvPr>
            <p:ph type="body" sz="quarter" idx="13" hasCustomPrompt="1"/>
          </p:nvPr>
        </p:nvSpPr>
        <p:spPr>
          <a:xfrm>
            <a:off x="402432" y="789094"/>
            <a:ext cx="6442472" cy="372666"/>
          </a:xfrm>
        </p:spPr>
        <p:txBody>
          <a:bodyPr/>
          <a:lstStyle>
            <a:lvl1pPr marL="0" indent="0">
              <a:buNone/>
              <a:defRPr sz="1800">
                <a:solidFill>
                  <a:srgbClr val="554640"/>
                </a:solidFill>
              </a:defRPr>
            </a:lvl1pPr>
            <a:lvl2pPr marL="342900" indent="0">
              <a:buNone/>
              <a:defRPr/>
            </a:lvl2pPr>
          </a:lstStyle>
          <a:p>
            <a:pPr lvl="0"/>
            <a:r>
              <a:rPr lang="en-US" dirty="0"/>
              <a:t>Page Title</a:t>
            </a:r>
          </a:p>
        </p:txBody>
      </p:sp>
    </p:spTree>
    <p:extLst>
      <p:ext uri="{BB962C8B-B14F-4D97-AF65-F5344CB8AC3E}">
        <p14:creationId xmlns:p14="http://schemas.microsoft.com/office/powerpoint/2010/main" val="34284781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emf"/><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3.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2.jp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9.jpg"/><Relationship Id="rId5" Type="http://schemas.openxmlformats.org/officeDocument/2006/relationships/slideLayout" Target="../slideLayouts/slideLayout12.xml"/><Relationship Id="rId10" Type="http://schemas.openxmlformats.org/officeDocument/2006/relationships/image" Target="../media/image1.jp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emf"/><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2.jp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9.jpg"/><Relationship Id="rId5" Type="http://schemas.openxmlformats.org/officeDocument/2006/relationships/slideLayout" Target="../slideLayouts/slideLayout20.xml"/><Relationship Id="rId10" Type="http://schemas.openxmlformats.org/officeDocument/2006/relationships/image" Target="../media/image1.jpg"/><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F044EF-5998-A546-8121-588A7BD978B3}"/>
              </a:ext>
            </a:extLst>
          </p:cNvPr>
          <p:cNvPicPr>
            <a:picLocks noChangeAspect="1"/>
          </p:cNvPicPr>
          <p:nvPr userDrawn="1"/>
        </p:nvPicPr>
        <p:blipFill>
          <a:blip r:embed="rId10"/>
          <a:stretch>
            <a:fillRect/>
          </a:stretch>
        </p:blipFill>
        <p:spPr>
          <a:xfrm>
            <a:off x="0" y="0"/>
            <a:ext cx="9144000" cy="5143500"/>
          </a:xfrm>
          <a:prstGeom prst="rect">
            <a:avLst/>
          </a:prstGeom>
        </p:spPr>
      </p:pic>
      <p:sp>
        <p:nvSpPr>
          <p:cNvPr id="28" name="Rectangle 3"/>
          <p:cNvSpPr>
            <a:spLocks noGrp="1" noChangeArrowheads="1"/>
          </p:cNvSpPr>
          <p:nvPr>
            <p:ph type="title"/>
          </p:nvPr>
        </p:nvSpPr>
        <p:spPr bwMode="auto">
          <a:xfrm>
            <a:off x="377320" y="160691"/>
            <a:ext cx="6372272" cy="351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dirty="0"/>
              <a:t>Title 21 </a:t>
            </a:r>
            <a:r>
              <a:rPr lang="en-US" dirty="0" err="1"/>
              <a:t>pt</a:t>
            </a:r>
            <a:r>
              <a:rPr lang="en-US" dirty="0"/>
              <a:t> Arial Bold Title Case</a:t>
            </a:r>
          </a:p>
        </p:txBody>
      </p:sp>
      <p:sp>
        <p:nvSpPr>
          <p:cNvPr id="29" name="Rectangle 4"/>
          <p:cNvSpPr>
            <a:spLocks noGrp="1" noChangeArrowheads="1"/>
          </p:cNvSpPr>
          <p:nvPr>
            <p:ph type="body" idx="1"/>
          </p:nvPr>
        </p:nvSpPr>
        <p:spPr bwMode="auto">
          <a:xfrm>
            <a:off x="377320" y="1253728"/>
            <a:ext cx="8229600" cy="3375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dirty="0"/>
              <a:t>Bullet style – 18 </a:t>
            </a:r>
            <a:r>
              <a:rPr lang="en-US" dirty="0" err="1"/>
              <a:t>pt</a:t>
            </a:r>
            <a:r>
              <a:rPr lang="en-US" dirty="0"/>
              <a:t> Arial sentence case</a:t>
            </a:r>
          </a:p>
          <a:p>
            <a:pPr lvl="1"/>
            <a:r>
              <a:rPr lang="en-US" dirty="0"/>
              <a:t>Second level – 18 </a:t>
            </a:r>
            <a:r>
              <a:rPr lang="en-US" dirty="0" err="1"/>
              <a:t>pt</a:t>
            </a:r>
            <a:r>
              <a:rPr lang="en-US" dirty="0"/>
              <a:t> Arial sentence case</a:t>
            </a:r>
          </a:p>
          <a:p>
            <a:pPr lvl="2"/>
            <a:r>
              <a:rPr lang="en-US" dirty="0"/>
              <a:t>Third level – 15 </a:t>
            </a:r>
            <a:r>
              <a:rPr lang="en-US" dirty="0" err="1"/>
              <a:t>pt</a:t>
            </a:r>
            <a:r>
              <a:rPr lang="en-US" dirty="0"/>
              <a:t> Arial sentence case</a:t>
            </a:r>
          </a:p>
          <a:p>
            <a:pPr lvl="3"/>
            <a:r>
              <a:rPr lang="en-US" dirty="0"/>
              <a:t>Fourth level – 14 </a:t>
            </a:r>
            <a:r>
              <a:rPr lang="en-US" dirty="0" err="1"/>
              <a:t>pt</a:t>
            </a:r>
            <a:r>
              <a:rPr lang="en-US" dirty="0"/>
              <a:t> Arial sentence case</a:t>
            </a:r>
          </a:p>
          <a:p>
            <a:pPr lvl="4"/>
            <a:r>
              <a:rPr lang="en-US" dirty="0"/>
              <a:t>Fifth –  14 </a:t>
            </a:r>
            <a:r>
              <a:rPr lang="en-US" dirty="0" err="1"/>
              <a:t>pt</a:t>
            </a:r>
            <a:r>
              <a:rPr lang="en-US" dirty="0"/>
              <a:t> Arial sentence case</a:t>
            </a:r>
          </a:p>
        </p:txBody>
      </p:sp>
      <p:pic>
        <p:nvPicPr>
          <p:cNvPr id="6" name="Picture 5">
            <a:extLst>
              <a:ext uri="{FF2B5EF4-FFF2-40B4-BE49-F238E27FC236}">
                <a16:creationId xmlns:a16="http://schemas.microsoft.com/office/drawing/2014/main" id="{ED11860F-C6CD-D84C-8CF4-C6C1FCD48EC1}"/>
              </a:ext>
            </a:extLst>
          </p:cNvPr>
          <p:cNvPicPr>
            <a:picLocks noChangeAspect="1"/>
          </p:cNvPicPr>
          <p:nvPr userDrawn="1"/>
        </p:nvPicPr>
        <p:blipFill>
          <a:blip r:embed="rId11"/>
          <a:stretch>
            <a:fillRect/>
          </a:stretch>
        </p:blipFill>
        <p:spPr>
          <a:xfrm>
            <a:off x="7273322" y="256505"/>
            <a:ext cx="1333598" cy="263427"/>
          </a:xfrm>
          <a:prstGeom prst="rect">
            <a:avLst/>
          </a:prstGeom>
        </p:spPr>
      </p:pic>
    </p:spTree>
    <p:extLst>
      <p:ext uri="{BB962C8B-B14F-4D97-AF65-F5344CB8AC3E}">
        <p14:creationId xmlns:p14="http://schemas.microsoft.com/office/powerpoint/2010/main" val="376528267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7" r:id="rId4"/>
    <p:sldLayoutId id="2147483825" r:id="rId5"/>
    <p:sldLayoutId id="2147483826" r:id="rId6"/>
    <p:sldLayoutId id="2147483828" r:id="rId7"/>
  </p:sldLayoutIdLst>
  <p:hf sldNum="0" hdr="0" ftr="0" dt="0"/>
  <p:txStyles>
    <p:titleStyle>
      <a:lvl1pPr algn="l" defTabSz="342900" rtl="0" eaLnBrk="1" latinLnBrk="0" hangingPunct="1">
        <a:spcBef>
          <a:spcPct val="0"/>
        </a:spcBef>
        <a:buNone/>
        <a:defRPr sz="2100" kern="0" spc="0">
          <a:solidFill>
            <a:schemeClr val="tx1"/>
          </a:solidFill>
          <a:latin typeface="Arial"/>
          <a:ea typeface="+mj-ea"/>
          <a:cs typeface="Arial"/>
        </a:defRPr>
      </a:lvl1pPr>
    </p:titleStyle>
    <p:bodyStyle>
      <a:lvl1pPr marL="257175" indent="-257175" algn="l" defTabSz="342900" rtl="0" eaLnBrk="1" latinLnBrk="0" hangingPunct="1">
        <a:lnSpc>
          <a:spcPct val="100000"/>
        </a:lnSpc>
        <a:spcBef>
          <a:spcPts val="506"/>
        </a:spcBef>
        <a:buFont typeface="Arial"/>
        <a:buChar char="•"/>
        <a:defRPr sz="1800" kern="0">
          <a:solidFill>
            <a:schemeClr val="tx2">
              <a:lumMod val="50000"/>
            </a:schemeClr>
          </a:solidFill>
          <a:latin typeface="Arial"/>
          <a:ea typeface="+mn-ea"/>
          <a:cs typeface="Arial"/>
        </a:defRPr>
      </a:lvl1pPr>
      <a:lvl2pPr marL="557213" indent="-214313" algn="l" defTabSz="342900" rtl="0" eaLnBrk="1" latinLnBrk="0" hangingPunct="1">
        <a:lnSpc>
          <a:spcPct val="100000"/>
        </a:lnSpc>
        <a:spcBef>
          <a:spcPts val="506"/>
        </a:spcBef>
        <a:buFont typeface="Arial"/>
        <a:buChar char="–"/>
        <a:defRPr sz="1800" kern="0">
          <a:solidFill>
            <a:schemeClr val="tx2">
              <a:lumMod val="50000"/>
            </a:schemeClr>
          </a:solidFill>
          <a:latin typeface="Arial"/>
          <a:ea typeface="+mn-ea"/>
          <a:cs typeface="Arial"/>
        </a:defRPr>
      </a:lvl2pPr>
      <a:lvl3pPr marL="857250" indent="-171450" algn="l" defTabSz="342900" rtl="0" eaLnBrk="1" latinLnBrk="0" hangingPunct="1">
        <a:lnSpc>
          <a:spcPct val="100000"/>
        </a:lnSpc>
        <a:spcBef>
          <a:spcPts val="506"/>
        </a:spcBef>
        <a:buFont typeface="Arial"/>
        <a:buChar char="•"/>
        <a:defRPr sz="1500" kern="0">
          <a:solidFill>
            <a:schemeClr val="tx2">
              <a:lumMod val="50000"/>
            </a:schemeClr>
          </a:solidFill>
          <a:latin typeface="Arial"/>
          <a:ea typeface="+mn-ea"/>
          <a:cs typeface="Arial"/>
        </a:defRPr>
      </a:lvl3pPr>
      <a:lvl4pPr marL="1200150" indent="-171450" algn="l" defTabSz="342900" rtl="0" eaLnBrk="1" latinLnBrk="0" hangingPunct="1">
        <a:lnSpc>
          <a:spcPct val="100000"/>
        </a:lnSpc>
        <a:spcBef>
          <a:spcPts val="506"/>
        </a:spcBef>
        <a:buFont typeface="Arial"/>
        <a:buChar char="–"/>
        <a:defRPr sz="1400" kern="0">
          <a:solidFill>
            <a:schemeClr val="tx2">
              <a:lumMod val="50000"/>
            </a:schemeClr>
          </a:solidFill>
          <a:latin typeface="Arial"/>
          <a:ea typeface="+mn-ea"/>
          <a:cs typeface="Arial"/>
        </a:defRPr>
      </a:lvl4pPr>
      <a:lvl5pPr marL="1543050" indent="-171450" algn="l" defTabSz="342900" rtl="0" eaLnBrk="1" latinLnBrk="0" hangingPunct="1">
        <a:lnSpc>
          <a:spcPct val="100000"/>
        </a:lnSpc>
        <a:spcBef>
          <a:spcPts val="506"/>
        </a:spcBef>
        <a:buFont typeface="Arial"/>
        <a:buChar char="»"/>
        <a:defRPr sz="1400" kern="0">
          <a:solidFill>
            <a:schemeClr val="tx2">
              <a:lumMod val="50000"/>
            </a:schemeClr>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630493-1457-3A4F-9444-DC0D3CAD53E5}"/>
              </a:ext>
            </a:extLst>
          </p:cNvPr>
          <p:cNvPicPr>
            <a:picLocks noChangeAspect="1"/>
          </p:cNvPicPr>
          <p:nvPr/>
        </p:nvPicPr>
        <p:blipFill>
          <a:blip r:embed="rId11"/>
          <a:src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B4D78755-A4F7-CD49-8FB6-06869A5F4974}"/>
              </a:ext>
            </a:extLst>
          </p:cNvPr>
          <p:cNvSpPr>
            <a:spLocks noGrp="1"/>
          </p:cNvSpPr>
          <p:nvPr>
            <p:ph type="title"/>
          </p:nvPr>
        </p:nvSpPr>
        <p:spPr>
          <a:xfrm>
            <a:off x="402209" y="273844"/>
            <a:ext cx="7886700" cy="584597"/>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6B215F8E-06DA-AB43-B1B6-EB6837C83A64}"/>
              </a:ext>
            </a:extLst>
          </p:cNvPr>
          <p:cNvSpPr>
            <a:spLocks noGrp="1"/>
          </p:cNvSpPr>
          <p:nvPr>
            <p:ph type="body" idx="1"/>
          </p:nvPr>
        </p:nvSpPr>
        <p:spPr>
          <a:xfrm>
            <a:off x="402209" y="1285111"/>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3E65EDC0-BF9F-0CAC-671F-02B3E7E09B6A}"/>
              </a:ext>
            </a:extLst>
          </p:cNvPr>
          <p:cNvPicPr>
            <a:picLocks noChangeAspect="1"/>
          </p:cNvPicPr>
          <p:nvPr userDrawn="1"/>
        </p:nvPicPr>
        <p:blipFill>
          <a:blip r:embed="rId12"/>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09ED599C-0D82-F33B-16D5-66521B5096DC}"/>
              </a:ext>
            </a:extLst>
          </p:cNvPr>
          <p:cNvPicPr>
            <a:picLocks noChangeAspect="1"/>
          </p:cNvPicPr>
          <p:nvPr userDrawn="1"/>
        </p:nvPicPr>
        <p:blipFill>
          <a:blip r:embed="rId13"/>
          <a:stretch>
            <a:fillRect/>
          </a:stretch>
        </p:blipFill>
        <p:spPr>
          <a:xfrm>
            <a:off x="7273322" y="256505"/>
            <a:ext cx="1333598" cy="263427"/>
          </a:xfrm>
          <a:prstGeom prst="rect">
            <a:avLst/>
          </a:prstGeom>
        </p:spPr>
      </p:pic>
    </p:spTree>
    <p:extLst>
      <p:ext uri="{BB962C8B-B14F-4D97-AF65-F5344CB8AC3E}">
        <p14:creationId xmlns:p14="http://schemas.microsoft.com/office/powerpoint/2010/main" val="377993101"/>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Lst>
  <p:hf sldNum="0" hdr="0" ftr="0" dt="0"/>
  <p:txStyles>
    <p:titleStyle>
      <a:lvl1pPr algn="l" defTabSz="685800" rtl="0" eaLnBrk="1" latinLnBrk="0" hangingPunct="1">
        <a:lnSpc>
          <a:spcPct val="90000"/>
        </a:lnSpc>
        <a:spcBef>
          <a:spcPct val="0"/>
        </a:spcBef>
        <a:buNone/>
        <a:defRPr sz="2700" kern="1200">
          <a:solidFill>
            <a:srgbClr val="FE5000"/>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bg2">
              <a:lumMod val="5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bg2">
              <a:lumMod val="5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2">
              <a:lumMod val="5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bg2">
              <a:lumMod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bg2">
              <a:lumMod val="5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630493-1457-3A4F-9444-DC0D3CAD53E5}"/>
              </a:ext>
            </a:extLst>
          </p:cNvPr>
          <p:cNvPicPr>
            <a:picLocks noChangeAspect="1"/>
          </p:cNvPicPr>
          <p:nvPr/>
        </p:nvPicPr>
        <p:blipFill>
          <a:blip r:embed="rId11"/>
          <a:src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B4D78755-A4F7-CD49-8FB6-06869A5F4974}"/>
              </a:ext>
            </a:extLst>
          </p:cNvPr>
          <p:cNvSpPr>
            <a:spLocks noGrp="1"/>
          </p:cNvSpPr>
          <p:nvPr>
            <p:ph type="title"/>
          </p:nvPr>
        </p:nvSpPr>
        <p:spPr>
          <a:xfrm>
            <a:off x="402209" y="273844"/>
            <a:ext cx="7886700" cy="584597"/>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6B215F8E-06DA-AB43-B1B6-EB6837C83A64}"/>
              </a:ext>
            </a:extLst>
          </p:cNvPr>
          <p:cNvSpPr>
            <a:spLocks noGrp="1"/>
          </p:cNvSpPr>
          <p:nvPr>
            <p:ph type="body" idx="1"/>
          </p:nvPr>
        </p:nvSpPr>
        <p:spPr>
          <a:xfrm>
            <a:off x="402209" y="1285111"/>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2C98311B-266C-71F6-0FF7-1111E4EB5EC3}"/>
              </a:ext>
            </a:extLst>
          </p:cNvPr>
          <p:cNvPicPr>
            <a:picLocks noChangeAspect="1"/>
          </p:cNvPicPr>
          <p:nvPr userDrawn="1"/>
        </p:nvPicPr>
        <p:blipFill>
          <a:blip r:embed="rId12"/>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24542206-F998-BD63-8658-97ADE30C5336}"/>
              </a:ext>
            </a:extLst>
          </p:cNvPr>
          <p:cNvPicPr>
            <a:picLocks noChangeAspect="1"/>
          </p:cNvPicPr>
          <p:nvPr userDrawn="1"/>
        </p:nvPicPr>
        <p:blipFill>
          <a:blip r:embed="rId13"/>
          <a:stretch>
            <a:fillRect/>
          </a:stretch>
        </p:blipFill>
        <p:spPr>
          <a:xfrm>
            <a:off x="7273322" y="256505"/>
            <a:ext cx="1333598" cy="263427"/>
          </a:xfrm>
          <a:prstGeom prst="rect">
            <a:avLst/>
          </a:prstGeom>
        </p:spPr>
      </p:pic>
    </p:spTree>
    <p:extLst>
      <p:ext uri="{BB962C8B-B14F-4D97-AF65-F5344CB8AC3E}">
        <p14:creationId xmlns:p14="http://schemas.microsoft.com/office/powerpoint/2010/main" val="2816831756"/>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Lst>
  <p:hf sldNum="0" hdr="0" ftr="0" dt="0"/>
  <p:txStyles>
    <p:titleStyle>
      <a:lvl1pPr algn="l" defTabSz="685800" rtl="0" eaLnBrk="1" latinLnBrk="0" hangingPunct="1">
        <a:lnSpc>
          <a:spcPct val="90000"/>
        </a:lnSpc>
        <a:spcBef>
          <a:spcPct val="0"/>
        </a:spcBef>
        <a:buNone/>
        <a:defRPr sz="2700" kern="1200">
          <a:solidFill>
            <a:srgbClr val="FE5000"/>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bg2">
              <a:lumMod val="5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bg2">
              <a:lumMod val="5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2">
              <a:lumMod val="5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bg2">
              <a:lumMod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bg2">
              <a:lumMod val="5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1.xml"/><Relationship Id="rId7" Type="http://schemas.openxmlformats.org/officeDocument/2006/relationships/image" Target="../media/image43.jpeg"/><Relationship Id="rId2" Type="http://schemas.openxmlformats.org/officeDocument/2006/relationships/slideLayout" Target="../slideLayouts/slideLayout17.xml"/><Relationship Id="rId1" Type="http://schemas.openxmlformats.org/officeDocument/2006/relationships/video" Target="file:///\\wpgfile01\users\PatrickO\Presentations\Siemens%20-%20Gainsville%20FL\Vane%20CFD%20Elbow.mpg" TargetMode="Externa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ww.priceindustries.com/software/all-in-one/" TargetMode="Externa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400" dirty="0"/>
              <a:t>NC Selection Software (AIO)</a:t>
            </a:r>
          </a:p>
        </p:txBody>
      </p:sp>
      <p:sp>
        <p:nvSpPr>
          <p:cNvPr id="3" name="Text Placeholder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622365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B574-D89C-4231-BE2E-E011EC5BD322}"/>
              </a:ext>
            </a:extLst>
          </p:cNvPr>
          <p:cNvSpPr>
            <a:spLocks noGrp="1"/>
          </p:cNvSpPr>
          <p:nvPr>
            <p:ph type="title"/>
          </p:nvPr>
        </p:nvSpPr>
        <p:spPr/>
        <p:txBody>
          <a:bodyPr/>
          <a:lstStyle/>
          <a:p>
            <a:r>
              <a:rPr lang="en-CA" b="1" dirty="0"/>
              <a:t>Silencer Selection Summary</a:t>
            </a:r>
          </a:p>
        </p:txBody>
      </p:sp>
    </p:spTree>
    <p:extLst>
      <p:ext uri="{BB962C8B-B14F-4D97-AF65-F5344CB8AC3E}">
        <p14:creationId xmlns:p14="http://schemas.microsoft.com/office/powerpoint/2010/main" val="2060143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CCF7B9-40A0-432B-BE7D-F92F70148200}"/>
              </a:ext>
            </a:extLst>
          </p:cNvPr>
          <p:cNvSpPr>
            <a:spLocks noGrp="1"/>
          </p:cNvSpPr>
          <p:nvPr>
            <p:ph type="title"/>
          </p:nvPr>
        </p:nvSpPr>
        <p:spPr/>
        <p:txBody>
          <a:bodyPr>
            <a:normAutofit/>
          </a:bodyPr>
          <a:lstStyle/>
          <a:p>
            <a:r>
              <a:rPr lang="en-CA" dirty="0"/>
              <a:t>NC Selection Software</a:t>
            </a:r>
          </a:p>
        </p:txBody>
      </p:sp>
      <p:sp>
        <p:nvSpPr>
          <p:cNvPr id="11" name="Content Placeholder 10">
            <a:extLst>
              <a:ext uri="{FF2B5EF4-FFF2-40B4-BE49-F238E27FC236}">
                <a16:creationId xmlns:a16="http://schemas.microsoft.com/office/drawing/2014/main" id="{3691B0CD-D288-0246-5FE5-DE0F75203F82}"/>
              </a:ext>
            </a:extLst>
          </p:cNvPr>
          <p:cNvSpPr>
            <a:spLocks noGrp="1"/>
          </p:cNvSpPr>
          <p:nvPr>
            <p:ph idx="1"/>
          </p:nvPr>
        </p:nvSpPr>
        <p:spPr/>
        <p:txBody>
          <a:bodyPr/>
          <a:lstStyle/>
          <a:p>
            <a:endParaRPr lang="en-CA"/>
          </a:p>
        </p:txBody>
      </p:sp>
      <p:sp>
        <p:nvSpPr>
          <p:cNvPr id="3" name="Text Placeholder 2">
            <a:extLst>
              <a:ext uri="{FF2B5EF4-FFF2-40B4-BE49-F238E27FC236}">
                <a16:creationId xmlns:a16="http://schemas.microsoft.com/office/drawing/2014/main" id="{DCD83828-DB50-4389-A7F1-9126AB0FF1B5}"/>
              </a:ext>
            </a:extLst>
          </p:cNvPr>
          <p:cNvSpPr>
            <a:spLocks noGrp="1"/>
          </p:cNvSpPr>
          <p:nvPr>
            <p:ph type="body" sz="quarter" idx="13"/>
          </p:nvPr>
        </p:nvSpPr>
        <p:spPr/>
        <p:txBody>
          <a:bodyPr>
            <a:normAutofit/>
          </a:bodyPr>
          <a:lstStyle/>
          <a:p>
            <a:r>
              <a:rPr lang="en-CA" dirty="0">
                <a:solidFill>
                  <a:schemeClr val="tx1"/>
                </a:solidFill>
              </a:rPr>
              <a:t>Silencer Selection Summary</a:t>
            </a:r>
          </a:p>
          <a:p>
            <a:endParaRPr lang="en-CA"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0"/>
          <a:stretch/>
        </p:blipFill>
        <p:spPr bwMode="auto">
          <a:xfrm>
            <a:off x="118663" y="1281100"/>
            <a:ext cx="9112354" cy="403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p:nvPr/>
        </p:nvSpPr>
        <p:spPr>
          <a:xfrm>
            <a:off x="1997585" y="1336034"/>
            <a:ext cx="892841" cy="449424"/>
          </a:xfrm>
          <a:custGeom>
            <a:avLst/>
            <a:gdLst>
              <a:gd name="connsiteX0" fmla="*/ 0 w 1204115"/>
              <a:gd name="connsiteY0" fmla="*/ 0 h 452672"/>
              <a:gd name="connsiteX1" fmla="*/ 1204115 w 1204115"/>
              <a:gd name="connsiteY1" fmla="*/ 0 h 452672"/>
              <a:gd name="connsiteX2" fmla="*/ 1204115 w 1204115"/>
              <a:gd name="connsiteY2" fmla="*/ 452672 h 452672"/>
              <a:gd name="connsiteX3" fmla="*/ 0 w 1204115"/>
              <a:gd name="connsiteY3" fmla="*/ 452672 h 452672"/>
              <a:gd name="connsiteX4" fmla="*/ 0 w 1204115"/>
              <a:gd name="connsiteY4" fmla="*/ 0 h 452672"/>
              <a:gd name="connsiteX0" fmla="*/ 214312 w 1418427"/>
              <a:gd name="connsiteY0" fmla="*/ 0 h 452672"/>
              <a:gd name="connsiteX1" fmla="*/ 1418427 w 1418427"/>
              <a:gd name="connsiteY1" fmla="*/ 0 h 452672"/>
              <a:gd name="connsiteX2" fmla="*/ 1418427 w 1418427"/>
              <a:gd name="connsiteY2" fmla="*/ 452672 h 452672"/>
              <a:gd name="connsiteX3" fmla="*/ 0 w 1418427"/>
              <a:gd name="connsiteY3" fmla="*/ 238359 h 452672"/>
              <a:gd name="connsiteX4" fmla="*/ 214312 w 1418427"/>
              <a:gd name="connsiteY4" fmla="*/ 0 h 452672"/>
              <a:gd name="connsiteX0" fmla="*/ 214312 w 1418427"/>
              <a:gd name="connsiteY0" fmla="*/ 0 h 995597"/>
              <a:gd name="connsiteX1" fmla="*/ 1418427 w 1418427"/>
              <a:gd name="connsiteY1" fmla="*/ 0 h 995597"/>
              <a:gd name="connsiteX2" fmla="*/ 727865 w 1418427"/>
              <a:gd name="connsiteY2" fmla="*/ 995597 h 995597"/>
              <a:gd name="connsiteX3" fmla="*/ 0 w 1418427"/>
              <a:gd name="connsiteY3" fmla="*/ 238359 h 995597"/>
              <a:gd name="connsiteX4" fmla="*/ 214312 w 1418427"/>
              <a:gd name="connsiteY4" fmla="*/ 0 h 995597"/>
              <a:gd name="connsiteX0" fmla="*/ 214312 w 1175539"/>
              <a:gd name="connsiteY0" fmla="*/ 0 h 995597"/>
              <a:gd name="connsiteX1" fmla="*/ 1175539 w 1175539"/>
              <a:gd name="connsiteY1" fmla="*/ 528637 h 995597"/>
              <a:gd name="connsiteX2" fmla="*/ 727865 w 1175539"/>
              <a:gd name="connsiteY2" fmla="*/ 995597 h 995597"/>
              <a:gd name="connsiteX3" fmla="*/ 0 w 1175539"/>
              <a:gd name="connsiteY3" fmla="*/ 238359 h 995597"/>
              <a:gd name="connsiteX4" fmla="*/ 214312 w 1175539"/>
              <a:gd name="connsiteY4" fmla="*/ 0 h 995597"/>
              <a:gd name="connsiteX0" fmla="*/ 271462 w 1175539"/>
              <a:gd name="connsiteY0" fmla="*/ 0 h 1038459"/>
              <a:gd name="connsiteX1" fmla="*/ 1175539 w 1175539"/>
              <a:gd name="connsiteY1" fmla="*/ 571499 h 1038459"/>
              <a:gd name="connsiteX2" fmla="*/ 727865 w 1175539"/>
              <a:gd name="connsiteY2" fmla="*/ 1038459 h 1038459"/>
              <a:gd name="connsiteX3" fmla="*/ 0 w 1175539"/>
              <a:gd name="connsiteY3" fmla="*/ 281221 h 1038459"/>
              <a:gd name="connsiteX4" fmla="*/ 271462 w 1175539"/>
              <a:gd name="connsiteY4" fmla="*/ 0 h 1038459"/>
              <a:gd name="connsiteX0" fmla="*/ 271462 w 1175539"/>
              <a:gd name="connsiteY0" fmla="*/ 0 h 1038459"/>
              <a:gd name="connsiteX1" fmla="*/ 344859 w 1175539"/>
              <a:gd name="connsiteY1" fmla="*/ 46854 h 1038459"/>
              <a:gd name="connsiteX2" fmla="*/ 1175539 w 1175539"/>
              <a:gd name="connsiteY2" fmla="*/ 571499 h 1038459"/>
              <a:gd name="connsiteX3" fmla="*/ 727865 w 1175539"/>
              <a:gd name="connsiteY3" fmla="*/ 1038459 h 1038459"/>
              <a:gd name="connsiteX4" fmla="*/ 0 w 1175539"/>
              <a:gd name="connsiteY4" fmla="*/ 281221 h 1038459"/>
              <a:gd name="connsiteX5" fmla="*/ 271462 w 1175539"/>
              <a:gd name="connsiteY5" fmla="*/ 0 h 1038459"/>
              <a:gd name="connsiteX0" fmla="*/ 271462 w 1175539"/>
              <a:gd name="connsiteY0" fmla="*/ 0 h 1038459"/>
              <a:gd name="connsiteX1" fmla="*/ 630609 w 1175539"/>
              <a:gd name="connsiteY1" fmla="*/ 480242 h 1038459"/>
              <a:gd name="connsiteX2" fmla="*/ 1175539 w 1175539"/>
              <a:gd name="connsiteY2" fmla="*/ 571499 h 1038459"/>
              <a:gd name="connsiteX3" fmla="*/ 727865 w 1175539"/>
              <a:gd name="connsiteY3" fmla="*/ 1038459 h 1038459"/>
              <a:gd name="connsiteX4" fmla="*/ 0 w 1175539"/>
              <a:gd name="connsiteY4" fmla="*/ 281221 h 1038459"/>
              <a:gd name="connsiteX5" fmla="*/ 271462 w 1175539"/>
              <a:gd name="connsiteY5" fmla="*/ 0 h 1038459"/>
              <a:gd name="connsiteX0" fmla="*/ 271462 w 1175539"/>
              <a:gd name="connsiteY0" fmla="*/ 0 h 1038459"/>
              <a:gd name="connsiteX1" fmla="*/ 725859 w 1175539"/>
              <a:gd name="connsiteY1" fmla="*/ 456429 h 1038459"/>
              <a:gd name="connsiteX2" fmla="*/ 1175539 w 1175539"/>
              <a:gd name="connsiteY2" fmla="*/ 571499 h 1038459"/>
              <a:gd name="connsiteX3" fmla="*/ 727865 w 1175539"/>
              <a:gd name="connsiteY3" fmla="*/ 1038459 h 1038459"/>
              <a:gd name="connsiteX4" fmla="*/ 0 w 1175539"/>
              <a:gd name="connsiteY4" fmla="*/ 281221 h 1038459"/>
              <a:gd name="connsiteX5" fmla="*/ 271462 w 1175539"/>
              <a:gd name="connsiteY5" fmla="*/ 0 h 1038459"/>
              <a:gd name="connsiteX0" fmla="*/ 271462 w 1175539"/>
              <a:gd name="connsiteY0" fmla="*/ 0 h 1038459"/>
              <a:gd name="connsiteX1" fmla="*/ 725859 w 1175539"/>
              <a:gd name="connsiteY1" fmla="*/ 456429 h 1038459"/>
              <a:gd name="connsiteX2" fmla="*/ 1175539 w 1175539"/>
              <a:gd name="connsiteY2" fmla="*/ 571499 h 1038459"/>
              <a:gd name="connsiteX3" fmla="*/ 727865 w 1175539"/>
              <a:gd name="connsiteY3" fmla="*/ 1038459 h 1038459"/>
              <a:gd name="connsiteX4" fmla="*/ 0 w 1175539"/>
              <a:gd name="connsiteY4" fmla="*/ 281221 h 1038459"/>
              <a:gd name="connsiteX5" fmla="*/ 271462 w 1175539"/>
              <a:gd name="connsiteY5" fmla="*/ 0 h 1038459"/>
              <a:gd name="connsiteX0" fmla="*/ 271462 w 1175539"/>
              <a:gd name="connsiteY0" fmla="*/ 0 h 1038459"/>
              <a:gd name="connsiteX1" fmla="*/ 725859 w 1175539"/>
              <a:gd name="connsiteY1" fmla="*/ 456429 h 1038459"/>
              <a:gd name="connsiteX2" fmla="*/ 730621 w 1175539"/>
              <a:gd name="connsiteY2" fmla="*/ 442141 h 1038459"/>
              <a:gd name="connsiteX3" fmla="*/ 1175539 w 1175539"/>
              <a:gd name="connsiteY3" fmla="*/ 571499 h 1038459"/>
              <a:gd name="connsiteX4" fmla="*/ 727865 w 1175539"/>
              <a:gd name="connsiteY4" fmla="*/ 1038459 h 1038459"/>
              <a:gd name="connsiteX5" fmla="*/ 0 w 1175539"/>
              <a:gd name="connsiteY5" fmla="*/ 281221 h 1038459"/>
              <a:gd name="connsiteX6" fmla="*/ 271462 w 1175539"/>
              <a:gd name="connsiteY6" fmla="*/ 0 h 1038459"/>
              <a:gd name="connsiteX0" fmla="*/ 271462 w 1175539"/>
              <a:gd name="connsiteY0" fmla="*/ 0 h 1038459"/>
              <a:gd name="connsiteX1" fmla="*/ 725859 w 1175539"/>
              <a:gd name="connsiteY1" fmla="*/ 456429 h 1038459"/>
              <a:gd name="connsiteX2" fmla="*/ 887784 w 1175539"/>
              <a:gd name="connsiteY2" fmla="*/ 313553 h 1038459"/>
              <a:gd name="connsiteX3" fmla="*/ 1175539 w 1175539"/>
              <a:gd name="connsiteY3" fmla="*/ 571499 h 1038459"/>
              <a:gd name="connsiteX4" fmla="*/ 727865 w 1175539"/>
              <a:gd name="connsiteY4" fmla="*/ 1038459 h 1038459"/>
              <a:gd name="connsiteX5" fmla="*/ 0 w 1175539"/>
              <a:gd name="connsiteY5" fmla="*/ 281221 h 1038459"/>
              <a:gd name="connsiteX6" fmla="*/ 271462 w 1175539"/>
              <a:gd name="connsiteY6" fmla="*/ 0 h 1038459"/>
              <a:gd name="connsiteX0" fmla="*/ 271462 w 1175539"/>
              <a:gd name="connsiteY0" fmla="*/ 0 h 1038459"/>
              <a:gd name="connsiteX1" fmla="*/ 725859 w 1175539"/>
              <a:gd name="connsiteY1" fmla="*/ 456429 h 1038459"/>
              <a:gd name="connsiteX2" fmla="*/ 902071 w 1175539"/>
              <a:gd name="connsiteY2" fmla="*/ 304028 h 1038459"/>
              <a:gd name="connsiteX3" fmla="*/ 1175539 w 1175539"/>
              <a:gd name="connsiteY3" fmla="*/ 571499 h 1038459"/>
              <a:gd name="connsiteX4" fmla="*/ 727865 w 1175539"/>
              <a:gd name="connsiteY4" fmla="*/ 1038459 h 1038459"/>
              <a:gd name="connsiteX5" fmla="*/ 0 w 1175539"/>
              <a:gd name="connsiteY5" fmla="*/ 281221 h 1038459"/>
              <a:gd name="connsiteX6" fmla="*/ 271462 w 1175539"/>
              <a:gd name="connsiteY6" fmla="*/ 0 h 1038459"/>
              <a:gd name="connsiteX0" fmla="*/ 333374 w 1237451"/>
              <a:gd name="connsiteY0" fmla="*/ 0 h 1038459"/>
              <a:gd name="connsiteX1" fmla="*/ 787771 w 1237451"/>
              <a:gd name="connsiteY1" fmla="*/ 456429 h 1038459"/>
              <a:gd name="connsiteX2" fmla="*/ 963983 w 1237451"/>
              <a:gd name="connsiteY2" fmla="*/ 304028 h 1038459"/>
              <a:gd name="connsiteX3" fmla="*/ 1237451 w 1237451"/>
              <a:gd name="connsiteY3" fmla="*/ 571499 h 1038459"/>
              <a:gd name="connsiteX4" fmla="*/ 789777 w 1237451"/>
              <a:gd name="connsiteY4" fmla="*/ 1038459 h 1038459"/>
              <a:gd name="connsiteX5" fmla="*/ 0 w 1237451"/>
              <a:gd name="connsiteY5" fmla="*/ 490771 h 1038459"/>
              <a:gd name="connsiteX6" fmla="*/ 333374 w 1237451"/>
              <a:gd name="connsiteY6" fmla="*/ 0 h 1038459"/>
              <a:gd name="connsiteX0" fmla="*/ 0 w 1251740"/>
              <a:gd name="connsiteY0" fmla="*/ 0 h 752709"/>
              <a:gd name="connsiteX1" fmla="*/ 802060 w 1251740"/>
              <a:gd name="connsiteY1" fmla="*/ 170679 h 752709"/>
              <a:gd name="connsiteX2" fmla="*/ 978272 w 1251740"/>
              <a:gd name="connsiteY2" fmla="*/ 18278 h 752709"/>
              <a:gd name="connsiteX3" fmla="*/ 1251740 w 1251740"/>
              <a:gd name="connsiteY3" fmla="*/ 285749 h 752709"/>
              <a:gd name="connsiteX4" fmla="*/ 804066 w 1251740"/>
              <a:gd name="connsiteY4" fmla="*/ 752709 h 752709"/>
              <a:gd name="connsiteX5" fmla="*/ 14289 w 1251740"/>
              <a:gd name="connsiteY5" fmla="*/ 205021 h 752709"/>
              <a:gd name="connsiteX6" fmla="*/ 0 w 1251740"/>
              <a:gd name="connsiteY6" fmla="*/ 0 h 752709"/>
              <a:gd name="connsiteX0" fmla="*/ 0 w 1251740"/>
              <a:gd name="connsiteY0" fmla="*/ 771 h 753480"/>
              <a:gd name="connsiteX1" fmla="*/ 306760 w 1251740"/>
              <a:gd name="connsiteY1" fmla="*/ 0 h 753480"/>
              <a:gd name="connsiteX2" fmla="*/ 978272 w 1251740"/>
              <a:gd name="connsiteY2" fmla="*/ 19049 h 753480"/>
              <a:gd name="connsiteX3" fmla="*/ 1251740 w 1251740"/>
              <a:gd name="connsiteY3" fmla="*/ 286520 h 753480"/>
              <a:gd name="connsiteX4" fmla="*/ 804066 w 1251740"/>
              <a:gd name="connsiteY4" fmla="*/ 753480 h 753480"/>
              <a:gd name="connsiteX5" fmla="*/ 14289 w 1251740"/>
              <a:gd name="connsiteY5" fmla="*/ 205792 h 753480"/>
              <a:gd name="connsiteX6" fmla="*/ 0 w 1251740"/>
              <a:gd name="connsiteY6" fmla="*/ 771 h 753480"/>
              <a:gd name="connsiteX0" fmla="*/ 0 w 1251740"/>
              <a:gd name="connsiteY0" fmla="*/ 67447 h 820156"/>
              <a:gd name="connsiteX1" fmla="*/ 306760 w 1251740"/>
              <a:gd name="connsiteY1" fmla="*/ 66676 h 820156"/>
              <a:gd name="connsiteX2" fmla="*/ 592510 w 1251740"/>
              <a:gd name="connsiteY2" fmla="*/ 0 h 820156"/>
              <a:gd name="connsiteX3" fmla="*/ 1251740 w 1251740"/>
              <a:gd name="connsiteY3" fmla="*/ 353196 h 820156"/>
              <a:gd name="connsiteX4" fmla="*/ 804066 w 1251740"/>
              <a:gd name="connsiteY4" fmla="*/ 820156 h 820156"/>
              <a:gd name="connsiteX5" fmla="*/ 14289 w 1251740"/>
              <a:gd name="connsiteY5" fmla="*/ 272468 h 820156"/>
              <a:gd name="connsiteX6" fmla="*/ 0 w 1251740"/>
              <a:gd name="connsiteY6" fmla="*/ 67447 h 820156"/>
              <a:gd name="connsiteX0" fmla="*/ 0 w 1251740"/>
              <a:gd name="connsiteY0" fmla="*/ 67447 h 353196"/>
              <a:gd name="connsiteX1" fmla="*/ 306760 w 1251740"/>
              <a:gd name="connsiteY1" fmla="*/ 66676 h 353196"/>
              <a:gd name="connsiteX2" fmla="*/ 592510 w 1251740"/>
              <a:gd name="connsiteY2" fmla="*/ 0 h 353196"/>
              <a:gd name="connsiteX3" fmla="*/ 1251740 w 1251740"/>
              <a:gd name="connsiteY3" fmla="*/ 353196 h 353196"/>
              <a:gd name="connsiteX4" fmla="*/ 789779 w 1251740"/>
              <a:gd name="connsiteY4" fmla="*/ 229606 h 353196"/>
              <a:gd name="connsiteX5" fmla="*/ 14289 w 1251740"/>
              <a:gd name="connsiteY5" fmla="*/ 272468 h 353196"/>
              <a:gd name="connsiteX6" fmla="*/ 0 w 1251740"/>
              <a:gd name="connsiteY6" fmla="*/ 67447 h 353196"/>
              <a:gd name="connsiteX0" fmla="*/ 0 w 1251740"/>
              <a:gd name="connsiteY0" fmla="*/ 67447 h 353196"/>
              <a:gd name="connsiteX1" fmla="*/ 306760 w 1251740"/>
              <a:gd name="connsiteY1" fmla="*/ 66676 h 353196"/>
              <a:gd name="connsiteX2" fmla="*/ 592510 w 1251740"/>
              <a:gd name="connsiteY2" fmla="*/ 0 h 353196"/>
              <a:gd name="connsiteX3" fmla="*/ 1251740 w 1251740"/>
              <a:gd name="connsiteY3" fmla="*/ 353196 h 353196"/>
              <a:gd name="connsiteX4" fmla="*/ 308766 w 1251740"/>
              <a:gd name="connsiteY4" fmla="*/ 281994 h 353196"/>
              <a:gd name="connsiteX5" fmla="*/ 14289 w 1251740"/>
              <a:gd name="connsiteY5" fmla="*/ 272468 h 353196"/>
              <a:gd name="connsiteX6" fmla="*/ 0 w 1251740"/>
              <a:gd name="connsiteY6" fmla="*/ 67447 h 353196"/>
              <a:gd name="connsiteX0" fmla="*/ 0 w 1085053"/>
              <a:gd name="connsiteY0" fmla="*/ 67447 h 281994"/>
              <a:gd name="connsiteX1" fmla="*/ 306760 w 1085053"/>
              <a:gd name="connsiteY1" fmla="*/ 66676 h 281994"/>
              <a:gd name="connsiteX2" fmla="*/ 592510 w 1085053"/>
              <a:gd name="connsiteY2" fmla="*/ 0 h 281994"/>
              <a:gd name="connsiteX3" fmla="*/ 1085053 w 1085053"/>
              <a:gd name="connsiteY3" fmla="*/ 205559 h 281994"/>
              <a:gd name="connsiteX4" fmla="*/ 308766 w 1085053"/>
              <a:gd name="connsiteY4" fmla="*/ 281994 h 281994"/>
              <a:gd name="connsiteX5" fmla="*/ 14289 w 1085053"/>
              <a:gd name="connsiteY5" fmla="*/ 272468 h 281994"/>
              <a:gd name="connsiteX6" fmla="*/ 0 w 1085053"/>
              <a:gd name="connsiteY6" fmla="*/ 67447 h 281994"/>
              <a:gd name="connsiteX0" fmla="*/ 0 w 1085565"/>
              <a:gd name="connsiteY0" fmla="*/ 67447 h 281994"/>
              <a:gd name="connsiteX1" fmla="*/ 306760 w 1085565"/>
              <a:gd name="connsiteY1" fmla="*/ 66676 h 281994"/>
              <a:gd name="connsiteX2" fmla="*/ 592510 w 1085565"/>
              <a:gd name="connsiteY2" fmla="*/ 0 h 281994"/>
              <a:gd name="connsiteX3" fmla="*/ 1085053 w 1085565"/>
              <a:gd name="connsiteY3" fmla="*/ 205559 h 281994"/>
              <a:gd name="connsiteX4" fmla="*/ 1085565 w 1085565"/>
              <a:gd name="connsiteY4" fmla="*/ 205140 h 281994"/>
              <a:gd name="connsiteX5" fmla="*/ 308766 w 1085565"/>
              <a:gd name="connsiteY5" fmla="*/ 281994 h 281994"/>
              <a:gd name="connsiteX6" fmla="*/ 14289 w 1085565"/>
              <a:gd name="connsiteY6" fmla="*/ 272468 h 281994"/>
              <a:gd name="connsiteX7" fmla="*/ 0 w 1085565"/>
              <a:gd name="connsiteY7" fmla="*/ 67447 h 281994"/>
              <a:gd name="connsiteX0" fmla="*/ 0 w 1085053"/>
              <a:gd name="connsiteY0" fmla="*/ 67447 h 281994"/>
              <a:gd name="connsiteX1" fmla="*/ 306760 w 1085053"/>
              <a:gd name="connsiteY1" fmla="*/ 66676 h 281994"/>
              <a:gd name="connsiteX2" fmla="*/ 592510 w 1085053"/>
              <a:gd name="connsiteY2" fmla="*/ 0 h 281994"/>
              <a:gd name="connsiteX3" fmla="*/ 1085053 w 1085053"/>
              <a:gd name="connsiteY3" fmla="*/ 205559 h 281994"/>
              <a:gd name="connsiteX4" fmla="*/ 1056990 w 1085053"/>
              <a:gd name="connsiteY4" fmla="*/ 14640 h 281994"/>
              <a:gd name="connsiteX5" fmla="*/ 308766 w 1085053"/>
              <a:gd name="connsiteY5" fmla="*/ 281994 h 281994"/>
              <a:gd name="connsiteX6" fmla="*/ 14289 w 1085053"/>
              <a:gd name="connsiteY6" fmla="*/ 272468 h 281994"/>
              <a:gd name="connsiteX7" fmla="*/ 0 w 1085053"/>
              <a:gd name="connsiteY7" fmla="*/ 67447 h 281994"/>
              <a:gd name="connsiteX0" fmla="*/ 0 w 1085053"/>
              <a:gd name="connsiteY0" fmla="*/ 67447 h 352777"/>
              <a:gd name="connsiteX1" fmla="*/ 306760 w 1085053"/>
              <a:gd name="connsiteY1" fmla="*/ 66676 h 352777"/>
              <a:gd name="connsiteX2" fmla="*/ 592510 w 1085053"/>
              <a:gd name="connsiteY2" fmla="*/ 0 h 352777"/>
              <a:gd name="connsiteX3" fmla="*/ 1085053 w 1085053"/>
              <a:gd name="connsiteY3" fmla="*/ 205559 h 352777"/>
              <a:gd name="connsiteX4" fmla="*/ 590265 w 1085053"/>
              <a:gd name="connsiteY4" fmla="*/ 352777 h 352777"/>
              <a:gd name="connsiteX5" fmla="*/ 308766 w 1085053"/>
              <a:gd name="connsiteY5" fmla="*/ 281994 h 352777"/>
              <a:gd name="connsiteX6" fmla="*/ 14289 w 1085053"/>
              <a:gd name="connsiteY6" fmla="*/ 272468 h 352777"/>
              <a:gd name="connsiteX7" fmla="*/ 0 w 1085053"/>
              <a:gd name="connsiteY7" fmla="*/ 67447 h 352777"/>
              <a:gd name="connsiteX0" fmla="*/ 0 w 1085053"/>
              <a:gd name="connsiteY0" fmla="*/ 67447 h 352777"/>
              <a:gd name="connsiteX1" fmla="*/ 306760 w 1085053"/>
              <a:gd name="connsiteY1" fmla="*/ 66676 h 352777"/>
              <a:gd name="connsiteX2" fmla="*/ 592510 w 1085053"/>
              <a:gd name="connsiteY2" fmla="*/ 0 h 352777"/>
              <a:gd name="connsiteX3" fmla="*/ 1085053 w 1085053"/>
              <a:gd name="connsiteY3" fmla="*/ 205559 h 352777"/>
              <a:gd name="connsiteX4" fmla="*/ 590265 w 1085053"/>
              <a:gd name="connsiteY4" fmla="*/ 352777 h 352777"/>
              <a:gd name="connsiteX5" fmla="*/ 580740 w 1085053"/>
              <a:gd name="connsiteY5" fmla="*/ 343252 h 352777"/>
              <a:gd name="connsiteX6" fmla="*/ 308766 w 1085053"/>
              <a:gd name="connsiteY6" fmla="*/ 281994 h 352777"/>
              <a:gd name="connsiteX7" fmla="*/ 14289 w 1085053"/>
              <a:gd name="connsiteY7" fmla="*/ 272468 h 352777"/>
              <a:gd name="connsiteX8" fmla="*/ 0 w 1085053"/>
              <a:gd name="connsiteY8" fmla="*/ 67447 h 352777"/>
              <a:gd name="connsiteX0" fmla="*/ 0 w 1085053"/>
              <a:gd name="connsiteY0" fmla="*/ 67447 h 495652"/>
              <a:gd name="connsiteX1" fmla="*/ 306760 w 1085053"/>
              <a:gd name="connsiteY1" fmla="*/ 66676 h 495652"/>
              <a:gd name="connsiteX2" fmla="*/ 592510 w 1085053"/>
              <a:gd name="connsiteY2" fmla="*/ 0 h 495652"/>
              <a:gd name="connsiteX3" fmla="*/ 1085053 w 1085053"/>
              <a:gd name="connsiteY3" fmla="*/ 205559 h 495652"/>
              <a:gd name="connsiteX4" fmla="*/ 590265 w 1085053"/>
              <a:gd name="connsiteY4" fmla="*/ 352777 h 495652"/>
              <a:gd name="connsiteX5" fmla="*/ 271177 w 1085053"/>
              <a:gd name="connsiteY5" fmla="*/ 495652 h 495652"/>
              <a:gd name="connsiteX6" fmla="*/ 308766 w 1085053"/>
              <a:gd name="connsiteY6" fmla="*/ 281994 h 495652"/>
              <a:gd name="connsiteX7" fmla="*/ 14289 w 1085053"/>
              <a:gd name="connsiteY7" fmla="*/ 272468 h 495652"/>
              <a:gd name="connsiteX8" fmla="*/ 0 w 1085053"/>
              <a:gd name="connsiteY8" fmla="*/ 67447 h 495652"/>
              <a:gd name="connsiteX0" fmla="*/ 0 w 1085053"/>
              <a:gd name="connsiteY0" fmla="*/ 67447 h 495652"/>
              <a:gd name="connsiteX1" fmla="*/ 306760 w 1085053"/>
              <a:gd name="connsiteY1" fmla="*/ 66676 h 495652"/>
              <a:gd name="connsiteX2" fmla="*/ 592510 w 1085053"/>
              <a:gd name="connsiteY2" fmla="*/ 0 h 495652"/>
              <a:gd name="connsiteX3" fmla="*/ 1085053 w 1085053"/>
              <a:gd name="connsiteY3" fmla="*/ 205559 h 495652"/>
              <a:gd name="connsiteX4" fmla="*/ 828390 w 1085053"/>
              <a:gd name="connsiteY4" fmla="*/ 452789 h 495652"/>
              <a:gd name="connsiteX5" fmla="*/ 271177 w 1085053"/>
              <a:gd name="connsiteY5" fmla="*/ 495652 h 495652"/>
              <a:gd name="connsiteX6" fmla="*/ 308766 w 1085053"/>
              <a:gd name="connsiteY6" fmla="*/ 281994 h 495652"/>
              <a:gd name="connsiteX7" fmla="*/ 14289 w 1085053"/>
              <a:gd name="connsiteY7" fmla="*/ 272468 h 495652"/>
              <a:gd name="connsiteX8" fmla="*/ 0 w 1085053"/>
              <a:gd name="connsiteY8" fmla="*/ 67447 h 495652"/>
              <a:gd name="connsiteX0" fmla="*/ 0 w 1085053"/>
              <a:gd name="connsiteY0" fmla="*/ 67447 h 452789"/>
              <a:gd name="connsiteX1" fmla="*/ 306760 w 1085053"/>
              <a:gd name="connsiteY1" fmla="*/ 66676 h 452789"/>
              <a:gd name="connsiteX2" fmla="*/ 592510 w 1085053"/>
              <a:gd name="connsiteY2" fmla="*/ 0 h 452789"/>
              <a:gd name="connsiteX3" fmla="*/ 1085053 w 1085053"/>
              <a:gd name="connsiteY3" fmla="*/ 205559 h 452789"/>
              <a:gd name="connsiteX4" fmla="*/ 828390 w 1085053"/>
              <a:gd name="connsiteY4" fmla="*/ 452789 h 452789"/>
              <a:gd name="connsiteX5" fmla="*/ 628364 w 1085053"/>
              <a:gd name="connsiteY5" fmla="*/ 328965 h 452789"/>
              <a:gd name="connsiteX6" fmla="*/ 308766 w 1085053"/>
              <a:gd name="connsiteY6" fmla="*/ 281994 h 452789"/>
              <a:gd name="connsiteX7" fmla="*/ 14289 w 1085053"/>
              <a:gd name="connsiteY7" fmla="*/ 272468 h 452789"/>
              <a:gd name="connsiteX8" fmla="*/ 0 w 1085053"/>
              <a:gd name="connsiteY8" fmla="*/ 67447 h 452789"/>
              <a:gd name="connsiteX0" fmla="*/ 0 w 1085053"/>
              <a:gd name="connsiteY0" fmla="*/ 67447 h 452789"/>
              <a:gd name="connsiteX1" fmla="*/ 306760 w 1085053"/>
              <a:gd name="connsiteY1" fmla="*/ 66676 h 452789"/>
              <a:gd name="connsiteX2" fmla="*/ 592510 w 1085053"/>
              <a:gd name="connsiteY2" fmla="*/ 0 h 452789"/>
              <a:gd name="connsiteX3" fmla="*/ 1085053 w 1085053"/>
              <a:gd name="connsiteY3" fmla="*/ 205559 h 452789"/>
              <a:gd name="connsiteX4" fmla="*/ 1080802 w 1085053"/>
              <a:gd name="connsiteY4" fmla="*/ 205140 h 452789"/>
              <a:gd name="connsiteX5" fmla="*/ 828390 w 1085053"/>
              <a:gd name="connsiteY5" fmla="*/ 452789 h 452789"/>
              <a:gd name="connsiteX6" fmla="*/ 628364 w 1085053"/>
              <a:gd name="connsiteY6" fmla="*/ 328965 h 452789"/>
              <a:gd name="connsiteX7" fmla="*/ 308766 w 1085053"/>
              <a:gd name="connsiteY7" fmla="*/ 281994 h 452789"/>
              <a:gd name="connsiteX8" fmla="*/ 14289 w 1085053"/>
              <a:gd name="connsiteY8" fmla="*/ 272468 h 452789"/>
              <a:gd name="connsiteX9" fmla="*/ 0 w 1085053"/>
              <a:gd name="connsiteY9" fmla="*/ 67447 h 452789"/>
              <a:gd name="connsiteX0" fmla="*/ 0 w 1085053"/>
              <a:gd name="connsiteY0" fmla="*/ 67447 h 452789"/>
              <a:gd name="connsiteX1" fmla="*/ 306760 w 1085053"/>
              <a:gd name="connsiteY1" fmla="*/ 66676 h 452789"/>
              <a:gd name="connsiteX2" fmla="*/ 592510 w 1085053"/>
              <a:gd name="connsiteY2" fmla="*/ 0 h 452789"/>
              <a:gd name="connsiteX3" fmla="*/ 1085053 w 1085053"/>
              <a:gd name="connsiteY3" fmla="*/ 205559 h 452789"/>
              <a:gd name="connsiteX4" fmla="*/ 1071277 w 1085053"/>
              <a:gd name="connsiteY4" fmla="*/ 9877 h 452789"/>
              <a:gd name="connsiteX5" fmla="*/ 828390 w 1085053"/>
              <a:gd name="connsiteY5" fmla="*/ 452789 h 452789"/>
              <a:gd name="connsiteX6" fmla="*/ 628364 w 1085053"/>
              <a:gd name="connsiteY6" fmla="*/ 328965 h 452789"/>
              <a:gd name="connsiteX7" fmla="*/ 308766 w 1085053"/>
              <a:gd name="connsiteY7" fmla="*/ 281994 h 452789"/>
              <a:gd name="connsiteX8" fmla="*/ 14289 w 1085053"/>
              <a:gd name="connsiteY8" fmla="*/ 272468 h 452789"/>
              <a:gd name="connsiteX9" fmla="*/ 0 w 1085053"/>
              <a:gd name="connsiteY9" fmla="*/ 67447 h 452789"/>
              <a:gd name="connsiteX0" fmla="*/ 0 w 1142714"/>
              <a:gd name="connsiteY0" fmla="*/ 67447 h 452789"/>
              <a:gd name="connsiteX1" fmla="*/ 306760 w 1142714"/>
              <a:gd name="connsiteY1" fmla="*/ 66676 h 452789"/>
              <a:gd name="connsiteX2" fmla="*/ 592510 w 1142714"/>
              <a:gd name="connsiteY2" fmla="*/ 0 h 452789"/>
              <a:gd name="connsiteX3" fmla="*/ 1085053 w 1142714"/>
              <a:gd name="connsiteY3" fmla="*/ 205559 h 452789"/>
              <a:gd name="connsiteX4" fmla="*/ 1142714 w 1142714"/>
              <a:gd name="connsiteY4" fmla="*/ 376590 h 452789"/>
              <a:gd name="connsiteX5" fmla="*/ 828390 w 1142714"/>
              <a:gd name="connsiteY5" fmla="*/ 452789 h 452789"/>
              <a:gd name="connsiteX6" fmla="*/ 628364 w 1142714"/>
              <a:gd name="connsiteY6" fmla="*/ 328965 h 452789"/>
              <a:gd name="connsiteX7" fmla="*/ 308766 w 1142714"/>
              <a:gd name="connsiteY7" fmla="*/ 281994 h 452789"/>
              <a:gd name="connsiteX8" fmla="*/ 14289 w 1142714"/>
              <a:gd name="connsiteY8" fmla="*/ 272468 h 452789"/>
              <a:gd name="connsiteX9" fmla="*/ 0 w 1142714"/>
              <a:gd name="connsiteY9" fmla="*/ 67447 h 452789"/>
              <a:gd name="connsiteX0" fmla="*/ 0 w 1142714"/>
              <a:gd name="connsiteY0" fmla="*/ 67447 h 452789"/>
              <a:gd name="connsiteX1" fmla="*/ 306760 w 1142714"/>
              <a:gd name="connsiteY1" fmla="*/ 66676 h 452789"/>
              <a:gd name="connsiteX2" fmla="*/ 592510 w 1142714"/>
              <a:gd name="connsiteY2" fmla="*/ 0 h 452789"/>
              <a:gd name="connsiteX3" fmla="*/ 880266 w 1142714"/>
              <a:gd name="connsiteY3" fmla="*/ 53159 h 452789"/>
              <a:gd name="connsiteX4" fmla="*/ 1142714 w 1142714"/>
              <a:gd name="connsiteY4" fmla="*/ 376590 h 452789"/>
              <a:gd name="connsiteX5" fmla="*/ 828390 w 1142714"/>
              <a:gd name="connsiteY5" fmla="*/ 452789 h 452789"/>
              <a:gd name="connsiteX6" fmla="*/ 628364 w 1142714"/>
              <a:gd name="connsiteY6" fmla="*/ 328965 h 452789"/>
              <a:gd name="connsiteX7" fmla="*/ 308766 w 1142714"/>
              <a:gd name="connsiteY7" fmla="*/ 281994 h 452789"/>
              <a:gd name="connsiteX8" fmla="*/ 14289 w 1142714"/>
              <a:gd name="connsiteY8" fmla="*/ 272468 h 452789"/>
              <a:gd name="connsiteX9" fmla="*/ 0 w 1142714"/>
              <a:gd name="connsiteY9" fmla="*/ 67447 h 452789"/>
              <a:gd name="connsiteX0" fmla="*/ 0 w 1085564"/>
              <a:gd name="connsiteY0" fmla="*/ 67447 h 452789"/>
              <a:gd name="connsiteX1" fmla="*/ 306760 w 1085564"/>
              <a:gd name="connsiteY1" fmla="*/ 66676 h 452789"/>
              <a:gd name="connsiteX2" fmla="*/ 592510 w 1085564"/>
              <a:gd name="connsiteY2" fmla="*/ 0 h 452789"/>
              <a:gd name="connsiteX3" fmla="*/ 880266 w 1085564"/>
              <a:gd name="connsiteY3" fmla="*/ 53159 h 452789"/>
              <a:gd name="connsiteX4" fmla="*/ 1085564 w 1085564"/>
              <a:gd name="connsiteY4" fmla="*/ 200378 h 452789"/>
              <a:gd name="connsiteX5" fmla="*/ 828390 w 1085564"/>
              <a:gd name="connsiteY5" fmla="*/ 452789 h 452789"/>
              <a:gd name="connsiteX6" fmla="*/ 628364 w 1085564"/>
              <a:gd name="connsiteY6" fmla="*/ 328965 h 452789"/>
              <a:gd name="connsiteX7" fmla="*/ 308766 w 1085564"/>
              <a:gd name="connsiteY7" fmla="*/ 281994 h 452789"/>
              <a:gd name="connsiteX8" fmla="*/ 14289 w 1085564"/>
              <a:gd name="connsiteY8" fmla="*/ 272468 h 452789"/>
              <a:gd name="connsiteX9" fmla="*/ 0 w 1085564"/>
              <a:gd name="connsiteY9" fmla="*/ 67447 h 452789"/>
              <a:gd name="connsiteX0" fmla="*/ 0 w 1116758"/>
              <a:gd name="connsiteY0" fmla="*/ 67447 h 452789"/>
              <a:gd name="connsiteX1" fmla="*/ 306760 w 1116758"/>
              <a:gd name="connsiteY1" fmla="*/ 66676 h 452789"/>
              <a:gd name="connsiteX2" fmla="*/ 592510 w 1116758"/>
              <a:gd name="connsiteY2" fmla="*/ 0 h 452789"/>
              <a:gd name="connsiteX3" fmla="*/ 880266 w 1116758"/>
              <a:gd name="connsiteY3" fmla="*/ 53159 h 452789"/>
              <a:gd name="connsiteX4" fmla="*/ 1116758 w 1116758"/>
              <a:gd name="connsiteY4" fmla="*/ 208688 h 452789"/>
              <a:gd name="connsiteX5" fmla="*/ 828390 w 1116758"/>
              <a:gd name="connsiteY5" fmla="*/ 452789 h 452789"/>
              <a:gd name="connsiteX6" fmla="*/ 628364 w 1116758"/>
              <a:gd name="connsiteY6" fmla="*/ 328965 h 452789"/>
              <a:gd name="connsiteX7" fmla="*/ 308766 w 1116758"/>
              <a:gd name="connsiteY7" fmla="*/ 281994 h 452789"/>
              <a:gd name="connsiteX8" fmla="*/ 14289 w 1116758"/>
              <a:gd name="connsiteY8" fmla="*/ 272468 h 452789"/>
              <a:gd name="connsiteX9" fmla="*/ 0 w 1116758"/>
              <a:gd name="connsiteY9" fmla="*/ 67447 h 452789"/>
              <a:gd name="connsiteX0" fmla="*/ 0 w 1116758"/>
              <a:gd name="connsiteY0" fmla="*/ 67447 h 452789"/>
              <a:gd name="connsiteX1" fmla="*/ 306760 w 1116758"/>
              <a:gd name="connsiteY1" fmla="*/ 66676 h 452789"/>
              <a:gd name="connsiteX2" fmla="*/ 592510 w 1116758"/>
              <a:gd name="connsiteY2" fmla="*/ 0 h 452789"/>
              <a:gd name="connsiteX3" fmla="*/ 953054 w 1116758"/>
              <a:gd name="connsiteY3" fmla="*/ 69777 h 452789"/>
              <a:gd name="connsiteX4" fmla="*/ 1116758 w 1116758"/>
              <a:gd name="connsiteY4" fmla="*/ 208688 h 452789"/>
              <a:gd name="connsiteX5" fmla="*/ 828390 w 1116758"/>
              <a:gd name="connsiteY5" fmla="*/ 452789 h 452789"/>
              <a:gd name="connsiteX6" fmla="*/ 628364 w 1116758"/>
              <a:gd name="connsiteY6" fmla="*/ 328965 h 452789"/>
              <a:gd name="connsiteX7" fmla="*/ 308766 w 1116758"/>
              <a:gd name="connsiteY7" fmla="*/ 281994 h 452789"/>
              <a:gd name="connsiteX8" fmla="*/ 14289 w 1116758"/>
              <a:gd name="connsiteY8" fmla="*/ 272468 h 452789"/>
              <a:gd name="connsiteX9" fmla="*/ 0 w 1116758"/>
              <a:gd name="connsiteY9" fmla="*/ 67447 h 452789"/>
              <a:gd name="connsiteX0" fmla="*/ 0 w 1116758"/>
              <a:gd name="connsiteY0" fmla="*/ 67447 h 452789"/>
              <a:gd name="connsiteX1" fmla="*/ 306760 w 1116758"/>
              <a:gd name="connsiteY1" fmla="*/ 66676 h 452789"/>
              <a:gd name="connsiteX2" fmla="*/ 592510 w 1116758"/>
              <a:gd name="connsiteY2" fmla="*/ 0 h 452789"/>
              <a:gd name="connsiteX3" fmla="*/ 953054 w 1116758"/>
              <a:gd name="connsiteY3" fmla="*/ 69777 h 452789"/>
              <a:gd name="connsiteX4" fmla="*/ 1116758 w 1116758"/>
              <a:gd name="connsiteY4" fmla="*/ 208688 h 452789"/>
              <a:gd name="connsiteX5" fmla="*/ 828390 w 1116758"/>
              <a:gd name="connsiteY5" fmla="*/ 452789 h 452789"/>
              <a:gd name="connsiteX6" fmla="*/ 628364 w 1116758"/>
              <a:gd name="connsiteY6" fmla="*/ 328965 h 452789"/>
              <a:gd name="connsiteX7" fmla="*/ 308766 w 1116758"/>
              <a:gd name="connsiteY7" fmla="*/ 281994 h 452789"/>
              <a:gd name="connsiteX8" fmla="*/ 14289 w 1116758"/>
              <a:gd name="connsiteY8" fmla="*/ 272468 h 452789"/>
              <a:gd name="connsiteX9" fmla="*/ 0 w 1116758"/>
              <a:gd name="connsiteY9" fmla="*/ 67447 h 45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6758" h="452789">
                <a:moveTo>
                  <a:pt x="0" y="67447"/>
                </a:moveTo>
                <a:lnTo>
                  <a:pt x="306760" y="66676"/>
                </a:lnTo>
                <a:lnTo>
                  <a:pt x="592510" y="0"/>
                </a:lnTo>
                <a:lnTo>
                  <a:pt x="953054" y="69777"/>
                </a:lnTo>
                <a:lnTo>
                  <a:pt x="1116758" y="208688"/>
                </a:lnTo>
                <a:lnTo>
                  <a:pt x="828390" y="452789"/>
                </a:lnTo>
                <a:lnTo>
                  <a:pt x="628364" y="328965"/>
                </a:lnTo>
                <a:cubicBezTo>
                  <a:pt x="532230" y="255142"/>
                  <a:pt x="415299" y="297651"/>
                  <a:pt x="308766" y="281994"/>
                </a:cubicBezTo>
                <a:lnTo>
                  <a:pt x="14289" y="272468"/>
                </a:lnTo>
                <a:lnTo>
                  <a:pt x="0" y="67447"/>
                </a:lnTo>
                <a:close/>
              </a:path>
            </a:pathLst>
          </a:cu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09" tIns="45704" rIns="91409" bIns="45704" anchor="ctr"/>
          <a:lstStyle/>
          <a:p>
            <a:pPr algn="ctr" eaLnBrk="1" hangingPunct="1">
              <a:defRPr/>
            </a:pPr>
            <a:endParaRPr lang="en-US"/>
          </a:p>
        </p:txBody>
      </p:sp>
      <p:sp>
        <p:nvSpPr>
          <p:cNvPr id="7" name="Rectangle 6"/>
          <p:cNvSpPr/>
          <p:nvPr/>
        </p:nvSpPr>
        <p:spPr>
          <a:xfrm rot="2675805">
            <a:off x="2823841" y="1831214"/>
            <a:ext cx="639215" cy="349722"/>
          </a:xfrm>
          <a:prstGeom prst="rect">
            <a:avLst/>
          </a:prstGeom>
          <a:solidFill>
            <a:srgbClr val="FFC000"/>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91409" tIns="45704" rIns="91409" bIns="45704" anchor="ctr"/>
          <a:lstStyle/>
          <a:p>
            <a:pPr algn="ctr" eaLnBrk="1" hangingPunct="1">
              <a:defRPr/>
            </a:pPr>
            <a:endParaRPr lang="en-US"/>
          </a:p>
        </p:txBody>
      </p:sp>
      <p:sp>
        <p:nvSpPr>
          <p:cNvPr id="8" name="Rectangle 7"/>
          <p:cNvSpPr/>
          <p:nvPr/>
        </p:nvSpPr>
        <p:spPr>
          <a:xfrm>
            <a:off x="5182097" y="4416287"/>
            <a:ext cx="936866" cy="668216"/>
          </a:xfrm>
          <a:custGeom>
            <a:avLst/>
            <a:gdLst>
              <a:gd name="connsiteX0" fmla="*/ 0 w 1204115"/>
              <a:gd name="connsiteY0" fmla="*/ 0 h 452672"/>
              <a:gd name="connsiteX1" fmla="*/ 1204115 w 1204115"/>
              <a:gd name="connsiteY1" fmla="*/ 0 h 452672"/>
              <a:gd name="connsiteX2" fmla="*/ 1204115 w 1204115"/>
              <a:gd name="connsiteY2" fmla="*/ 452672 h 452672"/>
              <a:gd name="connsiteX3" fmla="*/ 0 w 1204115"/>
              <a:gd name="connsiteY3" fmla="*/ 452672 h 452672"/>
              <a:gd name="connsiteX4" fmla="*/ 0 w 1204115"/>
              <a:gd name="connsiteY4" fmla="*/ 0 h 452672"/>
              <a:gd name="connsiteX0" fmla="*/ 214312 w 1418427"/>
              <a:gd name="connsiteY0" fmla="*/ 0 h 452672"/>
              <a:gd name="connsiteX1" fmla="*/ 1418427 w 1418427"/>
              <a:gd name="connsiteY1" fmla="*/ 0 h 452672"/>
              <a:gd name="connsiteX2" fmla="*/ 1418427 w 1418427"/>
              <a:gd name="connsiteY2" fmla="*/ 452672 h 452672"/>
              <a:gd name="connsiteX3" fmla="*/ 0 w 1418427"/>
              <a:gd name="connsiteY3" fmla="*/ 238359 h 452672"/>
              <a:gd name="connsiteX4" fmla="*/ 214312 w 1418427"/>
              <a:gd name="connsiteY4" fmla="*/ 0 h 452672"/>
              <a:gd name="connsiteX0" fmla="*/ 214312 w 1418427"/>
              <a:gd name="connsiteY0" fmla="*/ 0 h 995597"/>
              <a:gd name="connsiteX1" fmla="*/ 1418427 w 1418427"/>
              <a:gd name="connsiteY1" fmla="*/ 0 h 995597"/>
              <a:gd name="connsiteX2" fmla="*/ 727865 w 1418427"/>
              <a:gd name="connsiteY2" fmla="*/ 995597 h 995597"/>
              <a:gd name="connsiteX3" fmla="*/ 0 w 1418427"/>
              <a:gd name="connsiteY3" fmla="*/ 238359 h 995597"/>
              <a:gd name="connsiteX4" fmla="*/ 214312 w 1418427"/>
              <a:gd name="connsiteY4" fmla="*/ 0 h 995597"/>
              <a:gd name="connsiteX0" fmla="*/ 214312 w 1175539"/>
              <a:gd name="connsiteY0" fmla="*/ 0 h 995597"/>
              <a:gd name="connsiteX1" fmla="*/ 1175539 w 1175539"/>
              <a:gd name="connsiteY1" fmla="*/ 528637 h 995597"/>
              <a:gd name="connsiteX2" fmla="*/ 727865 w 1175539"/>
              <a:gd name="connsiteY2" fmla="*/ 995597 h 995597"/>
              <a:gd name="connsiteX3" fmla="*/ 0 w 1175539"/>
              <a:gd name="connsiteY3" fmla="*/ 238359 h 995597"/>
              <a:gd name="connsiteX4" fmla="*/ 214312 w 1175539"/>
              <a:gd name="connsiteY4" fmla="*/ 0 h 995597"/>
              <a:gd name="connsiteX0" fmla="*/ 271462 w 1175539"/>
              <a:gd name="connsiteY0" fmla="*/ 0 h 1038459"/>
              <a:gd name="connsiteX1" fmla="*/ 1175539 w 1175539"/>
              <a:gd name="connsiteY1" fmla="*/ 571499 h 1038459"/>
              <a:gd name="connsiteX2" fmla="*/ 727865 w 1175539"/>
              <a:gd name="connsiteY2" fmla="*/ 1038459 h 1038459"/>
              <a:gd name="connsiteX3" fmla="*/ 0 w 1175539"/>
              <a:gd name="connsiteY3" fmla="*/ 281221 h 1038459"/>
              <a:gd name="connsiteX4" fmla="*/ 271462 w 1175539"/>
              <a:gd name="connsiteY4" fmla="*/ 0 h 1038459"/>
              <a:gd name="connsiteX0" fmla="*/ 271462 w 1175539"/>
              <a:gd name="connsiteY0" fmla="*/ 0 h 1038459"/>
              <a:gd name="connsiteX1" fmla="*/ 344859 w 1175539"/>
              <a:gd name="connsiteY1" fmla="*/ 46854 h 1038459"/>
              <a:gd name="connsiteX2" fmla="*/ 1175539 w 1175539"/>
              <a:gd name="connsiteY2" fmla="*/ 571499 h 1038459"/>
              <a:gd name="connsiteX3" fmla="*/ 727865 w 1175539"/>
              <a:gd name="connsiteY3" fmla="*/ 1038459 h 1038459"/>
              <a:gd name="connsiteX4" fmla="*/ 0 w 1175539"/>
              <a:gd name="connsiteY4" fmla="*/ 281221 h 1038459"/>
              <a:gd name="connsiteX5" fmla="*/ 271462 w 1175539"/>
              <a:gd name="connsiteY5" fmla="*/ 0 h 1038459"/>
              <a:gd name="connsiteX0" fmla="*/ 271462 w 1175539"/>
              <a:gd name="connsiteY0" fmla="*/ 0 h 1038459"/>
              <a:gd name="connsiteX1" fmla="*/ 630609 w 1175539"/>
              <a:gd name="connsiteY1" fmla="*/ 480242 h 1038459"/>
              <a:gd name="connsiteX2" fmla="*/ 1175539 w 1175539"/>
              <a:gd name="connsiteY2" fmla="*/ 571499 h 1038459"/>
              <a:gd name="connsiteX3" fmla="*/ 727865 w 1175539"/>
              <a:gd name="connsiteY3" fmla="*/ 1038459 h 1038459"/>
              <a:gd name="connsiteX4" fmla="*/ 0 w 1175539"/>
              <a:gd name="connsiteY4" fmla="*/ 281221 h 1038459"/>
              <a:gd name="connsiteX5" fmla="*/ 271462 w 1175539"/>
              <a:gd name="connsiteY5" fmla="*/ 0 h 1038459"/>
              <a:gd name="connsiteX0" fmla="*/ 271462 w 1175539"/>
              <a:gd name="connsiteY0" fmla="*/ 0 h 1038459"/>
              <a:gd name="connsiteX1" fmla="*/ 725859 w 1175539"/>
              <a:gd name="connsiteY1" fmla="*/ 456429 h 1038459"/>
              <a:gd name="connsiteX2" fmla="*/ 1175539 w 1175539"/>
              <a:gd name="connsiteY2" fmla="*/ 571499 h 1038459"/>
              <a:gd name="connsiteX3" fmla="*/ 727865 w 1175539"/>
              <a:gd name="connsiteY3" fmla="*/ 1038459 h 1038459"/>
              <a:gd name="connsiteX4" fmla="*/ 0 w 1175539"/>
              <a:gd name="connsiteY4" fmla="*/ 281221 h 1038459"/>
              <a:gd name="connsiteX5" fmla="*/ 271462 w 1175539"/>
              <a:gd name="connsiteY5" fmla="*/ 0 h 1038459"/>
              <a:gd name="connsiteX0" fmla="*/ 271462 w 1175539"/>
              <a:gd name="connsiteY0" fmla="*/ 0 h 1038459"/>
              <a:gd name="connsiteX1" fmla="*/ 725859 w 1175539"/>
              <a:gd name="connsiteY1" fmla="*/ 456429 h 1038459"/>
              <a:gd name="connsiteX2" fmla="*/ 1175539 w 1175539"/>
              <a:gd name="connsiteY2" fmla="*/ 571499 h 1038459"/>
              <a:gd name="connsiteX3" fmla="*/ 727865 w 1175539"/>
              <a:gd name="connsiteY3" fmla="*/ 1038459 h 1038459"/>
              <a:gd name="connsiteX4" fmla="*/ 0 w 1175539"/>
              <a:gd name="connsiteY4" fmla="*/ 281221 h 1038459"/>
              <a:gd name="connsiteX5" fmla="*/ 271462 w 1175539"/>
              <a:gd name="connsiteY5" fmla="*/ 0 h 1038459"/>
              <a:gd name="connsiteX0" fmla="*/ 271462 w 1175539"/>
              <a:gd name="connsiteY0" fmla="*/ 0 h 1038459"/>
              <a:gd name="connsiteX1" fmla="*/ 725859 w 1175539"/>
              <a:gd name="connsiteY1" fmla="*/ 456429 h 1038459"/>
              <a:gd name="connsiteX2" fmla="*/ 730621 w 1175539"/>
              <a:gd name="connsiteY2" fmla="*/ 442141 h 1038459"/>
              <a:gd name="connsiteX3" fmla="*/ 1175539 w 1175539"/>
              <a:gd name="connsiteY3" fmla="*/ 571499 h 1038459"/>
              <a:gd name="connsiteX4" fmla="*/ 727865 w 1175539"/>
              <a:gd name="connsiteY4" fmla="*/ 1038459 h 1038459"/>
              <a:gd name="connsiteX5" fmla="*/ 0 w 1175539"/>
              <a:gd name="connsiteY5" fmla="*/ 281221 h 1038459"/>
              <a:gd name="connsiteX6" fmla="*/ 271462 w 1175539"/>
              <a:gd name="connsiteY6" fmla="*/ 0 h 1038459"/>
              <a:gd name="connsiteX0" fmla="*/ 271462 w 1175539"/>
              <a:gd name="connsiteY0" fmla="*/ 0 h 1038459"/>
              <a:gd name="connsiteX1" fmla="*/ 725859 w 1175539"/>
              <a:gd name="connsiteY1" fmla="*/ 456429 h 1038459"/>
              <a:gd name="connsiteX2" fmla="*/ 887784 w 1175539"/>
              <a:gd name="connsiteY2" fmla="*/ 313553 h 1038459"/>
              <a:gd name="connsiteX3" fmla="*/ 1175539 w 1175539"/>
              <a:gd name="connsiteY3" fmla="*/ 571499 h 1038459"/>
              <a:gd name="connsiteX4" fmla="*/ 727865 w 1175539"/>
              <a:gd name="connsiteY4" fmla="*/ 1038459 h 1038459"/>
              <a:gd name="connsiteX5" fmla="*/ 0 w 1175539"/>
              <a:gd name="connsiteY5" fmla="*/ 281221 h 1038459"/>
              <a:gd name="connsiteX6" fmla="*/ 271462 w 1175539"/>
              <a:gd name="connsiteY6" fmla="*/ 0 h 1038459"/>
              <a:gd name="connsiteX0" fmla="*/ 271462 w 1175539"/>
              <a:gd name="connsiteY0" fmla="*/ 0 h 1038459"/>
              <a:gd name="connsiteX1" fmla="*/ 725859 w 1175539"/>
              <a:gd name="connsiteY1" fmla="*/ 456429 h 1038459"/>
              <a:gd name="connsiteX2" fmla="*/ 902071 w 1175539"/>
              <a:gd name="connsiteY2" fmla="*/ 304028 h 1038459"/>
              <a:gd name="connsiteX3" fmla="*/ 1175539 w 1175539"/>
              <a:gd name="connsiteY3" fmla="*/ 571499 h 1038459"/>
              <a:gd name="connsiteX4" fmla="*/ 727865 w 1175539"/>
              <a:gd name="connsiteY4" fmla="*/ 1038459 h 1038459"/>
              <a:gd name="connsiteX5" fmla="*/ 0 w 1175539"/>
              <a:gd name="connsiteY5" fmla="*/ 281221 h 1038459"/>
              <a:gd name="connsiteX6" fmla="*/ 271462 w 1175539"/>
              <a:gd name="connsiteY6" fmla="*/ 0 h 1038459"/>
              <a:gd name="connsiteX0" fmla="*/ 271462 w 1175539"/>
              <a:gd name="connsiteY0" fmla="*/ 0 h 1038459"/>
              <a:gd name="connsiteX1" fmla="*/ 725859 w 1175539"/>
              <a:gd name="connsiteY1" fmla="*/ 456429 h 1038459"/>
              <a:gd name="connsiteX2" fmla="*/ 1054471 w 1175539"/>
              <a:gd name="connsiteY2" fmla="*/ 132578 h 1038459"/>
              <a:gd name="connsiteX3" fmla="*/ 1175539 w 1175539"/>
              <a:gd name="connsiteY3" fmla="*/ 571499 h 1038459"/>
              <a:gd name="connsiteX4" fmla="*/ 727865 w 1175539"/>
              <a:gd name="connsiteY4" fmla="*/ 1038459 h 1038459"/>
              <a:gd name="connsiteX5" fmla="*/ 0 w 1175539"/>
              <a:gd name="connsiteY5" fmla="*/ 281221 h 1038459"/>
              <a:gd name="connsiteX6" fmla="*/ 271462 w 1175539"/>
              <a:gd name="connsiteY6" fmla="*/ 0 h 1038459"/>
              <a:gd name="connsiteX0" fmla="*/ 271462 w 1337464"/>
              <a:gd name="connsiteY0" fmla="*/ 0 h 1038459"/>
              <a:gd name="connsiteX1" fmla="*/ 725859 w 1337464"/>
              <a:gd name="connsiteY1" fmla="*/ 456429 h 1038459"/>
              <a:gd name="connsiteX2" fmla="*/ 1054471 w 1337464"/>
              <a:gd name="connsiteY2" fmla="*/ 132578 h 1038459"/>
              <a:gd name="connsiteX3" fmla="*/ 1337464 w 1337464"/>
              <a:gd name="connsiteY3" fmla="*/ 419099 h 1038459"/>
              <a:gd name="connsiteX4" fmla="*/ 727865 w 1337464"/>
              <a:gd name="connsiteY4" fmla="*/ 1038459 h 1038459"/>
              <a:gd name="connsiteX5" fmla="*/ 0 w 1337464"/>
              <a:gd name="connsiteY5" fmla="*/ 281221 h 1038459"/>
              <a:gd name="connsiteX6" fmla="*/ 271462 w 1337464"/>
              <a:gd name="connsiteY6" fmla="*/ 0 h 1038459"/>
              <a:gd name="connsiteX0" fmla="*/ 409574 w 1337464"/>
              <a:gd name="connsiteY0" fmla="*/ 0 h 924159"/>
              <a:gd name="connsiteX1" fmla="*/ 725859 w 1337464"/>
              <a:gd name="connsiteY1" fmla="*/ 342129 h 924159"/>
              <a:gd name="connsiteX2" fmla="*/ 1054471 w 1337464"/>
              <a:gd name="connsiteY2" fmla="*/ 18278 h 924159"/>
              <a:gd name="connsiteX3" fmla="*/ 1337464 w 1337464"/>
              <a:gd name="connsiteY3" fmla="*/ 304799 h 924159"/>
              <a:gd name="connsiteX4" fmla="*/ 727865 w 1337464"/>
              <a:gd name="connsiteY4" fmla="*/ 924159 h 924159"/>
              <a:gd name="connsiteX5" fmla="*/ 0 w 1337464"/>
              <a:gd name="connsiteY5" fmla="*/ 166921 h 924159"/>
              <a:gd name="connsiteX6" fmla="*/ 409574 w 1337464"/>
              <a:gd name="connsiteY6" fmla="*/ 0 h 924159"/>
              <a:gd name="connsiteX0" fmla="*/ 271462 w 1199352"/>
              <a:gd name="connsiteY0" fmla="*/ 0 h 924159"/>
              <a:gd name="connsiteX1" fmla="*/ 587747 w 1199352"/>
              <a:gd name="connsiteY1" fmla="*/ 342129 h 924159"/>
              <a:gd name="connsiteX2" fmla="*/ 916359 w 1199352"/>
              <a:gd name="connsiteY2" fmla="*/ 18278 h 924159"/>
              <a:gd name="connsiteX3" fmla="*/ 1199352 w 1199352"/>
              <a:gd name="connsiteY3" fmla="*/ 304799 h 924159"/>
              <a:gd name="connsiteX4" fmla="*/ 589753 w 1199352"/>
              <a:gd name="connsiteY4" fmla="*/ 924159 h 924159"/>
              <a:gd name="connsiteX5" fmla="*/ 0 w 1199352"/>
              <a:gd name="connsiteY5" fmla="*/ 300271 h 924159"/>
              <a:gd name="connsiteX6" fmla="*/ 271462 w 1199352"/>
              <a:gd name="connsiteY6" fmla="*/ 0 h 924159"/>
              <a:gd name="connsiteX0" fmla="*/ 280987 w 1199352"/>
              <a:gd name="connsiteY0" fmla="*/ 5535 h 905881"/>
              <a:gd name="connsiteX1" fmla="*/ 587747 w 1199352"/>
              <a:gd name="connsiteY1" fmla="*/ 323851 h 905881"/>
              <a:gd name="connsiteX2" fmla="*/ 916359 w 1199352"/>
              <a:gd name="connsiteY2" fmla="*/ 0 h 905881"/>
              <a:gd name="connsiteX3" fmla="*/ 1199352 w 1199352"/>
              <a:gd name="connsiteY3" fmla="*/ 286521 h 905881"/>
              <a:gd name="connsiteX4" fmla="*/ 589753 w 1199352"/>
              <a:gd name="connsiteY4" fmla="*/ 905881 h 905881"/>
              <a:gd name="connsiteX5" fmla="*/ 0 w 1199352"/>
              <a:gd name="connsiteY5" fmla="*/ 281993 h 905881"/>
              <a:gd name="connsiteX6" fmla="*/ 280987 w 1199352"/>
              <a:gd name="connsiteY6" fmla="*/ 5535 h 905881"/>
              <a:gd name="connsiteX0" fmla="*/ 280987 w 1199352"/>
              <a:gd name="connsiteY0" fmla="*/ 5535 h 689762"/>
              <a:gd name="connsiteX1" fmla="*/ 587747 w 1199352"/>
              <a:gd name="connsiteY1" fmla="*/ 323851 h 689762"/>
              <a:gd name="connsiteX2" fmla="*/ 916359 w 1199352"/>
              <a:gd name="connsiteY2" fmla="*/ 0 h 689762"/>
              <a:gd name="connsiteX3" fmla="*/ 1199352 w 1199352"/>
              <a:gd name="connsiteY3" fmla="*/ 286521 h 689762"/>
              <a:gd name="connsiteX4" fmla="*/ 589754 w 1199352"/>
              <a:gd name="connsiteY4" fmla="*/ 689762 h 689762"/>
              <a:gd name="connsiteX5" fmla="*/ 0 w 1199352"/>
              <a:gd name="connsiteY5" fmla="*/ 281993 h 689762"/>
              <a:gd name="connsiteX6" fmla="*/ 280987 w 1199352"/>
              <a:gd name="connsiteY6" fmla="*/ 5535 h 689762"/>
              <a:gd name="connsiteX0" fmla="*/ 280987 w 1199352"/>
              <a:gd name="connsiteY0" fmla="*/ 5535 h 831071"/>
              <a:gd name="connsiteX1" fmla="*/ 587747 w 1199352"/>
              <a:gd name="connsiteY1" fmla="*/ 323851 h 831071"/>
              <a:gd name="connsiteX2" fmla="*/ 916359 w 1199352"/>
              <a:gd name="connsiteY2" fmla="*/ 0 h 831071"/>
              <a:gd name="connsiteX3" fmla="*/ 1199352 w 1199352"/>
              <a:gd name="connsiteY3" fmla="*/ 286521 h 831071"/>
              <a:gd name="connsiteX4" fmla="*/ 589754 w 1199352"/>
              <a:gd name="connsiteY4" fmla="*/ 831071 h 831071"/>
              <a:gd name="connsiteX5" fmla="*/ 0 w 1199352"/>
              <a:gd name="connsiteY5" fmla="*/ 281993 h 831071"/>
              <a:gd name="connsiteX6" fmla="*/ 280987 w 1199352"/>
              <a:gd name="connsiteY6" fmla="*/ 5535 h 831071"/>
              <a:gd name="connsiteX0" fmla="*/ 280987 w 1251335"/>
              <a:gd name="connsiteY0" fmla="*/ 5535 h 831071"/>
              <a:gd name="connsiteX1" fmla="*/ 587747 w 1251335"/>
              <a:gd name="connsiteY1" fmla="*/ 323851 h 831071"/>
              <a:gd name="connsiteX2" fmla="*/ 916359 w 1251335"/>
              <a:gd name="connsiteY2" fmla="*/ 0 h 831071"/>
              <a:gd name="connsiteX3" fmla="*/ 1251335 w 1251335"/>
              <a:gd name="connsiteY3" fmla="*/ 311458 h 831071"/>
              <a:gd name="connsiteX4" fmla="*/ 589754 w 1251335"/>
              <a:gd name="connsiteY4" fmla="*/ 831071 h 831071"/>
              <a:gd name="connsiteX5" fmla="*/ 0 w 1251335"/>
              <a:gd name="connsiteY5" fmla="*/ 281993 h 831071"/>
              <a:gd name="connsiteX6" fmla="*/ 280987 w 1251335"/>
              <a:gd name="connsiteY6" fmla="*/ 5535 h 831071"/>
              <a:gd name="connsiteX0" fmla="*/ 332970 w 1303318"/>
              <a:gd name="connsiteY0" fmla="*/ 5535 h 831071"/>
              <a:gd name="connsiteX1" fmla="*/ 639730 w 1303318"/>
              <a:gd name="connsiteY1" fmla="*/ 323851 h 831071"/>
              <a:gd name="connsiteX2" fmla="*/ 968342 w 1303318"/>
              <a:gd name="connsiteY2" fmla="*/ 0 h 831071"/>
              <a:gd name="connsiteX3" fmla="*/ 1303318 w 1303318"/>
              <a:gd name="connsiteY3" fmla="*/ 311458 h 831071"/>
              <a:gd name="connsiteX4" fmla="*/ 641737 w 1303318"/>
              <a:gd name="connsiteY4" fmla="*/ 831071 h 831071"/>
              <a:gd name="connsiteX5" fmla="*/ 0 w 1303318"/>
              <a:gd name="connsiteY5" fmla="*/ 306929 h 831071"/>
              <a:gd name="connsiteX6" fmla="*/ 332970 w 1303318"/>
              <a:gd name="connsiteY6" fmla="*/ 5535 h 831071"/>
              <a:gd name="connsiteX0" fmla="*/ 301780 w 1303318"/>
              <a:gd name="connsiteY0" fmla="*/ 38784 h 831071"/>
              <a:gd name="connsiteX1" fmla="*/ 639730 w 1303318"/>
              <a:gd name="connsiteY1" fmla="*/ 323851 h 831071"/>
              <a:gd name="connsiteX2" fmla="*/ 968342 w 1303318"/>
              <a:gd name="connsiteY2" fmla="*/ 0 h 831071"/>
              <a:gd name="connsiteX3" fmla="*/ 1303318 w 1303318"/>
              <a:gd name="connsiteY3" fmla="*/ 311458 h 831071"/>
              <a:gd name="connsiteX4" fmla="*/ 641737 w 1303318"/>
              <a:gd name="connsiteY4" fmla="*/ 831071 h 831071"/>
              <a:gd name="connsiteX5" fmla="*/ 0 w 1303318"/>
              <a:gd name="connsiteY5" fmla="*/ 306929 h 831071"/>
              <a:gd name="connsiteX6" fmla="*/ 301780 w 1303318"/>
              <a:gd name="connsiteY6" fmla="*/ 38784 h 831071"/>
              <a:gd name="connsiteX0" fmla="*/ 301780 w 1303318"/>
              <a:gd name="connsiteY0" fmla="*/ 22159 h 814446"/>
              <a:gd name="connsiteX1" fmla="*/ 639730 w 1303318"/>
              <a:gd name="connsiteY1" fmla="*/ 307226 h 814446"/>
              <a:gd name="connsiteX2" fmla="*/ 1009929 w 1303318"/>
              <a:gd name="connsiteY2" fmla="*/ 0 h 814446"/>
              <a:gd name="connsiteX3" fmla="*/ 1303318 w 1303318"/>
              <a:gd name="connsiteY3" fmla="*/ 294833 h 814446"/>
              <a:gd name="connsiteX4" fmla="*/ 641737 w 1303318"/>
              <a:gd name="connsiteY4" fmla="*/ 814446 h 814446"/>
              <a:gd name="connsiteX5" fmla="*/ 0 w 1303318"/>
              <a:gd name="connsiteY5" fmla="*/ 290304 h 814446"/>
              <a:gd name="connsiteX6" fmla="*/ 301780 w 1303318"/>
              <a:gd name="connsiteY6" fmla="*/ 22159 h 8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18" h="814446">
                <a:moveTo>
                  <a:pt x="301780" y="22159"/>
                </a:moveTo>
                <a:lnTo>
                  <a:pt x="639730" y="307226"/>
                </a:lnTo>
                <a:lnTo>
                  <a:pt x="1009929" y="0"/>
                </a:lnTo>
                <a:lnTo>
                  <a:pt x="1303318" y="294833"/>
                </a:lnTo>
                <a:lnTo>
                  <a:pt x="641737" y="814446"/>
                </a:lnTo>
                <a:lnTo>
                  <a:pt x="0" y="290304"/>
                </a:lnTo>
                <a:lnTo>
                  <a:pt x="301780" y="22159"/>
                </a:lnTo>
                <a:close/>
              </a:path>
            </a:pathLst>
          </a:cu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lIns="91409" tIns="45704" rIns="91409" bIns="45704" anchor="ctr"/>
          <a:lstStyle/>
          <a:p>
            <a:pPr algn="ctr" eaLnBrk="1" hangingPunct="1">
              <a:defRPr/>
            </a:pPr>
            <a:endParaRPr lang="en-US"/>
          </a:p>
        </p:txBody>
      </p:sp>
      <p:sp>
        <p:nvSpPr>
          <p:cNvPr id="9" name="Rectangle 8"/>
          <p:cNvSpPr/>
          <p:nvPr/>
        </p:nvSpPr>
        <p:spPr>
          <a:xfrm rot="5400000">
            <a:off x="5862712" y="3145271"/>
            <a:ext cx="1199483" cy="354019"/>
          </a:xfrm>
          <a:prstGeom prst="rect">
            <a:avLst/>
          </a:prstGeom>
          <a:solidFill>
            <a:srgbClr val="FFC000"/>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91409" tIns="45704" rIns="91409" bIns="45704" anchor="ctr"/>
          <a:lstStyle/>
          <a:p>
            <a:pPr algn="ctr" eaLnBrk="1" hangingPunct="1">
              <a:defRPr/>
            </a:pPr>
            <a:endParaRPr lang="en-US"/>
          </a:p>
        </p:txBody>
      </p:sp>
      <p:sp>
        <p:nvSpPr>
          <p:cNvPr id="10" name="Rectangle 7"/>
          <p:cNvSpPr/>
          <p:nvPr/>
        </p:nvSpPr>
        <p:spPr>
          <a:xfrm>
            <a:off x="5055317" y="4298999"/>
            <a:ext cx="1000340" cy="776574"/>
          </a:xfrm>
          <a:custGeom>
            <a:avLst/>
            <a:gdLst>
              <a:gd name="connsiteX0" fmla="*/ 0 w 1204115"/>
              <a:gd name="connsiteY0" fmla="*/ 0 h 452672"/>
              <a:gd name="connsiteX1" fmla="*/ 1204115 w 1204115"/>
              <a:gd name="connsiteY1" fmla="*/ 0 h 452672"/>
              <a:gd name="connsiteX2" fmla="*/ 1204115 w 1204115"/>
              <a:gd name="connsiteY2" fmla="*/ 452672 h 452672"/>
              <a:gd name="connsiteX3" fmla="*/ 0 w 1204115"/>
              <a:gd name="connsiteY3" fmla="*/ 452672 h 452672"/>
              <a:gd name="connsiteX4" fmla="*/ 0 w 1204115"/>
              <a:gd name="connsiteY4" fmla="*/ 0 h 452672"/>
              <a:gd name="connsiteX0" fmla="*/ 214312 w 1418427"/>
              <a:gd name="connsiteY0" fmla="*/ 0 h 452672"/>
              <a:gd name="connsiteX1" fmla="*/ 1418427 w 1418427"/>
              <a:gd name="connsiteY1" fmla="*/ 0 h 452672"/>
              <a:gd name="connsiteX2" fmla="*/ 1418427 w 1418427"/>
              <a:gd name="connsiteY2" fmla="*/ 452672 h 452672"/>
              <a:gd name="connsiteX3" fmla="*/ 0 w 1418427"/>
              <a:gd name="connsiteY3" fmla="*/ 238359 h 452672"/>
              <a:gd name="connsiteX4" fmla="*/ 214312 w 1418427"/>
              <a:gd name="connsiteY4" fmla="*/ 0 h 452672"/>
              <a:gd name="connsiteX0" fmla="*/ 214312 w 1418427"/>
              <a:gd name="connsiteY0" fmla="*/ 0 h 995597"/>
              <a:gd name="connsiteX1" fmla="*/ 1418427 w 1418427"/>
              <a:gd name="connsiteY1" fmla="*/ 0 h 995597"/>
              <a:gd name="connsiteX2" fmla="*/ 727865 w 1418427"/>
              <a:gd name="connsiteY2" fmla="*/ 995597 h 995597"/>
              <a:gd name="connsiteX3" fmla="*/ 0 w 1418427"/>
              <a:gd name="connsiteY3" fmla="*/ 238359 h 995597"/>
              <a:gd name="connsiteX4" fmla="*/ 214312 w 1418427"/>
              <a:gd name="connsiteY4" fmla="*/ 0 h 995597"/>
              <a:gd name="connsiteX0" fmla="*/ 214312 w 1175539"/>
              <a:gd name="connsiteY0" fmla="*/ 0 h 995597"/>
              <a:gd name="connsiteX1" fmla="*/ 1175539 w 1175539"/>
              <a:gd name="connsiteY1" fmla="*/ 528637 h 995597"/>
              <a:gd name="connsiteX2" fmla="*/ 727865 w 1175539"/>
              <a:gd name="connsiteY2" fmla="*/ 995597 h 995597"/>
              <a:gd name="connsiteX3" fmla="*/ 0 w 1175539"/>
              <a:gd name="connsiteY3" fmla="*/ 238359 h 995597"/>
              <a:gd name="connsiteX4" fmla="*/ 214312 w 1175539"/>
              <a:gd name="connsiteY4" fmla="*/ 0 h 995597"/>
              <a:gd name="connsiteX0" fmla="*/ 271462 w 1175539"/>
              <a:gd name="connsiteY0" fmla="*/ 0 h 1038459"/>
              <a:gd name="connsiteX1" fmla="*/ 1175539 w 1175539"/>
              <a:gd name="connsiteY1" fmla="*/ 571499 h 1038459"/>
              <a:gd name="connsiteX2" fmla="*/ 727865 w 1175539"/>
              <a:gd name="connsiteY2" fmla="*/ 1038459 h 1038459"/>
              <a:gd name="connsiteX3" fmla="*/ 0 w 1175539"/>
              <a:gd name="connsiteY3" fmla="*/ 281221 h 1038459"/>
              <a:gd name="connsiteX4" fmla="*/ 271462 w 1175539"/>
              <a:gd name="connsiteY4" fmla="*/ 0 h 1038459"/>
              <a:gd name="connsiteX0" fmla="*/ 271462 w 1175539"/>
              <a:gd name="connsiteY0" fmla="*/ 0 h 1038459"/>
              <a:gd name="connsiteX1" fmla="*/ 344859 w 1175539"/>
              <a:gd name="connsiteY1" fmla="*/ 46854 h 1038459"/>
              <a:gd name="connsiteX2" fmla="*/ 1175539 w 1175539"/>
              <a:gd name="connsiteY2" fmla="*/ 571499 h 1038459"/>
              <a:gd name="connsiteX3" fmla="*/ 727865 w 1175539"/>
              <a:gd name="connsiteY3" fmla="*/ 1038459 h 1038459"/>
              <a:gd name="connsiteX4" fmla="*/ 0 w 1175539"/>
              <a:gd name="connsiteY4" fmla="*/ 281221 h 1038459"/>
              <a:gd name="connsiteX5" fmla="*/ 271462 w 1175539"/>
              <a:gd name="connsiteY5" fmla="*/ 0 h 1038459"/>
              <a:gd name="connsiteX0" fmla="*/ 271462 w 1175539"/>
              <a:gd name="connsiteY0" fmla="*/ 0 h 1038459"/>
              <a:gd name="connsiteX1" fmla="*/ 630609 w 1175539"/>
              <a:gd name="connsiteY1" fmla="*/ 480242 h 1038459"/>
              <a:gd name="connsiteX2" fmla="*/ 1175539 w 1175539"/>
              <a:gd name="connsiteY2" fmla="*/ 571499 h 1038459"/>
              <a:gd name="connsiteX3" fmla="*/ 727865 w 1175539"/>
              <a:gd name="connsiteY3" fmla="*/ 1038459 h 1038459"/>
              <a:gd name="connsiteX4" fmla="*/ 0 w 1175539"/>
              <a:gd name="connsiteY4" fmla="*/ 281221 h 1038459"/>
              <a:gd name="connsiteX5" fmla="*/ 271462 w 1175539"/>
              <a:gd name="connsiteY5" fmla="*/ 0 h 1038459"/>
              <a:gd name="connsiteX0" fmla="*/ 271462 w 1175539"/>
              <a:gd name="connsiteY0" fmla="*/ 0 h 1038459"/>
              <a:gd name="connsiteX1" fmla="*/ 725859 w 1175539"/>
              <a:gd name="connsiteY1" fmla="*/ 456429 h 1038459"/>
              <a:gd name="connsiteX2" fmla="*/ 1175539 w 1175539"/>
              <a:gd name="connsiteY2" fmla="*/ 571499 h 1038459"/>
              <a:gd name="connsiteX3" fmla="*/ 727865 w 1175539"/>
              <a:gd name="connsiteY3" fmla="*/ 1038459 h 1038459"/>
              <a:gd name="connsiteX4" fmla="*/ 0 w 1175539"/>
              <a:gd name="connsiteY4" fmla="*/ 281221 h 1038459"/>
              <a:gd name="connsiteX5" fmla="*/ 271462 w 1175539"/>
              <a:gd name="connsiteY5" fmla="*/ 0 h 1038459"/>
              <a:gd name="connsiteX0" fmla="*/ 271462 w 1175539"/>
              <a:gd name="connsiteY0" fmla="*/ 0 h 1038459"/>
              <a:gd name="connsiteX1" fmla="*/ 725859 w 1175539"/>
              <a:gd name="connsiteY1" fmla="*/ 456429 h 1038459"/>
              <a:gd name="connsiteX2" fmla="*/ 1175539 w 1175539"/>
              <a:gd name="connsiteY2" fmla="*/ 571499 h 1038459"/>
              <a:gd name="connsiteX3" fmla="*/ 727865 w 1175539"/>
              <a:gd name="connsiteY3" fmla="*/ 1038459 h 1038459"/>
              <a:gd name="connsiteX4" fmla="*/ 0 w 1175539"/>
              <a:gd name="connsiteY4" fmla="*/ 281221 h 1038459"/>
              <a:gd name="connsiteX5" fmla="*/ 271462 w 1175539"/>
              <a:gd name="connsiteY5" fmla="*/ 0 h 1038459"/>
              <a:gd name="connsiteX0" fmla="*/ 271462 w 1175539"/>
              <a:gd name="connsiteY0" fmla="*/ 0 h 1038459"/>
              <a:gd name="connsiteX1" fmla="*/ 725859 w 1175539"/>
              <a:gd name="connsiteY1" fmla="*/ 456429 h 1038459"/>
              <a:gd name="connsiteX2" fmla="*/ 730621 w 1175539"/>
              <a:gd name="connsiteY2" fmla="*/ 442141 h 1038459"/>
              <a:gd name="connsiteX3" fmla="*/ 1175539 w 1175539"/>
              <a:gd name="connsiteY3" fmla="*/ 571499 h 1038459"/>
              <a:gd name="connsiteX4" fmla="*/ 727865 w 1175539"/>
              <a:gd name="connsiteY4" fmla="*/ 1038459 h 1038459"/>
              <a:gd name="connsiteX5" fmla="*/ 0 w 1175539"/>
              <a:gd name="connsiteY5" fmla="*/ 281221 h 1038459"/>
              <a:gd name="connsiteX6" fmla="*/ 271462 w 1175539"/>
              <a:gd name="connsiteY6" fmla="*/ 0 h 1038459"/>
              <a:gd name="connsiteX0" fmla="*/ 271462 w 1175539"/>
              <a:gd name="connsiteY0" fmla="*/ 0 h 1038459"/>
              <a:gd name="connsiteX1" fmla="*/ 725859 w 1175539"/>
              <a:gd name="connsiteY1" fmla="*/ 456429 h 1038459"/>
              <a:gd name="connsiteX2" fmla="*/ 887784 w 1175539"/>
              <a:gd name="connsiteY2" fmla="*/ 313553 h 1038459"/>
              <a:gd name="connsiteX3" fmla="*/ 1175539 w 1175539"/>
              <a:gd name="connsiteY3" fmla="*/ 571499 h 1038459"/>
              <a:gd name="connsiteX4" fmla="*/ 727865 w 1175539"/>
              <a:gd name="connsiteY4" fmla="*/ 1038459 h 1038459"/>
              <a:gd name="connsiteX5" fmla="*/ 0 w 1175539"/>
              <a:gd name="connsiteY5" fmla="*/ 281221 h 1038459"/>
              <a:gd name="connsiteX6" fmla="*/ 271462 w 1175539"/>
              <a:gd name="connsiteY6" fmla="*/ 0 h 1038459"/>
              <a:gd name="connsiteX0" fmla="*/ 271462 w 1175539"/>
              <a:gd name="connsiteY0" fmla="*/ 0 h 1038459"/>
              <a:gd name="connsiteX1" fmla="*/ 725859 w 1175539"/>
              <a:gd name="connsiteY1" fmla="*/ 456429 h 1038459"/>
              <a:gd name="connsiteX2" fmla="*/ 902071 w 1175539"/>
              <a:gd name="connsiteY2" fmla="*/ 304028 h 1038459"/>
              <a:gd name="connsiteX3" fmla="*/ 1175539 w 1175539"/>
              <a:gd name="connsiteY3" fmla="*/ 571499 h 1038459"/>
              <a:gd name="connsiteX4" fmla="*/ 727865 w 1175539"/>
              <a:gd name="connsiteY4" fmla="*/ 1038459 h 1038459"/>
              <a:gd name="connsiteX5" fmla="*/ 0 w 1175539"/>
              <a:gd name="connsiteY5" fmla="*/ 281221 h 1038459"/>
              <a:gd name="connsiteX6" fmla="*/ 271462 w 1175539"/>
              <a:gd name="connsiteY6" fmla="*/ 0 h 1038459"/>
              <a:gd name="connsiteX0" fmla="*/ 271462 w 1175539"/>
              <a:gd name="connsiteY0" fmla="*/ 0 h 967213"/>
              <a:gd name="connsiteX1" fmla="*/ 725859 w 1175539"/>
              <a:gd name="connsiteY1" fmla="*/ 385183 h 967213"/>
              <a:gd name="connsiteX2" fmla="*/ 902071 w 1175539"/>
              <a:gd name="connsiteY2" fmla="*/ 232782 h 967213"/>
              <a:gd name="connsiteX3" fmla="*/ 1175539 w 1175539"/>
              <a:gd name="connsiteY3" fmla="*/ 500253 h 967213"/>
              <a:gd name="connsiteX4" fmla="*/ 727865 w 1175539"/>
              <a:gd name="connsiteY4" fmla="*/ 967213 h 967213"/>
              <a:gd name="connsiteX5" fmla="*/ 0 w 1175539"/>
              <a:gd name="connsiteY5" fmla="*/ 209975 h 967213"/>
              <a:gd name="connsiteX6" fmla="*/ 271462 w 1175539"/>
              <a:gd name="connsiteY6" fmla="*/ 0 h 967213"/>
              <a:gd name="connsiteX0" fmla="*/ 263089 w 1167166"/>
              <a:gd name="connsiteY0" fmla="*/ 0 h 967213"/>
              <a:gd name="connsiteX1" fmla="*/ 717486 w 1167166"/>
              <a:gd name="connsiteY1" fmla="*/ 385183 h 967213"/>
              <a:gd name="connsiteX2" fmla="*/ 893698 w 1167166"/>
              <a:gd name="connsiteY2" fmla="*/ 232782 h 967213"/>
              <a:gd name="connsiteX3" fmla="*/ 1167166 w 1167166"/>
              <a:gd name="connsiteY3" fmla="*/ 500253 h 967213"/>
              <a:gd name="connsiteX4" fmla="*/ 719492 w 1167166"/>
              <a:gd name="connsiteY4" fmla="*/ 967213 h 967213"/>
              <a:gd name="connsiteX5" fmla="*/ 0 w 1167166"/>
              <a:gd name="connsiteY5" fmla="*/ 281221 h 967213"/>
              <a:gd name="connsiteX6" fmla="*/ 263089 w 1167166"/>
              <a:gd name="connsiteY6" fmla="*/ 0 h 967213"/>
              <a:gd name="connsiteX0" fmla="*/ 263089 w 1167166"/>
              <a:gd name="connsiteY0" fmla="*/ 0 h 967213"/>
              <a:gd name="connsiteX1" fmla="*/ 675618 w 1167166"/>
              <a:gd name="connsiteY1" fmla="*/ 411900 h 967213"/>
              <a:gd name="connsiteX2" fmla="*/ 893698 w 1167166"/>
              <a:gd name="connsiteY2" fmla="*/ 232782 h 967213"/>
              <a:gd name="connsiteX3" fmla="*/ 1167166 w 1167166"/>
              <a:gd name="connsiteY3" fmla="*/ 500253 h 967213"/>
              <a:gd name="connsiteX4" fmla="*/ 719492 w 1167166"/>
              <a:gd name="connsiteY4" fmla="*/ 967213 h 967213"/>
              <a:gd name="connsiteX5" fmla="*/ 0 w 1167166"/>
              <a:gd name="connsiteY5" fmla="*/ 281221 h 967213"/>
              <a:gd name="connsiteX6" fmla="*/ 263089 w 1167166"/>
              <a:gd name="connsiteY6" fmla="*/ 0 h 967213"/>
              <a:gd name="connsiteX0" fmla="*/ 120007 w 1167166"/>
              <a:gd name="connsiteY0" fmla="*/ 0 h 1119498"/>
              <a:gd name="connsiteX1" fmla="*/ 675618 w 1167166"/>
              <a:gd name="connsiteY1" fmla="*/ 564185 h 1119498"/>
              <a:gd name="connsiteX2" fmla="*/ 893698 w 1167166"/>
              <a:gd name="connsiteY2" fmla="*/ 385067 h 1119498"/>
              <a:gd name="connsiteX3" fmla="*/ 1167166 w 1167166"/>
              <a:gd name="connsiteY3" fmla="*/ 652538 h 1119498"/>
              <a:gd name="connsiteX4" fmla="*/ 719492 w 1167166"/>
              <a:gd name="connsiteY4" fmla="*/ 1119498 h 1119498"/>
              <a:gd name="connsiteX5" fmla="*/ 0 w 1167166"/>
              <a:gd name="connsiteY5" fmla="*/ 433506 h 1119498"/>
              <a:gd name="connsiteX6" fmla="*/ 120007 w 1167166"/>
              <a:gd name="connsiteY6" fmla="*/ 0 h 1119498"/>
              <a:gd name="connsiteX0" fmla="*/ 278726 w 1325885"/>
              <a:gd name="connsiteY0" fmla="*/ 0 h 1119498"/>
              <a:gd name="connsiteX1" fmla="*/ 834337 w 1325885"/>
              <a:gd name="connsiteY1" fmla="*/ 564185 h 1119498"/>
              <a:gd name="connsiteX2" fmla="*/ 1052417 w 1325885"/>
              <a:gd name="connsiteY2" fmla="*/ 385067 h 1119498"/>
              <a:gd name="connsiteX3" fmla="*/ 1325885 w 1325885"/>
              <a:gd name="connsiteY3" fmla="*/ 652538 h 1119498"/>
              <a:gd name="connsiteX4" fmla="*/ 878211 w 1325885"/>
              <a:gd name="connsiteY4" fmla="*/ 1119498 h 1119498"/>
              <a:gd name="connsiteX5" fmla="*/ 0 w 1325885"/>
              <a:gd name="connsiteY5" fmla="*/ 263729 h 1119498"/>
              <a:gd name="connsiteX6" fmla="*/ 278726 w 1325885"/>
              <a:gd name="connsiteY6" fmla="*/ 0 h 1119498"/>
              <a:gd name="connsiteX0" fmla="*/ 278726 w 1430082"/>
              <a:gd name="connsiteY0" fmla="*/ 0 h 1119498"/>
              <a:gd name="connsiteX1" fmla="*/ 834337 w 1430082"/>
              <a:gd name="connsiteY1" fmla="*/ 564185 h 1119498"/>
              <a:gd name="connsiteX2" fmla="*/ 1052417 w 1430082"/>
              <a:gd name="connsiteY2" fmla="*/ 385067 h 1119498"/>
              <a:gd name="connsiteX3" fmla="*/ 1430082 w 1430082"/>
              <a:gd name="connsiteY3" fmla="*/ 702389 h 1119498"/>
              <a:gd name="connsiteX4" fmla="*/ 878211 w 1430082"/>
              <a:gd name="connsiteY4" fmla="*/ 1119498 h 1119498"/>
              <a:gd name="connsiteX5" fmla="*/ 0 w 1430082"/>
              <a:gd name="connsiteY5" fmla="*/ 263729 h 1119498"/>
              <a:gd name="connsiteX6" fmla="*/ 278726 w 1430082"/>
              <a:gd name="connsiteY6" fmla="*/ 0 h 1119498"/>
              <a:gd name="connsiteX0" fmla="*/ 278726 w 1430082"/>
              <a:gd name="connsiteY0" fmla="*/ 0 h 1119498"/>
              <a:gd name="connsiteX1" fmla="*/ 834337 w 1430082"/>
              <a:gd name="connsiteY1" fmla="*/ 564185 h 1119498"/>
              <a:gd name="connsiteX2" fmla="*/ 1125354 w 1430082"/>
              <a:gd name="connsiteY2" fmla="*/ 426610 h 1119498"/>
              <a:gd name="connsiteX3" fmla="*/ 1430082 w 1430082"/>
              <a:gd name="connsiteY3" fmla="*/ 702389 h 1119498"/>
              <a:gd name="connsiteX4" fmla="*/ 878211 w 1430082"/>
              <a:gd name="connsiteY4" fmla="*/ 1119498 h 1119498"/>
              <a:gd name="connsiteX5" fmla="*/ 0 w 1430082"/>
              <a:gd name="connsiteY5" fmla="*/ 263729 h 1119498"/>
              <a:gd name="connsiteX6" fmla="*/ 278726 w 1430082"/>
              <a:gd name="connsiteY6" fmla="*/ 0 h 1119498"/>
              <a:gd name="connsiteX0" fmla="*/ 278726 w 1430082"/>
              <a:gd name="connsiteY0" fmla="*/ 0 h 1119498"/>
              <a:gd name="connsiteX1" fmla="*/ 917694 w 1430082"/>
              <a:gd name="connsiteY1" fmla="*/ 597419 h 1119498"/>
              <a:gd name="connsiteX2" fmla="*/ 1125354 w 1430082"/>
              <a:gd name="connsiteY2" fmla="*/ 426610 h 1119498"/>
              <a:gd name="connsiteX3" fmla="*/ 1430082 w 1430082"/>
              <a:gd name="connsiteY3" fmla="*/ 702389 h 1119498"/>
              <a:gd name="connsiteX4" fmla="*/ 878211 w 1430082"/>
              <a:gd name="connsiteY4" fmla="*/ 1119498 h 1119498"/>
              <a:gd name="connsiteX5" fmla="*/ 0 w 1430082"/>
              <a:gd name="connsiteY5" fmla="*/ 263729 h 1119498"/>
              <a:gd name="connsiteX6" fmla="*/ 278726 w 1430082"/>
              <a:gd name="connsiteY6" fmla="*/ 0 h 1119498"/>
              <a:gd name="connsiteX0" fmla="*/ 372503 w 1430082"/>
              <a:gd name="connsiteY0" fmla="*/ 0 h 945019"/>
              <a:gd name="connsiteX1" fmla="*/ 917694 w 1430082"/>
              <a:gd name="connsiteY1" fmla="*/ 422940 h 945019"/>
              <a:gd name="connsiteX2" fmla="*/ 1125354 w 1430082"/>
              <a:gd name="connsiteY2" fmla="*/ 252131 h 945019"/>
              <a:gd name="connsiteX3" fmla="*/ 1430082 w 1430082"/>
              <a:gd name="connsiteY3" fmla="*/ 527910 h 945019"/>
              <a:gd name="connsiteX4" fmla="*/ 878211 w 1430082"/>
              <a:gd name="connsiteY4" fmla="*/ 945019 h 945019"/>
              <a:gd name="connsiteX5" fmla="*/ 0 w 1430082"/>
              <a:gd name="connsiteY5" fmla="*/ 89250 h 945019"/>
              <a:gd name="connsiteX6" fmla="*/ 372503 w 1430082"/>
              <a:gd name="connsiteY6" fmla="*/ 0 h 945019"/>
              <a:gd name="connsiteX0" fmla="*/ 330825 w 1388404"/>
              <a:gd name="connsiteY0" fmla="*/ 0 h 945019"/>
              <a:gd name="connsiteX1" fmla="*/ 876016 w 1388404"/>
              <a:gd name="connsiteY1" fmla="*/ 422940 h 945019"/>
              <a:gd name="connsiteX2" fmla="*/ 1083676 w 1388404"/>
              <a:gd name="connsiteY2" fmla="*/ 252131 h 945019"/>
              <a:gd name="connsiteX3" fmla="*/ 1388404 w 1388404"/>
              <a:gd name="connsiteY3" fmla="*/ 527910 h 945019"/>
              <a:gd name="connsiteX4" fmla="*/ 836533 w 1388404"/>
              <a:gd name="connsiteY4" fmla="*/ 945019 h 945019"/>
              <a:gd name="connsiteX5" fmla="*/ 0 w 1388404"/>
              <a:gd name="connsiteY5" fmla="*/ 255421 h 945019"/>
              <a:gd name="connsiteX6" fmla="*/ 330825 w 1388404"/>
              <a:gd name="connsiteY6" fmla="*/ 0 h 945019"/>
              <a:gd name="connsiteX0" fmla="*/ 330825 w 1388404"/>
              <a:gd name="connsiteY0" fmla="*/ 0 h 961636"/>
              <a:gd name="connsiteX1" fmla="*/ 876016 w 1388404"/>
              <a:gd name="connsiteY1" fmla="*/ 422940 h 961636"/>
              <a:gd name="connsiteX2" fmla="*/ 1083676 w 1388404"/>
              <a:gd name="connsiteY2" fmla="*/ 252131 h 961636"/>
              <a:gd name="connsiteX3" fmla="*/ 1388404 w 1388404"/>
              <a:gd name="connsiteY3" fmla="*/ 527910 h 961636"/>
              <a:gd name="connsiteX4" fmla="*/ 867792 w 1388404"/>
              <a:gd name="connsiteY4" fmla="*/ 961636 h 961636"/>
              <a:gd name="connsiteX5" fmla="*/ 0 w 1388404"/>
              <a:gd name="connsiteY5" fmla="*/ 255421 h 961636"/>
              <a:gd name="connsiteX6" fmla="*/ 330825 w 1388404"/>
              <a:gd name="connsiteY6" fmla="*/ 0 h 96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8404" h="961636">
                <a:moveTo>
                  <a:pt x="330825" y="0"/>
                </a:moveTo>
                <a:lnTo>
                  <a:pt x="876016" y="422940"/>
                </a:lnTo>
                <a:lnTo>
                  <a:pt x="1083676" y="252131"/>
                </a:lnTo>
                <a:lnTo>
                  <a:pt x="1388404" y="527910"/>
                </a:lnTo>
                <a:lnTo>
                  <a:pt x="867792" y="961636"/>
                </a:lnTo>
                <a:lnTo>
                  <a:pt x="0" y="255421"/>
                </a:lnTo>
                <a:lnTo>
                  <a:pt x="330825" y="0"/>
                </a:lnTo>
                <a:close/>
              </a:path>
            </a:pathLst>
          </a:cu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09" tIns="45704" rIns="91409" bIns="45704" anchor="ctr"/>
          <a:lstStyle/>
          <a:p>
            <a:pPr algn="ctr" eaLnBrk="1" hangingPunct="1">
              <a:defRPr/>
            </a:pPr>
            <a:endParaRPr lang="en-US"/>
          </a:p>
        </p:txBody>
      </p:sp>
    </p:spTree>
    <p:extLst>
      <p:ext uri="{BB962C8B-B14F-4D97-AF65-F5344CB8AC3E}">
        <p14:creationId xmlns:p14="http://schemas.microsoft.com/office/powerpoint/2010/main" val="308401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6"/>
                                        </p:tgtEl>
                                        <p:attrNameLst>
                                          <p:attrName>ppt_x</p:attrName>
                                        </p:attrNameLst>
                                      </p:cBhvr>
                                      <p:tavLst>
                                        <p:tav tm="0">
                                          <p:val>
                                            <p:strVal val="ppt_x"/>
                                          </p:val>
                                        </p:tav>
                                        <p:tav tm="100000">
                                          <p:val>
                                            <p:strVal val="ppt_x"/>
                                          </p:val>
                                        </p:tav>
                                      </p:tavLst>
                                    </p:anim>
                                    <p:anim calcmode="lin" valueType="num">
                                      <p:cBhvr additive="base">
                                        <p:cTn id="18" dur="500"/>
                                        <p:tgtEl>
                                          <p:spTgt spid="6"/>
                                        </p:tgtEl>
                                        <p:attrNameLst>
                                          <p:attrName>ppt_y</p:attrName>
                                        </p:attrNameLst>
                                      </p:cBhvr>
                                      <p:tavLst>
                                        <p:tav tm="0">
                                          <p:val>
                                            <p:strVal val="ppt_y"/>
                                          </p:val>
                                        </p:tav>
                                        <p:tav tm="100000">
                                          <p:val>
                                            <p:strVal val="1+ppt_h/2"/>
                                          </p:val>
                                        </p:tav>
                                      </p:tavLst>
                                    </p:anim>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1000" fill="hold"/>
                                        <p:tgtEl>
                                          <p:spTgt spid="8"/>
                                        </p:tgtEl>
                                        <p:attrNameLst>
                                          <p:attrName>ppt_x</p:attrName>
                                        </p:attrNameLst>
                                      </p:cBhvr>
                                      <p:tavLst>
                                        <p:tav tm="0">
                                          <p:val>
                                            <p:strVal val="#ppt_x"/>
                                          </p:val>
                                        </p:tav>
                                        <p:tav tm="100000">
                                          <p:val>
                                            <p:strVal val="#ppt_x"/>
                                          </p:val>
                                        </p:tav>
                                      </p:tavLst>
                                    </p:anim>
                                    <p:anim calcmode="lin" valueType="num">
                                      <p:cBhvr additive="base">
                                        <p:cTn id="41"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1000" fill="hold"/>
                                        <p:tgtEl>
                                          <p:spTgt spid="9"/>
                                        </p:tgtEl>
                                        <p:attrNameLst>
                                          <p:attrName>ppt_x</p:attrName>
                                        </p:attrNameLst>
                                      </p:cBhvr>
                                      <p:tavLst>
                                        <p:tav tm="0">
                                          <p:val>
                                            <p:strVal val="#ppt_x"/>
                                          </p:val>
                                        </p:tav>
                                        <p:tav tm="100000">
                                          <p:val>
                                            <p:strVal val="#ppt_x"/>
                                          </p:val>
                                        </p:tav>
                                      </p:tavLst>
                                    </p:anim>
                                    <p:anim calcmode="lin" valueType="num">
                                      <p:cBhvr additive="base">
                                        <p:cTn id="4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CCF7B9-40A0-432B-BE7D-F92F70148200}"/>
              </a:ext>
            </a:extLst>
          </p:cNvPr>
          <p:cNvSpPr>
            <a:spLocks noGrp="1"/>
          </p:cNvSpPr>
          <p:nvPr>
            <p:ph type="title"/>
          </p:nvPr>
        </p:nvSpPr>
        <p:spPr/>
        <p:txBody>
          <a:bodyPr>
            <a:normAutofit/>
          </a:bodyPr>
          <a:lstStyle/>
          <a:p>
            <a:r>
              <a:rPr lang="en-CA" dirty="0"/>
              <a:t>NC Selection Software</a:t>
            </a:r>
          </a:p>
        </p:txBody>
      </p:sp>
      <p:sp>
        <p:nvSpPr>
          <p:cNvPr id="2" name="Content Placeholder 1"/>
          <p:cNvSpPr>
            <a:spLocks noGrp="1"/>
          </p:cNvSpPr>
          <p:nvPr>
            <p:ph idx="1"/>
          </p:nvPr>
        </p:nvSpPr>
        <p:spPr/>
        <p:txBody>
          <a:bodyPr/>
          <a:lstStyle/>
          <a:p>
            <a:r>
              <a:rPr lang="en-US" dirty="0"/>
              <a:t>Typical Silencer Schedule</a:t>
            </a:r>
          </a:p>
        </p:txBody>
      </p:sp>
      <p:sp>
        <p:nvSpPr>
          <p:cNvPr id="3" name="Text Placeholder 2">
            <a:extLst>
              <a:ext uri="{FF2B5EF4-FFF2-40B4-BE49-F238E27FC236}">
                <a16:creationId xmlns:a16="http://schemas.microsoft.com/office/drawing/2014/main" id="{DCD83828-DB50-4389-A7F1-9126AB0FF1B5}"/>
              </a:ext>
            </a:extLst>
          </p:cNvPr>
          <p:cNvSpPr>
            <a:spLocks noGrp="1"/>
          </p:cNvSpPr>
          <p:nvPr>
            <p:ph type="body" sz="quarter" idx="13"/>
          </p:nvPr>
        </p:nvSpPr>
        <p:spPr/>
        <p:txBody>
          <a:bodyPr>
            <a:normAutofit/>
          </a:bodyPr>
          <a:lstStyle/>
          <a:p>
            <a:r>
              <a:rPr lang="en-CA" dirty="0">
                <a:solidFill>
                  <a:schemeClr val="tx1"/>
                </a:solidFill>
              </a:rPr>
              <a:t>Silencer Selection Summary</a:t>
            </a:r>
          </a:p>
          <a:p>
            <a:endParaRPr lang="en-CA" dirty="0"/>
          </a:p>
        </p:txBody>
      </p:sp>
      <p:pic>
        <p:nvPicPr>
          <p:cNvPr id="11" name="Picture 10"/>
          <p:cNvPicPr>
            <a:picLocks noChangeAspect="1"/>
          </p:cNvPicPr>
          <p:nvPr/>
        </p:nvPicPr>
        <p:blipFill>
          <a:blip r:embed="rId2"/>
          <a:stretch>
            <a:fillRect/>
          </a:stretch>
        </p:blipFill>
        <p:spPr>
          <a:xfrm>
            <a:off x="0" y="2055518"/>
            <a:ext cx="9144000" cy="3162749"/>
          </a:xfrm>
          <a:prstGeom prst="rect">
            <a:avLst/>
          </a:prstGeom>
        </p:spPr>
      </p:pic>
    </p:spTree>
    <p:extLst>
      <p:ext uri="{BB962C8B-B14F-4D97-AF65-F5344CB8AC3E}">
        <p14:creationId xmlns:p14="http://schemas.microsoft.com/office/powerpoint/2010/main" val="326890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48334" y="1430249"/>
            <a:ext cx="3686586" cy="3713251"/>
          </a:xfrm>
          <a:prstGeom prst="rect">
            <a:avLst/>
          </a:prstGeom>
        </p:spPr>
      </p:pic>
      <p:sp>
        <p:nvSpPr>
          <p:cNvPr id="4" name="Title 3">
            <a:extLst>
              <a:ext uri="{FF2B5EF4-FFF2-40B4-BE49-F238E27FC236}">
                <a16:creationId xmlns:a16="http://schemas.microsoft.com/office/drawing/2014/main" id="{F9CCF7B9-40A0-432B-BE7D-F92F70148200}"/>
              </a:ext>
            </a:extLst>
          </p:cNvPr>
          <p:cNvSpPr>
            <a:spLocks noGrp="1"/>
          </p:cNvSpPr>
          <p:nvPr>
            <p:ph type="title"/>
          </p:nvPr>
        </p:nvSpPr>
        <p:spPr/>
        <p:txBody>
          <a:bodyPr>
            <a:normAutofit/>
          </a:bodyPr>
          <a:lstStyle/>
          <a:p>
            <a:r>
              <a:rPr lang="en-CA" dirty="0"/>
              <a:t>NC Selection Software</a:t>
            </a:r>
          </a:p>
        </p:txBody>
      </p:sp>
      <p:sp>
        <p:nvSpPr>
          <p:cNvPr id="2" name="Content Placeholder 1"/>
          <p:cNvSpPr>
            <a:spLocks noGrp="1"/>
          </p:cNvSpPr>
          <p:nvPr>
            <p:ph idx="1"/>
          </p:nvPr>
        </p:nvSpPr>
        <p:spPr>
          <a:xfrm>
            <a:off x="402432" y="1090902"/>
            <a:ext cx="7886700" cy="3263504"/>
          </a:xfrm>
        </p:spPr>
        <p:txBody>
          <a:bodyPr/>
          <a:lstStyle/>
          <a:p>
            <a:r>
              <a:rPr lang="en-US" dirty="0"/>
              <a:t>Competitor Cross Reference</a:t>
            </a:r>
          </a:p>
        </p:txBody>
      </p:sp>
      <p:sp>
        <p:nvSpPr>
          <p:cNvPr id="3" name="Text Placeholder 2">
            <a:extLst>
              <a:ext uri="{FF2B5EF4-FFF2-40B4-BE49-F238E27FC236}">
                <a16:creationId xmlns:a16="http://schemas.microsoft.com/office/drawing/2014/main" id="{DCD83828-DB50-4389-A7F1-9126AB0FF1B5}"/>
              </a:ext>
            </a:extLst>
          </p:cNvPr>
          <p:cNvSpPr>
            <a:spLocks noGrp="1"/>
          </p:cNvSpPr>
          <p:nvPr>
            <p:ph type="body" sz="quarter" idx="13"/>
          </p:nvPr>
        </p:nvSpPr>
        <p:spPr/>
        <p:txBody>
          <a:bodyPr>
            <a:normAutofit/>
          </a:bodyPr>
          <a:lstStyle/>
          <a:p>
            <a:r>
              <a:rPr lang="en-CA" dirty="0">
                <a:solidFill>
                  <a:schemeClr val="tx1"/>
                </a:solidFill>
              </a:rPr>
              <a:t>Silencer Selection Summary</a:t>
            </a:r>
          </a:p>
          <a:p>
            <a:endParaRPr lang="en-CA" dirty="0"/>
          </a:p>
        </p:txBody>
      </p:sp>
      <p:pic>
        <p:nvPicPr>
          <p:cNvPr id="5" name="Picture 4"/>
          <p:cNvPicPr>
            <a:picLocks noChangeAspect="1"/>
          </p:cNvPicPr>
          <p:nvPr/>
        </p:nvPicPr>
        <p:blipFill>
          <a:blip r:embed="rId3"/>
          <a:stretch>
            <a:fillRect/>
          </a:stretch>
        </p:blipFill>
        <p:spPr>
          <a:xfrm>
            <a:off x="4062204" y="1155459"/>
            <a:ext cx="5079925" cy="3988040"/>
          </a:xfrm>
          <a:prstGeom prst="rect">
            <a:avLst/>
          </a:prstGeom>
        </p:spPr>
      </p:pic>
    </p:spTree>
    <p:extLst>
      <p:ext uri="{BB962C8B-B14F-4D97-AF65-F5344CB8AC3E}">
        <p14:creationId xmlns:p14="http://schemas.microsoft.com/office/powerpoint/2010/main" val="3606084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60" name="Title 1"/>
          <p:cNvSpPr>
            <a:spLocks noGrp="1"/>
          </p:cNvSpPr>
          <p:nvPr>
            <p:ph type="title"/>
          </p:nvPr>
        </p:nvSpPr>
        <p:spPr/>
        <p:txBody>
          <a:bodyPr>
            <a:normAutofit/>
          </a:bodyPr>
          <a:lstStyle/>
          <a:p>
            <a:r>
              <a:rPr lang="en-CA" dirty="0"/>
              <a:t>NC Selection Software</a:t>
            </a:r>
            <a:endParaRPr lang="en-CA" altLang="en-US" dirty="0">
              <a:latin typeface="Arial" panose="020B0604020202020204" pitchFamily="34" charset="0"/>
              <a:cs typeface="Arial" panose="020B0604020202020204" pitchFamily="34" charset="0"/>
            </a:endParaRPr>
          </a:p>
        </p:txBody>
      </p:sp>
      <p:sp>
        <p:nvSpPr>
          <p:cNvPr id="173059" name="Text Placeholder 3"/>
          <p:cNvSpPr>
            <a:spLocks noGrp="1"/>
          </p:cNvSpPr>
          <p:nvPr>
            <p:ph type="body" sz="quarter" idx="13"/>
          </p:nvPr>
        </p:nvSpPr>
        <p:spPr>
          <a:xfrm>
            <a:off x="402209" y="789094"/>
            <a:ext cx="6442472" cy="372666"/>
          </a:xfrm>
        </p:spPr>
        <p:txBody>
          <a:bodyPr>
            <a:normAutofit/>
          </a:bodyPr>
          <a:lstStyle/>
          <a:p>
            <a:r>
              <a:rPr lang="en-CA" dirty="0">
                <a:solidFill>
                  <a:schemeClr val="tx1"/>
                </a:solidFill>
              </a:rPr>
              <a:t>Silencer Selection Summary</a:t>
            </a:r>
          </a:p>
        </p:txBody>
      </p:sp>
      <p:pic>
        <p:nvPicPr>
          <p:cNvPr id="3" name="Picture 2"/>
          <p:cNvPicPr>
            <a:picLocks noChangeAspect="1"/>
          </p:cNvPicPr>
          <p:nvPr/>
        </p:nvPicPr>
        <p:blipFill>
          <a:blip r:embed="rId3"/>
          <a:stretch>
            <a:fillRect/>
          </a:stretch>
        </p:blipFill>
        <p:spPr>
          <a:xfrm>
            <a:off x="1392072" y="1074571"/>
            <a:ext cx="6179528" cy="3635448"/>
          </a:xfrm>
          <a:prstGeom prst="rect">
            <a:avLst/>
          </a:prstGeom>
        </p:spPr>
      </p:pic>
    </p:spTree>
    <p:extLst>
      <p:ext uri="{BB962C8B-B14F-4D97-AF65-F5344CB8AC3E}">
        <p14:creationId xmlns:p14="http://schemas.microsoft.com/office/powerpoint/2010/main" val="3101745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8" name="Title 1"/>
          <p:cNvSpPr>
            <a:spLocks noGrp="1"/>
          </p:cNvSpPr>
          <p:nvPr>
            <p:ph type="title"/>
          </p:nvPr>
        </p:nvSpPr>
        <p:spPr/>
        <p:txBody>
          <a:bodyPr>
            <a:normAutofit/>
          </a:bodyPr>
          <a:lstStyle/>
          <a:p>
            <a:r>
              <a:rPr lang="en-CA" dirty="0"/>
              <a:t>NC Selection Software</a:t>
            </a:r>
            <a:endParaRPr lang="en-CA" altLang="en-US" dirty="0">
              <a:latin typeface="Arial" panose="020B0604020202020204" pitchFamily="34" charset="0"/>
              <a:cs typeface="Arial" panose="020B0604020202020204" pitchFamily="34" charset="0"/>
            </a:endParaRPr>
          </a:p>
        </p:txBody>
      </p:sp>
      <p:sp>
        <p:nvSpPr>
          <p:cNvPr id="175106" name="Content Placeholder 2"/>
          <p:cNvSpPr>
            <a:spLocks noGrp="1"/>
          </p:cNvSpPr>
          <p:nvPr>
            <p:ph idx="1"/>
          </p:nvPr>
        </p:nvSpPr>
        <p:spPr/>
        <p:txBody>
          <a:bodyPr/>
          <a:lstStyle/>
          <a:p>
            <a:pPr>
              <a:lnSpc>
                <a:spcPct val="150000"/>
              </a:lnSpc>
              <a:spcBef>
                <a:spcPts val="450"/>
              </a:spcBef>
              <a:spcAft>
                <a:spcPts val="450"/>
              </a:spcAft>
            </a:pPr>
            <a:r>
              <a:rPr lang="en-US" altLang="en-US" dirty="0">
                <a:latin typeface="Arial" panose="020B0604020202020204" pitchFamily="34" charset="0"/>
                <a:cs typeface="Arial" panose="020B0604020202020204" pitchFamily="34" charset="0"/>
              </a:rPr>
              <a:t>Silencer models &amp; options</a:t>
            </a:r>
          </a:p>
          <a:p>
            <a:pPr>
              <a:lnSpc>
                <a:spcPct val="150000"/>
              </a:lnSpc>
              <a:spcBef>
                <a:spcPts val="450"/>
              </a:spcBef>
              <a:spcAft>
                <a:spcPts val="450"/>
              </a:spcAft>
            </a:pPr>
            <a:r>
              <a:rPr lang="en-US" altLang="en-US" dirty="0">
                <a:latin typeface="Arial" panose="020B0604020202020204" pitchFamily="34" charset="0"/>
                <a:cs typeface="Arial" panose="020B0604020202020204" pitchFamily="34" charset="0"/>
              </a:rPr>
              <a:t>Schedule creation</a:t>
            </a:r>
          </a:p>
          <a:p>
            <a:pPr>
              <a:lnSpc>
                <a:spcPct val="150000"/>
              </a:lnSpc>
              <a:spcBef>
                <a:spcPts val="450"/>
              </a:spcBef>
              <a:spcAft>
                <a:spcPts val="450"/>
              </a:spcAft>
            </a:pPr>
            <a:r>
              <a:rPr lang="en-US" altLang="en-US" dirty="0">
                <a:latin typeface="Arial" panose="020B0604020202020204" pitchFamily="34" charset="0"/>
                <a:cs typeface="Arial" panose="020B0604020202020204" pitchFamily="34" charset="0"/>
              </a:rPr>
              <a:t>Submittal creation</a:t>
            </a:r>
          </a:p>
          <a:p>
            <a:pPr>
              <a:lnSpc>
                <a:spcPct val="150000"/>
              </a:lnSpc>
              <a:spcBef>
                <a:spcPts val="450"/>
              </a:spcBef>
              <a:spcAft>
                <a:spcPts val="450"/>
              </a:spcAft>
            </a:pPr>
            <a:r>
              <a:rPr lang="en-US" altLang="en-US" dirty="0">
                <a:latin typeface="Arial" panose="020B0604020202020204" pitchFamily="34" charset="0"/>
                <a:cs typeface="Arial" panose="020B0604020202020204" pitchFamily="34" charset="0"/>
              </a:rPr>
              <a:t>Construction options</a:t>
            </a:r>
          </a:p>
          <a:p>
            <a:pPr>
              <a:lnSpc>
                <a:spcPct val="150000"/>
              </a:lnSpc>
            </a:pPr>
            <a:r>
              <a:rPr lang="en-CA" altLang="en-US" dirty="0">
                <a:latin typeface="Arial" panose="020B0604020202020204" pitchFamily="34" charset="0"/>
                <a:cs typeface="Arial" panose="020B0604020202020204" pitchFamily="34" charset="0"/>
              </a:rPr>
              <a:t>Tested Performance</a:t>
            </a:r>
          </a:p>
          <a:p>
            <a:pPr eaLnBrk="1" hangingPunct="1">
              <a:lnSpc>
                <a:spcPct val="150000"/>
              </a:lnSpc>
            </a:pPr>
            <a:r>
              <a:rPr lang="en-CA" altLang="en-US" dirty="0">
                <a:latin typeface="Arial" panose="020B0604020202020204" pitchFamily="34" charset="0"/>
                <a:cs typeface="Arial" panose="020B0604020202020204" pitchFamily="34" charset="0"/>
              </a:rPr>
              <a:t>Cross reference</a:t>
            </a:r>
          </a:p>
          <a:p>
            <a:pPr eaLnBrk="1" hangingPunct="1">
              <a:lnSpc>
                <a:spcPct val="150000"/>
              </a:lnSpc>
            </a:pPr>
            <a:r>
              <a:rPr lang="en-CA" altLang="en-US" dirty="0">
                <a:latin typeface="Arial" panose="020B0604020202020204" pitchFamily="34" charset="0"/>
                <a:cs typeface="Arial" panose="020B0604020202020204" pitchFamily="34" charset="0"/>
              </a:rPr>
              <a:t>System effects</a:t>
            </a:r>
          </a:p>
        </p:txBody>
      </p:sp>
      <p:sp>
        <p:nvSpPr>
          <p:cNvPr id="175107" name="Text Placeholder 3"/>
          <p:cNvSpPr>
            <a:spLocks noGrp="1"/>
          </p:cNvSpPr>
          <p:nvPr>
            <p:ph type="body" sz="quarter" idx="13"/>
          </p:nvPr>
        </p:nvSpPr>
        <p:spPr/>
        <p:txBody>
          <a:bodyPr>
            <a:normAutofit/>
          </a:bodyPr>
          <a:lstStyle/>
          <a:p>
            <a:r>
              <a:rPr lang="en-CA" dirty="0">
                <a:solidFill>
                  <a:schemeClr val="tx1"/>
                </a:solidFill>
              </a:rPr>
              <a:t>Silencer Selection Summary</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804" y="1164980"/>
            <a:ext cx="5027180" cy="953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6181" y="2378930"/>
            <a:ext cx="5076803" cy="20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2123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6" name="Title 1"/>
          <p:cNvSpPr>
            <a:spLocks noGrp="1"/>
          </p:cNvSpPr>
          <p:nvPr>
            <p:ph type="title"/>
          </p:nvPr>
        </p:nvSpPr>
        <p:spPr/>
        <p:txBody>
          <a:bodyPr>
            <a:normAutofit/>
          </a:bodyPr>
          <a:lstStyle/>
          <a:p>
            <a:r>
              <a:rPr lang="en-CA" dirty="0"/>
              <a:t>NC Selection Software</a:t>
            </a:r>
            <a:endParaRPr lang="en-CA" altLang="en-US" dirty="0">
              <a:latin typeface="Arial" panose="020B0604020202020204" pitchFamily="34" charset="0"/>
              <a:cs typeface="Arial" panose="020B0604020202020204" pitchFamily="34" charset="0"/>
            </a:endParaRPr>
          </a:p>
        </p:txBody>
      </p:sp>
      <p:sp>
        <p:nvSpPr>
          <p:cNvPr id="177154" name="Content Placeholder 2"/>
          <p:cNvSpPr>
            <a:spLocks noGrp="1"/>
          </p:cNvSpPr>
          <p:nvPr>
            <p:ph idx="1"/>
          </p:nvPr>
        </p:nvSpPr>
        <p:spPr/>
        <p:txBody>
          <a:bodyPr/>
          <a:lstStyle/>
          <a:p>
            <a:pPr>
              <a:spcBef>
                <a:spcPts val="450"/>
              </a:spcBef>
              <a:spcAft>
                <a:spcPts val="450"/>
              </a:spcAft>
            </a:pPr>
            <a:r>
              <a:rPr lang="en-US" altLang="en-US" sz="1500">
                <a:latin typeface="Arial" panose="020B0604020202020204" pitchFamily="34" charset="0"/>
                <a:cs typeface="Arial" panose="020B0604020202020204" pitchFamily="34" charset="0"/>
              </a:rPr>
              <a:t>Elbow leg length (non-equal)</a:t>
            </a:r>
            <a:endParaRPr lang="en-CA" altLang="en-US" sz="1500">
              <a:latin typeface="Arial" panose="020B0604020202020204" pitchFamily="34" charset="0"/>
              <a:cs typeface="Arial" panose="020B0604020202020204" pitchFamily="34" charset="0"/>
            </a:endParaRPr>
          </a:p>
        </p:txBody>
      </p:sp>
      <p:sp>
        <p:nvSpPr>
          <p:cNvPr id="177155" name="Text Placeholder 3"/>
          <p:cNvSpPr>
            <a:spLocks noGrp="1"/>
          </p:cNvSpPr>
          <p:nvPr>
            <p:ph type="body" sz="quarter" idx="13"/>
          </p:nvPr>
        </p:nvSpPr>
        <p:spPr/>
        <p:txBody>
          <a:bodyPr>
            <a:normAutofit/>
          </a:bodyPr>
          <a:lstStyle/>
          <a:p>
            <a:r>
              <a:rPr lang="en-CA" dirty="0">
                <a:solidFill>
                  <a:schemeClr val="tx1"/>
                </a:solidFill>
              </a:rPr>
              <a:t>Silencer Selection Summary</a:t>
            </a:r>
          </a:p>
        </p:txBody>
      </p:sp>
      <p:pic>
        <p:nvPicPr>
          <p:cNvPr id="17715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57" y="1712514"/>
            <a:ext cx="8383191" cy="2957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4784619" y="2762156"/>
            <a:ext cx="660797" cy="456009"/>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2712811" y="2563784"/>
            <a:ext cx="653685" cy="222905"/>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61749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4" name="Title 1"/>
          <p:cNvSpPr>
            <a:spLocks noGrp="1"/>
          </p:cNvSpPr>
          <p:nvPr>
            <p:ph type="title"/>
          </p:nvPr>
        </p:nvSpPr>
        <p:spPr/>
        <p:txBody>
          <a:bodyPr>
            <a:normAutofit/>
          </a:bodyPr>
          <a:lstStyle/>
          <a:p>
            <a:r>
              <a:rPr lang="en-CA" dirty="0"/>
              <a:t>NC Selection Software</a:t>
            </a:r>
            <a:endParaRPr lang="en-CA" altLang="en-US" dirty="0">
              <a:latin typeface="Arial" panose="020B0604020202020204" pitchFamily="34" charset="0"/>
              <a:cs typeface="Arial" panose="020B0604020202020204" pitchFamily="34" charset="0"/>
            </a:endParaRPr>
          </a:p>
        </p:txBody>
      </p:sp>
      <p:sp>
        <p:nvSpPr>
          <p:cNvPr id="179202" name="Content Placeholder 2"/>
          <p:cNvSpPr>
            <a:spLocks noGrp="1"/>
          </p:cNvSpPr>
          <p:nvPr>
            <p:ph idx="1"/>
          </p:nvPr>
        </p:nvSpPr>
        <p:spPr/>
        <p:txBody>
          <a:bodyPr/>
          <a:lstStyle/>
          <a:p>
            <a:pPr marL="0" indent="0">
              <a:spcBef>
                <a:spcPts val="450"/>
              </a:spcBef>
              <a:spcAft>
                <a:spcPts val="450"/>
              </a:spcAft>
              <a:buNone/>
            </a:pPr>
            <a:r>
              <a:rPr lang="en-US" altLang="en-US" dirty="0">
                <a:latin typeface="Arial" panose="020B0604020202020204" pitchFamily="34" charset="0"/>
                <a:cs typeface="Arial" panose="020B0604020202020204" pitchFamily="34" charset="0"/>
              </a:rPr>
              <a:t>Resources</a:t>
            </a:r>
            <a:endParaRPr lang="en-CA" altLang="en-US" dirty="0">
              <a:latin typeface="Arial" panose="020B0604020202020204" pitchFamily="34" charset="0"/>
              <a:cs typeface="Arial" panose="020B0604020202020204" pitchFamily="34" charset="0"/>
            </a:endParaRPr>
          </a:p>
        </p:txBody>
      </p:sp>
      <p:sp>
        <p:nvSpPr>
          <p:cNvPr id="179203" name="Text Placeholder 3"/>
          <p:cNvSpPr>
            <a:spLocks noGrp="1"/>
          </p:cNvSpPr>
          <p:nvPr>
            <p:ph type="body" sz="quarter" idx="13"/>
          </p:nvPr>
        </p:nvSpPr>
        <p:spPr/>
        <p:txBody>
          <a:bodyPr>
            <a:normAutofit/>
          </a:bodyPr>
          <a:lstStyle/>
          <a:p>
            <a:r>
              <a:rPr lang="en-CA" dirty="0">
                <a:solidFill>
                  <a:schemeClr val="tx1"/>
                </a:solidFill>
              </a:rPr>
              <a:t>Silencer Selection Summary</a:t>
            </a:r>
          </a:p>
        </p:txBody>
      </p:sp>
      <p:pic>
        <p:nvPicPr>
          <p:cNvPr id="1792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189" y="1254919"/>
            <a:ext cx="5764750" cy="388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7102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CCF7B9-40A0-432B-BE7D-F92F70148200}"/>
              </a:ext>
            </a:extLst>
          </p:cNvPr>
          <p:cNvSpPr>
            <a:spLocks noGrp="1"/>
          </p:cNvSpPr>
          <p:nvPr>
            <p:ph type="title"/>
          </p:nvPr>
        </p:nvSpPr>
        <p:spPr/>
        <p:txBody>
          <a:bodyPr>
            <a:normAutofit/>
          </a:bodyPr>
          <a:lstStyle/>
          <a:p>
            <a:r>
              <a:rPr lang="en-CA" dirty="0"/>
              <a:t>NC Selection Software</a:t>
            </a:r>
          </a:p>
        </p:txBody>
      </p:sp>
      <p:sp>
        <p:nvSpPr>
          <p:cNvPr id="2" name="Content Placeholder 1"/>
          <p:cNvSpPr>
            <a:spLocks noGrp="1"/>
          </p:cNvSpPr>
          <p:nvPr>
            <p:ph idx="1"/>
          </p:nvPr>
        </p:nvSpPr>
        <p:spPr/>
        <p:txBody>
          <a:bodyPr>
            <a:normAutofit lnSpcReduction="10000"/>
          </a:bodyPr>
          <a:lstStyle/>
          <a:p>
            <a:pPr marL="0" indent="0">
              <a:buNone/>
              <a:defRPr/>
            </a:pPr>
            <a:r>
              <a:rPr lang="en-CA" dirty="0"/>
              <a:t>Silencer Selection:</a:t>
            </a:r>
          </a:p>
          <a:p>
            <a:pPr>
              <a:defRPr/>
            </a:pPr>
            <a:r>
              <a:rPr lang="en-CA" dirty="0"/>
              <a:t>Project Properties</a:t>
            </a:r>
          </a:p>
          <a:p>
            <a:pPr>
              <a:defRPr/>
            </a:pPr>
            <a:r>
              <a:rPr lang="en-CA" dirty="0"/>
              <a:t>Shape (Rectangular, Elbow, &amp; Circular, Air Transfer Silencers)</a:t>
            </a:r>
          </a:p>
          <a:p>
            <a:pPr>
              <a:defRPr/>
            </a:pPr>
            <a:r>
              <a:rPr lang="en-CA" dirty="0"/>
              <a:t>Dimensions</a:t>
            </a:r>
          </a:p>
          <a:p>
            <a:pPr>
              <a:defRPr/>
            </a:pPr>
            <a:r>
              <a:rPr lang="en-CA" dirty="0"/>
              <a:t>Performance (Insertion Loss &amp; Pressure Drop)</a:t>
            </a:r>
          </a:p>
          <a:p>
            <a:pPr lvl="1">
              <a:defRPr/>
            </a:pPr>
            <a:r>
              <a:rPr lang="en-CA" dirty="0"/>
              <a:t>System Effects</a:t>
            </a:r>
          </a:p>
          <a:p>
            <a:pPr>
              <a:defRPr/>
            </a:pPr>
            <a:r>
              <a:rPr lang="en-CA" dirty="0"/>
              <a:t>Construction (Material, Gauge, Inlet/Outlet, etc.)</a:t>
            </a:r>
          </a:p>
          <a:p>
            <a:pPr>
              <a:defRPr/>
            </a:pPr>
            <a:r>
              <a:rPr lang="en-CA" dirty="0"/>
              <a:t>Search Results</a:t>
            </a:r>
          </a:p>
          <a:p>
            <a:pPr>
              <a:defRPr/>
            </a:pPr>
            <a:r>
              <a:rPr lang="en-CA" dirty="0"/>
              <a:t>Submittals/Schedules </a:t>
            </a:r>
          </a:p>
          <a:p>
            <a:pPr>
              <a:defRPr/>
            </a:pPr>
            <a:r>
              <a:rPr lang="en-CA" dirty="0"/>
              <a:t>Resources</a:t>
            </a:r>
          </a:p>
          <a:p>
            <a:pPr>
              <a:defRPr/>
            </a:pPr>
            <a:r>
              <a:rPr lang="en-CA" dirty="0"/>
              <a:t>Competitor Reference</a:t>
            </a:r>
          </a:p>
          <a:p>
            <a:endParaRPr lang="en-US" dirty="0"/>
          </a:p>
        </p:txBody>
      </p:sp>
      <p:sp>
        <p:nvSpPr>
          <p:cNvPr id="3" name="Text Placeholder 2">
            <a:extLst>
              <a:ext uri="{FF2B5EF4-FFF2-40B4-BE49-F238E27FC236}">
                <a16:creationId xmlns:a16="http://schemas.microsoft.com/office/drawing/2014/main" id="{DCD83828-DB50-4389-A7F1-9126AB0FF1B5}"/>
              </a:ext>
            </a:extLst>
          </p:cNvPr>
          <p:cNvSpPr>
            <a:spLocks noGrp="1"/>
          </p:cNvSpPr>
          <p:nvPr>
            <p:ph type="body" sz="quarter" idx="13"/>
          </p:nvPr>
        </p:nvSpPr>
        <p:spPr/>
        <p:txBody>
          <a:bodyPr>
            <a:normAutofit/>
          </a:bodyPr>
          <a:lstStyle/>
          <a:p>
            <a:r>
              <a:rPr lang="en-CA" dirty="0">
                <a:solidFill>
                  <a:schemeClr val="tx1"/>
                </a:solidFill>
              </a:rPr>
              <a:t>Silencer Selection Summary</a:t>
            </a:r>
          </a:p>
          <a:p>
            <a:endParaRPr lang="en-CA" dirty="0"/>
          </a:p>
        </p:txBody>
      </p:sp>
    </p:spTree>
    <p:extLst>
      <p:ext uri="{BB962C8B-B14F-4D97-AF65-F5344CB8AC3E}">
        <p14:creationId xmlns:p14="http://schemas.microsoft.com/office/powerpoint/2010/main" val="3834643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Silencer Selection Exercise</a:t>
            </a:r>
          </a:p>
        </p:txBody>
      </p:sp>
    </p:spTree>
    <p:extLst>
      <p:ext uri="{BB962C8B-B14F-4D97-AF65-F5344CB8AC3E}">
        <p14:creationId xmlns:p14="http://schemas.microsoft.com/office/powerpoint/2010/main" val="3167758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CD2668-04AB-4214-9CF1-3CDB652A94A2}"/>
              </a:ext>
            </a:extLst>
          </p:cNvPr>
          <p:cNvSpPr>
            <a:spLocks noGrp="1"/>
          </p:cNvSpPr>
          <p:nvPr>
            <p:ph type="title"/>
          </p:nvPr>
        </p:nvSpPr>
        <p:spPr/>
        <p:txBody>
          <a:bodyPr>
            <a:normAutofit/>
          </a:bodyPr>
          <a:lstStyle/>
          <a:p>
            <a:r>
              <a:rPr lang="en-CA" dirty="0"/>
              <a:t>NC Selection Software (AIO)</a:t>
            </a:r>
          </a:p>
        </p:txBody>
      </p:sp>
      <p:sp>
        <p:nvSpPr>
          <p:cNvPr id="2" name="Content Placeholder 1">
            <a:extLst>
              <a:ext uri="{FF2B5EF4-FFF2-40B4-BE49-F238E27FC236}">
                <a16:creationId xmlns:a16="http://schemas.microsoft.com/office/drawing/2014/main" id="{5CF2EFD7-07AE-419A-86AB-6338C26AFE5C}"/>
              </a:ext>
            </a:extLst>
          </p:cNvPr>
          <p:cNvSpPr>
            <a:spLocks noGrp="1"/>
          </p:cNvSpPr>
          <p:nvPr>
            <p:ph idx="1"/>
          </p:nvPr>
        </p:nvSpPr>
        <p:spPr/>
        <p:txBody>
          <a:bodyPr/>
          <a:lstStyle/>
          <a:p>
            <a:pPr algn="just"/>
            <a:r>
              <a:rPr lang="en-US" dirty="0"/>
              <a:t>AIO Software Demo</a:t>
            </a:r>
          </a:p>
          <a:p>
            <a:pPr algn="just"/>
            <a:endParaRPr lang="en-US" dirty="0"/>
          </a:p>
          <a:p>
            <a:pPr algn="just"/>
            <a:r>
              <a:rPr lang="en-US" dirty="0"/>
              <a:t>Silencer Selection Summary</a:t>
            </a:r>
          </a:p>
          <a:p>
            <a:pPr algn="just"/>
            <a:endParaRPr lang="en-US" dirty="0"/>
          </a:p>
          <a:p>
            <a:pPr algn="just"/>
            <a:r>
              <a:rPr lang="en-US" dirty="0"/>
              <a:t> Silencer Selection Exercise</a:t>
            </a:r>
          </a:p>
          <a:p>
            <a:pPr algn="just"/>
            <a:endParaRPr lang="en-US" dirty="0"/>
          </a:p>
          <a:p>
            <a:pPr algn="just"/>
            <a:r>
              <a:rPr lang="en-US" dirty="0"/>
              <a:t>Factors Affecting Performance</a:t>
            </a:r>
          </a:p>
          <a:p>
            <a:endParaRPr lang="en-CA" dirty="0"/>
          </a:p>
        </p:txBody>
      </p:sp>
      <p:sp>
        <p:nvSpPr>
          <p:cNvPr id="4" name="Text Placeholder 3">
            <a:extLst>
              <a:ext uri="{FF2B5EF4-FFF2-40B4-BE49-F238E27FC236}">
                <a16:creationId xmlns:a16="http://schemas.microsoft.com/office/drawing/2014/main" id="{B13B756A-4306-4206-9E36-12621342CF58}"/>
              </a:ext>
            </a:extLst>
          </p:cNvPr>
          <p:cNvSpPr>
            <a:spLocks noGrp="1"/>
          </p:cNvSpPr>
          <p:nvPr>
            <p:ph type="body" sz="quarter" idx="13"/>
          </p:nvPr>
        </p:nvSpPr>
        <p:spPr/>
        <p:txBody>
          <a:bodyPr>
            <a:normAutofit/>
          </a:bodyPr>
          <a:lstStyle/>
          <a:p>
            <a:r>
              <a:rPr lang="en-CA" dirty="0"/>
              <a:t>Agenda</a:t>
            </a:r>
          </a:p>
        </p:txBody>
      </p:sp>
      <p:pic>
        <p:nvPicPr>
          <p:cNvPr id="6" name="Picture 5"/>
          <p:cNvPicPr>
            <a:picLocks noChangeAspect="1"/>
          </p:cNvPicPr>
          <p:nvPr/>
        </p:nvPicPr>
        <p:blipFill>
          <a:blip r:embed="rId2"/>
          <a:stretch>
            <a:fillRect/>
          </a:stretch>
        </p:blipFill>
        <p:spPr>
          <a:xfrm>
            <a:off x="3727938" y="1136934"/>
            <a:ext cx="5416062" cy="3948537"/>
          </a:xfrm>
          <a:prstGeom prst="rect">
            <a:avLst/>
          </a:prstGeom>
        </p:spPr>
      </p:pic>
    </p:spTree>
    <p:extLst>
      <p:ext uri="{BB962C8B-B14F-4D97-AF65-F5344CB8AC3E}">
        <p14:creationId xmlns:p14="http://schemas.microsoft.com/office/powerpoint/2010/main" val="3721445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dirty="0"/>
              <a:t>NC Selection Software</a:t>
            </a:r>
          </a:p>
        </p:txBody>
      </p:sp>
      <p:sp>
        <p:nvSpPr>
          <p:cNvPr id="8" name="Content Placeholder 3"/>
          <p:cNvSpPr>
            <a:spLocks noGrp="1"/>
          </p:cNvSpPr>
          <p:nvPr>
            <p:ph idx="1"/>
          </p:nvPr>
        </p:nvSpPr>
        <p:spPr/>
        <p:txBody>
          <a:bodyPr/>
          <a:lstStyle/>
          <a:p>
            <a:r>
              <a:rPr lang="en-CA" dirty="0"/>
              <a:t>Select the follow schedule in AIO:</a:t>
            </a:r>
          </a:p>
          <a:p>
            <a:endParaRPr lang="en-CA" dirty="0"/>
          </a:p>
          <a:p>
            <a:endParaRPr lang="en-CA" dirty="0"/>
          </a:p>
          <a:p>
            <a:endParaRPr lang="en-CA" dirty="0"/>
          </a:p>
        </p:txBody>
      </p:sp>
      <p:sp>
        <p:nvSpPr>
          <p:cNvPr id="3" name="Text Placeholder 2"/>
          <p:cNvSpPr>
            <a:spLocks noGrp="1"/>
          </p:cNvSpPr>
          <p:nvPr>
            <p:ph type="body" sz="quarter" idx="13"/>
          </p:nvPr>
        </p:nvSpPr>
        <p:spPr/>
        <p:txBody>
          <a:bodyPr>
            <a:normAutofit/>
          </a:bodyPr>
          <a:lstStyle/>
          <a:p>
            <a:r>
              <a:rPr lang="en-CA" dirty="0">
                <a:solidFill>
                  <a:schemeClr val="tx1"/>
                </a:solidFill>
              </a:rPr>
              <a:t>Silencer Selection Ex. </a:t>
            </a:r>
          </a:p>
        </p:txBody>
      </p:sp>
      <p:graphicFrame>
        <p:nvGraphicFramePr>
          <p:cNvPr id="9" name="Table 8"/>
          <p:cNvGraphicFramePr>
            <a:graphicFrameLocks noGrp="1"/>
          </p:cNvGraphicFramePr>
          <p:nvPr>
            <p:extLst>
              <p:ext uri="{D42A27DB-BD31-4B8C-83A1-F6EECF244321}">
                <p14:modId xmlns:p14="http://schemas.microsoft.com/office/powerpoint/2010/main" val="2245032924"/>
              </p:ext>
            </p:extLst>
          </p:nvPr>
        </p:nvGraphicFramePr>
        <p:xfrm>
          <a:off x="161490" y="1754224"/>
          <a:ext cx="8944833" cy="1729957"/>
        </p:xfrm>
        <a:graphic>
          <a:graphicData uri="http://schemas.openxmlformats.org/drawingml/2006/table">
            <a:tbl>
              <a:tblPr>
                <a:tableStyleId>{5C22544A-7EE6-4342-B048-85BDC9FD1C3A}</a:tableStyleId>
              </a:tblPr>
              <a:tblGrid>
                <a:gridCol w="464039">
                  <a:extLst>
                    <a:ext uri="{9D8B030D-6E8A-4147-A177-3AD203B41FA5}">
                      <a16:colId xmlns:a16="http://schemas.microsoft.com/office/drawing/2014/main" val="3882525302"/>
                    </a:ext>
                  </a:extLst>
                </a:gridCol>
                <a:gridCol w="464039">
                  <a:extLst>
                    <a:ext uri="{9D8B030D-6E8A-4147-A177-3AD203B41FA5}">
                      <a16:colId xmlns:a16="http://schemas.microsoft.com/office/drawing/2014/main" val="3344295039"/>
                    </a:ext>
                  </a:extLst>
                </a:gridCol>
                <a:gridCol w="464039">
                  <a:extLst>
                    <a:ext uri="{9D8B030D-6E8A-4147-A177-3AD203B41FA5}">
                      <a16:colId xmlns:a16="http://schemas.microsoft.com/office/drawing/2014/main" val="3584727008"/>
                    </a:ext>
                  </a:extLst>
                </a:gridCol>
                <a:gridCol w="464039">
                  <a:extLst>
                    <a:ext uri="{9D8B030D-6E8A-4147-A177-3AD203B41FA5}">
                      <a16:colId xmlns:a16="http://schemas.microsoft.com/office/drawing/2014/main" val="2324633172"/>
                    </a:ext>
                  </a:extLst>
                </a:gridCol>
                <a:gridCol w="512376">
                  <a:extLst>
                    <a:ext uri="{9D8B030D-6E8A-4147-A177-3AD203B41FA5}">
                      <a16:colId xmlns:a16="http://schemas.microsoft.com/office/drawing/2014/main" val="307345418"/>
                    </a:ext>
                  </a:extLst>
                </a:gridCol>
                <a:gridCol w="464039">
                  <a:extLst>
                    <a:ext uri="{9D8B030D-6E8A-4147-A177-3AD203B41FA5}">
                      <a16:colId xmlns:a16="http://schemas.microsoft.com/office/drawing/2014/main" val="1747215315"/>
                    </a:ext>
                  </a:extLst>
                </a:gridCol>
                <a:gridCol w="464039">
                  <a:extLst>
                    <a:ext uri="{9D8B030D-6E8A-4147-A177-3AD203B41FA5}">
                      <a16:colId xmlns:a16="http://schemas.microsoft.com/office/drawing/2014/main" val="2488282232"/>
                    </a:ext>
                  </a:extLst>
                </a:gridCol>
                <a:gridCol w="725060">
                  <a:extLst>
                    <a:ext uri="{9D8B030D-6E8A-4147-A177-3AD203B41FA5}">
                      <a16:colId xmlns:a16="http://schemas.microsoft.com/office/drawing/2014/main" val="3653688960"/>
                    </a:ext>
                  </a:extLst>
                </a:gridCol>
                <a:gridCol w="464039">
                  <a:extLst>
                    <a:ext uri="{9D8B030D-6E8A-4147-A177-3AD203B41FA5}">
                      <a16:colId xmlns:a16="http://schemas.microsoft.com/office/drawing/2014/main" val="935552509"/>
                    </a:ext>
                  </a:extLst>
                </a:gridCol>
                <a:gridCol w="464039">
                  <a:extLst>
                    <a:ext uri="{9D8B030D-6E8A-4147-A177-3AD203B41FA5}">
                      <a16:colId xmlns:a16="http://schemas.microsoft.com/office/drawing/2014/main" val="1445827020"/>
                    </a:ext>
                  </a:extLst>
                </a:gridCol>
                <a:gridCol w="464039">
                  <a:extLst>
                    <a:ext uri="{9D8B030D-6E8A-4147-A177-3AD203B41FA5}">
                      <a16:colId xmlns:a16="http://schemas.microsoft.com/office/drawing/2014/main" val="1927969560"/>
                    </a:ext>
                  </a:extLst>
                </a:gridCol>
                <a:gridCol w="464039">
                  <a:extLst>
                    <a:ext uri="{9D8B030D-6E8A-4147-A177-3AD203B41FA5}">
                      <a16:colId xmlns:a16="http://schemas.microsoft.com/office/drawing/2014/main" val="3070236116"/>
                    </a:ext>
                  </a:extLst>
                </a:gridCol>
                <a:gridCol w="464039">
                  <a:extLst>
                    <a:ext uri="{9D8B030D-6E8A-4147-A177-3AD203B41FA5}">
                      <a16:colId xmlns:a16="http://schemas.microsoft.com/office/drawing/2014/main" val="4285977589"/>
                    </a:ext>
                  </a:extLst>
                </a:gridCol>
                <a:gridCol w="464039">
                  <a:extLst>
                    <a:ext uri="{9D8B030D-6E8A-4147-A177-3AD203B41FA5}">
                      <a16:colId xmlns:a16="http://schemas.microsoft.com/office/drawing/2014/main" val="3079370043"/>
                    </a:ext>
                  </a:extLst>
                </a:gridCol>
                <a:gridCol w="464039">
                  <a:extLst>
                    <a:ext uri="{9D8B030D-6E8A-4147-A177-3AD203B41FA5}">
                      <a16:colId xmlns:a16="http://schemas.microsoft.com/office/drawing/2014/main" val="4176546719"/>
                    </a:ext>
                  </a:extLst>
                </a:gridCol>
                <a:gridCol w="464039">
                  <a:extLst>
                    <a:ext uri="{9D8B030D-6E8A-4147-A177-3AD203B41FA5}">
                      <a16:colId xmlns:a16="http://schemas.microsoft.com/office/drawing/2014/main" val="2568366814"/>
                    </a:ext>
                  </a:extLst>
                </a:gridCol>
                <a:gridCol w="464039">
                  <a:extLst>
                    <a:ext uri="{9D8B030D-6E8A-4147-A177-3AD203B41FA5}">
                      <a16:colId xmlns:a16="http://schemas.microsoft.com/office/drawing/2014/main" val="2643061334"/>
                    </a:ext>
                  </a:extLst>
                </a:gridCol>
                <a:gridCol w="746812">
                  <a:extLst>
                    <a:ext uri="{9D8B030D-6E8A-4147-A177-3AD203B41FA5}">
                      <a16:colId xmlns:a16="http://schemas.microsoft.com/office/drawing/2014/main" val="1134584626"/>
                    </a:ext>
                  </a:extLst>
                </a:gridCol>
              </a:tblGrid>
              <a:tr h="252486">
                <a:tc gridSpan="4">
                  <a:txBody>
                    <a:bodyPr/>
                    <a:lstStyle/>
                    <a:p>
                      <a:pPr algn="ctr" fontAlgn="ctr"/>
                      <a:r>
                        <a:rPr lang="en-CA" sz="1100" u="none" strike="noStrike" dirty="0">
                          <a:effectLst/>
                        </a:rPr>
                        <a:t>Silencer Information</a:t>
                      </a:r>
                      <a:endParaRPr lang="en-CA" sz="1100" b="0" i="0" u="none" strike="noStrike" dirty="0">
                        <a:effectLst/>
                        <a:latin typeface="Calibri" panose="020F0502020204030204" pitchFamily="34" charset="0"/>
                      </a:endParaRPr>
                    </a:p>
                  </a:txBody>
                  <a:tcPr marL="6673" marR="6673" marT="6673" marB="0" anchor="ctr"/>
                </a:tc>
                <a:tc hMerge="1">
                  <a:txBody>
                    <a:bodyPr/>
                    <a:lstStyle/>
                    <a:p>
                      <a:endParaRPr lang="en-CA"/>
                    </a:p>
                  </a:txBody>
                  <a:tcPr/>
                </a:tc>
                <a:tc hMerge="1">
                  <a:txBody>
                    <a:bodyPr/>
                    <a:lstStyle/>
                    <a:p>
                      <a:endParaRPr lang="en-CA"/>
                    </a:p>
                  </a:txBody>
                  <a:tcPr/>
                </a:tc>
                <a:tc hMerge="1">
                  <a:txBody>
                    <a:bodyPr/>
                    <a:lstStyle/>
                    <a:p>
                      <a:endParaRPr lang="en-CA"/>
                    </a:p>
                  </a:txBody>
                  <a:tcPr/>
                </a:tc>
                <a:tc gridSpan="4">
                  <a:txBody>
                    <a:bodyPr/>
                    <a:lstStyle/>
                    <a:p>
                      <a:pPr algn="ctr" fontAlgn="ctr"/>
                      <a:r>
                        <a:rPr lang="en-CA" sz="1100" u="none" strike="noStrike" dirty="0">
                          <a:effectLst/>
                        </a:rPr>
                        <a:t>Duct System Information</a:t>
                      </a:r>
                      <a:endParaRPr lang="en-CA" sz="1100" b="0" i="0" u="none" strike="noStrike" dirty="0">
                        <a:effectLst/>
                        <a:latin typeface="Calibri" panose="020F0502020204030204" pitchFamily="34" charset="0"/>
                      </a:endParaRPr>
                    </a:p>
                  </a:txBody>
                  <a:tcPr marL="6673" marR="6673" marT="6673" marB="0" anchor="ctr"/>
                </a:tc>
                <a:tc hMerge="1">
                  <a:txBody>
                    <a:bodyPr/>
                    <a:lstStyle/>
                    <a:p>
                      <a:endParaRPr lang="en-CA"/>
                    </a:p>
                  </a:txBody>
                  <a:tcPr/>
                </a:tc>
                <a:tc hMerge="1">
                  <a:txBody>
                    <a:bodyPr/>
                    <a:lstStyle/>
                    <a:p>
                      <a:endParaRPr lang="en-CA"/>
                    </a:p>
                  </a:txBody>
                  <a:tcPr/>
                </a:tc>
                <a:tc hMerge="1">
                  <a:txBody>
                    <a:bodyPr/>
                    <a:lstStyle/>
                    <a:p>
                      <a:endParaRPr lang="en-CA"/>
                    </a:p>
                  </a:txBody>
                  <a:tcPr/>
                </a:tc>
                <a:tc gridSpan="8">
                  <a:txBody>
                    <a:bodyPr/>
                    <a:lstStyle/>
                    <a:p>
                      <a:pPr algn="ctr" fontAlgn="ctr"/>
                      <a:r>
                        <a:rPr lang="en-CA" sz="1100" u="none" strike="noStrike" dirty="0">
                          <a:effectLst/>
                        </a:rPr>
                        <a:t>Dynamic Insertion Loss (dB)</a:t>
                      </a:r>
                      <a:endParaRPr lang="en-CA" sz="1100" b="0" i="0" u="none" strike="noStrike" dirty="0">
                        <a:effectLst/>
                        <a:latin typeface="Calibri" panose="020F0502020204030204" pitchFamily="34" charset="0"/>
                      </a:endParaRPr>
                    </a:p>
                  </a:txBody>
                  <a:tcPr marL="6673" marR="6673" marT="6673" marB="0" anchor="ct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ctr" fontAlgn="b"/>
                      <a:r>
                        <a:rPr lang="en-CA" sz="800" u="none" strike="noStrike">
                          <a:effectLst/>
                        </a:rPr>
                        <a:t> </a:t>
                      </a:r>
                      <a:endParaRPr lang="en-CA" sz="800" b="0" i="0" u="none" strike="noStrike">
                        <a:effectLst/>
                        <a:latin typeface="Calibri" panose="020F0502020204030204" pitchFamily="34" charset="0"/>
                      </a:endParaRPr>
                    </a:p>
                  </a:txBody>
                  <a:tcPr marL="6673" marR="6673" marT="6673" marB="0" anchor="b"/>
                </a:tc>
                <a:tc>
                  <a:txBody>
                    <a:bodyPr/>
                    <a:lstStyle/>
                    <a:p>
                      <a:pPr algn="l" fontAlgn="b"/>
                      <a:endParaRPr lang="en-CA" sz="800" b="0" i="0" u="none" strike="noStrike">
                        <a:effectLst/>
                        <a:latin typeface="Calibri" panose="020F0502020204030204" pitchFamily="34" charset="0"/>
                      </a:endParaRPr>
                    </a:p>
                  </a:txBody>
                  <a:tcPr marL="6673" marR="6673" marT="6673" marB="0" anchor="b"/>
                </a:tc>
                <a:extLst>
                  <a:ext uri="{0D108BD9-81ED-4DB2-BD59-A6C34878D82A}">
                    <a16:rowId xmlns:a16="http://schemas.microsoft.com/office/drawing/2014/main" val="4030895750"/>
                  </a:ext>
                </a:extLst>
              </a:tr>
              <a:tr h="480925">
                <a:tc>
                  <a:txBody>
                    <a:bodyPr/>
                    <a:lstStyle/>
                    <a:p>
                      <a:pPr algn="ctr" fontAlgn="ctr"/>
                      <a:r>
                        <a:rPr lang="en-CA" sz="1000" u="none" strike="noStrike" dirty="0">
                          <a:effectLst/>
                        </a:rPr>
                        <a:t>Tag</a:t>
                      </a:r>
                      <a:endParaRPr lang="en-CA" sz="1000" b="1" i="0" u="none" strike="noStrike" dirty="0">
                        <a:effectLst/>
                        <a:latin typeface="Calibri" panose="020F0502020204030204" pitchFamily="34" charset="0"/>
                      </a:endParaRPr>
                    </a:p>
                  </a:txBody>
                  <a:tcPr marL="6673" marR="6673" marT="6673" marB="0" anchor="ctr"/>
                </a:tc>
                <a:tc>
                  <a:txBody>
                    <a:bodyPr/>
                    <a:lstStyle/>
                    <a:p>
                      <a:pPr algn="ctr" fontAlgn="ctr"/>
                      <a:r>
                        <a:rPr lang="en-CA" sz="1000" u="none" strike="noStrike" dirty="0">
                          <a:effectLst/>
                        </a:rPr>
                        <a:t>Width (in)</a:t>
                      </a:r>
                      <a:endParaRPr lang="en-CA" sz="1000" b="1" i="0" u="none" strike="noStrike" dirty="0">
                        <a:effectLst/>
                        <a:latin typeface="Calibri" panose="020F0502020204030204" pitchFamily="34" charset="0"/>
                      </a:endParaRPr>
                    </a:p>
                  </a:txBody>
                  <a:tcPr marL="6673" marR="6673" marT="6673" marB="0" anchor="ctr"/>
                </a:tc>
                <a:tc>
                  <a:txBody>
                    <a:bodyPr/>
                    <a:lstStyle/>
                    <a:p>
                      <a:pPr algn="ctr" fontAlgn="ctr"/>
                      <a:r>
                        <a:rPr lang="en-CA" sz="1000" u="none" strike="noStrike" dirty="0">
                          <a:effectLst/>
                        </a:rPr>
                        <a:t>Height (in)</a:t>
                      </a:r>
                      <a:endParaRPr lang="en-CA" sz="1000" b="1" i="0" u="none" strike="noStrike" dirty="0">
                        <a:effectLst/>
                        <a:latin typeface="Calibri" panose="020F0502020204030204" pitchFamily="34" charset="0"/>
                      </a:endParaRPr>
                    </a:p>
                  </a:txBody>
                  <a:tcPr marL="6673" marR="6673" marT="6673" marB="0" anchor="ctr"/>
                </a:tc>
                <a:tc>
                  <a:txBody>
                    <a:bodyPr/>
                    <a:lstStyle/>
                    <a:p>
                      <a:pPr algn="ctr" fontAlgn="ctr"/>
                      <a:r>
                        <a:rPr lang="en-CA" sz="1000" u="none" strike="noStrike" dirty="0">
                          <a:effectLst/>
                        </a:rPr>
                        <a:t>Length (in)</a:t>
                      </a:r>
                      <a:endParaRPr lang="en-CA" sz="1000" b="1" i="0" u="none" strike="noStrike" dirty="0">
                        <a:effectLst/>
                        <a:latin typeface="Calibri" panose="020F0502020204030204" pitchFamily="34" charset="0"/>
                      </a:endParaRPr>
                    </a:p>
                  </a:txBody>
                  <a:tcPr marL="6673" marR="6673" marT="6673" marB="0" anchor="ctr"/>
                </a:tc>
                <a:tc>
                  <a:txBody>
                    <a:bodyPr/>
                    <a:lstStyle/>
                    <a:p>
                      <a:pPr algn="ctr" fontAlgn="ctr"/>
                      <a:r>
                        <a:rPr lang="en-CA" sz="1000" u="none" strike="noStrike" dirty="0">
                          <a:effectLst/>
                        </a:rPr>
                        <a:t>Air Flow</a:t>
                      </a:r>
                      <a:endParaRPr lang="en-CA" sz="1000" b="1" i="0" u="none" strike="noStrike" dirty="0">
                        <a:effectLst/>
                        <a:latin typeface="Calibri" panose="020F0502020204030204" pitchFamily="34" charset="0"/>
                      </a:endParaRPr>
                    </a:p>
                  </a:txBody>
                  <a:tcPr marL="6673" marR="6673" marT="6673" marB="0" anchor="ctr"/>
                </a:tc>
                <a:tc>
                  <a:txBody>
                    <a:bodyPr/>
                    <a:lstStyle/>
                    <a:p>
                      <a:pPr algn="ctr" fontAlgn="ctr"/>
                      <a:r>
                        <a:rPr lang="en-CA" sz="1000" u="none" strike="noStrike" dirty="0">
                          <a:effectLst/>
                        </a:rPr>
                        <a:t>Flow (CFM)</a:t>
                      </a:r>
                      <a:endParaRPr lang="en-CA" sz="1000" b="1" i="0" u="none" strike="noStrike" dirty="0">
                        <a:effectLst/>
                        <a:latin typeface="Calibri" panose="020F0502020204030204" pitchFamily="34" charset="0"/>
                      </a:endParaRPr>
                    </a:p>
                  </a:txBody>
                  <a:tcPr marL="6673" marR="6673" marT="6673" marB="0" anchor="ctr"/>
                </a:tc>
                <a:tc>
                  <a:txBody>
                    <a:bodyPr/>
                    <a:lstStyle/>
                    <a:p>
                      <a:pPr algn="ctr" fontAlgn="ctr"/>
                      <a:r>
                        <a:rPr lang="en-CA" sz="1000" u="none" strike="noStrike" dirty="0">
                          <a:effectLst/>
                        </a:rPr>
                        <a:t>Velocity (FPM)</a:t>
                      </a:r>
                      <a:endParaRPr lang="en-CA" sz="1000" b="1" i="0" u="none" strike="noStrike" dirty="0">
                        <a:effectLst/>
                        <a:latin typeface="Calibri" panose="020F0502020204030204" pitchFamily="34" charset="0"/>
                      </a:endParaRPr>
                    </a:p>
                  </a:txBody>
                  <a:tcPr marL="6673" marR="6673" marT="6673" marB="0" anchor="ctr"/>
                </a:tc>
                <a:tc>
                  <a:txBody>
                    <a:bodyPr/>
                    <a:lstStyle/>
                    <a:p>
                      <a:pPr algn="ctr" fontAlgn="ctr"/>
                      <a:r>
                        <a:rPr lang="en-CA" sz="1000" u="none" strike="noStrike" dirty="0">
                          <a:effectLst/>
                        </a:rPr>
                        <a:t>PD </a:t>
                      </a:r>
                    </a:p>
                    <a:p>
                      <a:pPr algn="ctr" fontAlgn="ctr"/>
                      <a:r>
                        <a:rPr lang="en-CA" sz="1000" u="none" strike="noStrike" dirty="0">
                          <a:effectLst/>
                        </a:rPr>
                        <a:t>(in. </a:t>
                      </a:r>
                      <a:r>
                        <a:rPr lang="en-CA" sz="1000" u="none" strike="noStrike" dirty="0" err="1">
                          <a:effectLst/>
                        </a:rPr>
                        <a:t>w.g</a:t>
                      </a:r>
                      <a:r>
                        <a:rPr lang="en-CA" sz="1000" u="none" strike="noStrike" dirty="0">
                          <a:effectLst/>
                        </a:rPr>
                        <a:t>.)</a:t>
                      </a:r>
                      <a:endParaRPr lang="en-CA" sz="1000" b="1" i="0" u="none" strike="noStrike" dirty="0">
                        <a:effectLst/>
                        <a:latin typeface="Calibri" panose="020F0502020204030204" pitchFamily="34" charset="0"/>
                      </a:endParaRPr>
                    </a:p>
                  </a:txBody>
                  <a:tcPr marL="6673" marR="6673" marT="6673" marB="0" anchor="ctr"/>
                </a:tc>
                <a:tc>
                  <a:txBody>
                    <a:bodyPr/>
                    <a:lstStyle/>
                    <a:p>
                      <a:pPr algn="ctr" fontAlgn="ctr"/>
                      <a:r>
                        <a:rPr lang="en-CA" sz="1200" u="none" strike="noStrike" dirty="0">
                          <a:effectLst/>
                        </a:rPr>
                        <a:t>63</a:t>
                      </a:r>
                      <a:endParaRPr lang="en-CA" sz="1200" b="1" i="0" u="none" strike="noStrike" dirty="0">
                        <a:effectLst/>
                        <a:latin typeface="Calibri" panose="020F0502020204030204" pitchFamily="34" charset="0"/>
                      </a:endParaRPr>
                    </a:p>
                  </a:txBody>
                  <a:tcPr marL="6673" marR="6673" marT="6673" marB="0" anchor="ctr"/>
                </a:tc>
                <a:tc>
                  <a:txBody>
                    <a:bodyPr/>
                    <a:lstStyle/>
                    <a:p>
                      <a:pPr algn="ctr" fontAlgn="ctr"/>
                      <a:r>
                        <a:rPr lang="en-CA" sz="1200" u="none" strike="noStrike" dirty="0">
                          <a:effectLst/>
                        </a:rPr>
                        <a:t>125</a:t>
                      </a:r>
                      <a:endParaRPr lang="en-CA" sz="1200" b="1" i="0" u="none" strike="noStrike" dirty="0">
                        <a:effectLst/>
                        <a:latin typeface="Calibri" panose="020F0502020204030204" pitchFamily="34" charset="0"/>
                      </a:endParaRPr>
                    </a:p>
                  </a:txBody>
                  <a:tcPr marL="6673" marR="6673" marT="6673" marB="0" anchor="ctr"/>
                </a:tc>
                <a:tc>
                  <a:txBody>
                    <a:bodyPr/>
                    <a:lstStyle/>
                    <a:p>
                      <a:pPr algn="ctr" fontAlgn="ctr"/>
                      <a:r>
                        <a:rPr lang="en-CA" sz="1200" u="none" strike="noStrike" dirty="0">
                          <a:effectLst/>
                        </a:rPr>
                        <a:t>250</a:t>
                      </a:r>
                      <a:endParaRPr lang="en-CA" sz="1200" b="1" i="0" u="none" strike="noStrike" dirty="0">
                        <a:effectLst/>
                        <a:latin typeface="Calibri" panose="020F0502020204030204" pitchFamily="34" charset="0"/>
                      </a:endParaRPr>
                    </a:p>
                  </a:txBody>
                  <a:tcPr marL="6673" marR="6673" marT="6673" marB="0" anchor="ctr"/>
                </a:tc>
                <a:tc>
                  <a:txBody>
                    <a:bodyPr/>
                    <a:lstStyle/>
                    <a:p>
                      <a:pPr algn="ctr" fontAlgn="ctr"/>
                      <a:r>
                        <a:rPr lang="en-CA" sz="1200" u="none" strike="noStrike">
                          <a:effectLst/>
                        </a:rPr>
                        <a:t>500</a:t>
                      </a:r>
                      <a:endParaRPr lang="en-CA" sz="1200" b="1" i="0" u="none" strike="noStrike">
                        <a:effectLst/>
                        <a:latin typeface="Calibri" panose="020F0502020204030204" pitchFamily="34" charset="0"/>
                      </a:endParaRPr>
                    </a:p>
                  </a:txBody>
                  <a:tcPr marL="6673" marR="6673" marT="6673" marB="0" anchor="ctr"/>
                </a:tc>
                <a:tc>
                  <a:txBody>
                    <a:bodyPr/>
                    <a:lstStyle/>
                    <a:p>
                      <a:pPr algn="ctr" fontAlgn="ctr"/>
                      <a:r>
                        <a:rPr lang="en-CA" sz="1200" u="none" strike="noStrike">
                          <a:effectLst/>
                        </a:rPr>
                        <a:t>1k</a:t>
                      </a:r>
                      <a:endParaRPr lang="en-CA" sz="1200" b="1" i="0" u="none" strike="noStrike">
                        <a:effectLst/>
                        <a:latin typeface="Calibri" panose="020F0502020204030204" pitchFamily="34" charset="0"/>
                      </a:endParaRPr>
                    </a:p>
                  </a:txBody>
                  <a:tcPr marL="6673" marR="6673" marT="6673" marB="0" anchor="ctr"/>
                </a:tc>
                <a:tc>
                  <a:txBody>
                    <a:bodyPr/>
                    <a:lstStyle/>
                    <a:p>
                      <a:pPr algn="ctr" fontAlgn="ctr"/>
                      <a:r>
                        <a:rPr lang="en-CA" sz="1200" u="none" strike="noStrike">
                          <a:effectLst/>
                        </a:rPr>
                        <a:t>2k</a:t>
                      </a:r>
                      <a:endParaRPr lang="en-CA" sz="1200" b="1" i="0" u="none" strike="noStrike">
                        <a:effectLst/>
                        <a:latin typeface="Calibri" panose="020F0502020204030204" pitchFamily="34" charset="0"/>
                      </a:endParaRPr>
                    </a:p>
                  </a:txBody>
                  <a:tcPr marL="6673" marR="6673" marT="6673" marB="0" anchor="ctr"/>
                </a:tc>
                <a:tc>
                  <a:txBody>
                    <a:bodyPr/>
                    <a:lstStyle/>
                    <a:p>
                      <a:pPr algn="ctr" fontAlgn="ctr"/>
                      <a:r>
                        <a:rPr lang="en-CA" sz="1200" u="none" strike="noStrike">
                          <a:effectLst/>
                        </a:rPr>
                        <a:t>4k</a:t>
                      </a:r>
                      <a:endParaRPr lang="en-CA" sz="1200" b="1" i="0" u="none" strike="noStrike">
                        <a:effectLst/>
                        <a:latin typeface="Calibri" panose="020F0502020204030204" pitchFamily="34" charset="0"/>
                      </a:endParaRPr>
                    </a:p>
                  </a:txBody>
                  <a:tcPr marL="6673" marR="6673" marT="6673" marB="0" anchor="ctr"/>
                </a:tc>
                <a:tc>
                  <a:txBody>
                    <a:bodyPr/>
                    <a:lstStyle/>
                    <a:p>
                      <a:pPr algn="ctr" fontAlgn="ctr"/>
                      <a:r>
                        <a:rPr lang="en-CA" sz="1200" u="none" strike="noStrike">
                          <a:effectLst/>
                        </a:rPr>
                        <a:t>8k</a:t>
                      </a:r>
                      <a:endParaRPr lang="en-CA" sz="1200" b="1" i="0" u="none" strike="noStrike">
                        <a:effectLst/>
                        <a:latin typeface="Calibri" panose="020F0502020204030204" pitchFamily="34" charset="0"/>
                      </a:endParaRPr>
                    </a:p>
                  </a:txBody>
                  <a:tcPr marL="6673" marR="6673" marT="6673" marB="0" anchor="ctr"/>
                </a:tc>
                <a:tc>
                  <a:txBody>
                    <a:bodyPr/>
                    <a:lstStyle/>
                    <a:p>
                      <a:pPr algn="ctr" fontAlgn="ctr"/>
                      <a:r>
                        <a:rPr lang="en-CA" sz="1000" u="sng" strike="noStrike">
                          <a:effectLst/>
                        </a:rPr>
                        <a:t>Notes</a:t>
                      </a:r>
                      <a:endParaRPr lang="en-CA" sz="1000" b="1" i="0" u="sng" strike="noStrike">
                        <a:effectLst/>
                        <a:latin typeface="Calibri" panose="020F0502020204030204" pitchFamily="34" charset="0"/>
                      </a:endParaRPr>
                    </a:p>
                  </a:txBody>
                  <a:tcPr marL="6673" marR="6673" marT="6673" marB="0" anchor="ctr"/>
                </a:tc>
                <a:tc>
                  <a:txBody>
                    <a:bodyPr/>
                    <a:lstStyle/>
                    <a:p>
                      <a:pPr algn="l" fontAlgn="ctr"/>
                      <a:r>
                        <a:rPr lang="en-CA" sz="1000" u="sng" strike="noStrike" dirty="0">
                          <a:effectLst/>
                        </a:rPr>
                        <a:t>Casing Gauge</a:t>
                      </a:r>
                      <a:endParaRPr lang="en-CA" sz="1000" b="1" i="0" u="sng" strike="noStrike" dirty="0">
                        <a:effectLst/>
                        <a:latin typeface="Calibri" panose="020F0502020204030204" pitchFamily="34" charset="0"/>
                      </a:endParaRPr>
                    </a:p>
                  </a:txBody>
                  <a:tcPr marL="6673" marR="6673" marT="6673" marB="0" anchor="ctr"/>
                </a:tc>
                <a:extLst>
                  <a:ext uri="{0D108BD9-81ED-4DB2-BD59-A6C34878D82A}">
                    <a16:rowId xmlns:a16="http://schemas.microsoft.com/office/drawing/2014/main" val="1820691395"/>
                  </a:ext>
                </a:extLst>
              </a:tr>
              <a:tr h="253418">
                <a:tc>
                  <a:txBody>
                    <a:bodyPr/>
                    <a:lstStyle/>
                    <a:p>
                      <a:pPr algn="ctr" fontAlgn="ctr"/>
                      <a:r>
                        <a:rPr lang="en-CA" sz="1000" u="none" strike="noStrike">
                          <a:effectLst/>
                        </a:rPr>
                        <a:t>SA-1</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a:effectLst/>
                        </a:rPr>
                        <a:t>12.00</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a:effectLst/>
                        </a:rPr>
                        <a:t>12.00</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dirty="0">
                          <a:effectLst/>
                        </a:rPr>
                        <a:t>36</a:t>
                      </a:r>
                      <a:endParaRPr lang="en-CA" sz="1000" b="0" i="0" u="none" strike="noStrike" dirty="0">
                        <a:effectLst/>
                        <a:latin typeface="Calibri" panose="020F0502020204030204" pitchFamily="34" charset="0"/>
                      </a:endParaRPr>
                    </a:p>
                  </a:txBody>
                  <a:tcPr marL="6673" marR="6673" marT="6673" marB="0" anchor="ctr"/>
                </a:tc>
                <a:tc>
                  <a:txBody>
                    <a:bodyPr/>
                    <a:lstStyle/>
                    <a:p>
                      <a:pPr algn="ctr" fontAlgn="ctr"/>
                      <a:r>
                        <a:rPr lang="en-CA" sz="1000" u="none" strike="noStrike" dirty="0">
                          <a:effectLst/>
                        </a:rPr>
                        <a:t>Forward</a:t>
                      </a:r>
                      <a:endParaRPr lang="en-CA" sz="1000" b="0" i="0" u="none" strike="noStrike" dirty="0">
                        <a:effectLst/>
                        <a:latin typeface="Calibri" panose="020F0502020204030204" pitchFamily="34" charset="0"/>
                      </a:endParaRPr>
                    </a:p>
                  </a:txBody>
                  <a:tcPr marL="6673" marR="6673" marT="6673" marB="0" anchor="ctr"/>
                </a:tc>
                <a:tc>
                  <a:txBody>
                    <a:bodyPr/>
                    <a:lstStyle/>
                    <a:p>
                      <a:pPr algn="ctr" fontAlgn="ctr"/>
                      <a:r>
                        <a:rPr lang="en-CA" sz="1000" u="none" strike="noStrike">
                          <a:effectLst/>
                        </a:rPr>
                        <a:t>1000</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dirty="0">
                          <a:effectLst/>
                        </a:rPr>
                        <a:t>1000</a:t>
                      </a:r>
                      <a:endParaRPr lang="en-CA" sz="1000" b="0" i="0" u="none" strike="noStrike" dirty="0">
                        <a:effectLst/>
                        <a:latin typeface="Calibri" panose="020F0502020204030204" pitchFamily="34" charset="0"/>
                      </a:endParaRPr>
                    </a:p>
                  </a:txBody>
                  <a:tcPr marL="6673" marR="6673" marT="6673" marB="0" anchor="ctr"/>
                </a:tc>
                <a:tc>
                  <a:txBody>
                    <a:bodyPr/>
                    <a:lstStyle/>
                    <a:p>
                      <a:pPr algn="ctr" fontAlgn="ctr"/>
                      <a:r>
                        <a:rPr lang="en-CA" sz="1000" u="none" strike="noStrike">
                          <a:effectLst/>
                        </a:rPr>
                        <a:t>0.25</a:t>
                      </a:r>
                      <a:endParaRPr lang="en-CA" sz="1000" b="0" i="0" u="none" strike="noStrike">
                        <a:effectLst/>
                        <a:latin typeface="Calibri" panose="020F0502020204030204" pitchFamily="34" charset="0"/>
                      </a:endParaRPr>
                    </a:p>
                  </a:txBody>
                  <a:tcPr marL="6673" marR="6673" marT="6673" marB="0" anchor="ctr"/>
                </a:tc>
                <a:tc>
                  <a:txBody>
                    <a:bodyPr/>
                    <a:lstStyle/>
                    <a:p>
                      <a:pPr algn="ctr" fontAlgn="b"/>
                      <a:r>
                        <a:rPr lang="en-CA" sz="1050" u="none" strike="noStrike">
                          <a:effectLst/>
                        </a:rPr>
                        <a:t>5</a:t>
                      </a:r>
                      <a:endParaRPr lang="en-CA" sz="1050" b="0" i="0" u="none" strike="noStrike">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8</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15</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30</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35</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30</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23</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17</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ctr"/>
                      <a:r>
                        <a:rPr lang="en-CA" sz="1000" u="none" strike="noStrike" dirty="0">
                          <a:effectLst/>
                        </a:rPr>
                        <a:t>1-4</a:t>
                      </a:r>
                      <a:endParaRPr lang="en-CA" sz="1000" b="0" i="0" u="none" strike="noStrike" dirty="0">
                        <a:effectLst/>
                        <a:latin typeface="Calibri" panose="020F0502020204030204" pitchFamily="34" charset="0"/>
                      </a:endParaRPr>
                    </a:p>
                  </a:txBody>
                  <a:tcPr marL="6673" marR="6673" marT="6673" marB="0" anchor="ctr"/>
                </a:tc>
                <a:tc>
                  <a:txBody>
                    <a:bodyPr/>
                    <a:lstStyle/>
                    <a:p>
                      <a:pPr algn="ctr" fontAlgn="b"/>
                      <a:r>
                        <a:rPr lang="en-CA" sz="800" u="none" strike="noStrike" dirty="0">
                          <a:effectLst/>
                        </a:rPr>
                        <a:t>HTL1 CASING</a:t>
                      </a:r>
                      <a:endParaRPr lang="en-CA" sz="800" b="0" i="0" u="none" strike="noStrike" dirty="0">
                        <a:effectLst/>
                        <a:latin typeface="Calibri" panose="020F0502020204030204" pitchFamily="34" charset="0"/>
                      </a:endParaRPr>
                    </a:p>
                  </a:txBody>
                  <a:tcPr marL="6673" marR="6673" marT="6673" marB="0" anchor="b"/>
                </a:tc>
                <a:extLst>
                  <a:ext uri="{0D108BD9-81ED-4DB2-BD59-A6C34878D82A}">
                    <a16:rowId xmlns:a16="http://schemas.microsoft.com/office/drawing/2014/main" val="3960813582"/>
                  </a:ext>
                </a:extLst>
              </a:tr>
              <a:tr h="242467">
                <a:tc>
                  <a:txBody>
                    <a:bodyPr/>
                    <a:lstStyle/>
                    <a:p>
                      <a:pPr algn="ctr" fontAlgn="ctr"/>
                      <a:r>
                        <a:rPr lang="en-CA" sz="1000" u="none" strike="noStrike">
                          <a:effectLst/>
                        </a:rPr>
                        <a:t>RA-1</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a:effectLst/>
                        </a:rPr>
                        <a:t>12.00</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a:effectLst/>
                        </a:rPr>
                        <a:t>12.00</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dirty="0">
                          <a:effectLst/>
                        </a:rPr>
                        <a:t>60</a:t>
                      </a:r>
                      <a:endParaRPr lang="en-CA" sz="1000" b="0" i="0" u="none" strike="noStrike" dirty="0">
                        <a:effectLst/>
                        <a:latin typeface="Calibri" panose="020F0502020204030204" pitchFamily="34" charset="0"/>
                      </a:endParaRPr>
                    </a:p>
                  </a:txBody>
                  <a:tcPr marL="6673" marR="6673" marT="6673" marB="0" anchor="ctr"/>
                </a:tc>
                <a:tc>
                  <a:txBody>
                    <a:bodyPr/>
                    <a:lstStyle/>
                    <a:p>
                      <a:pPr algn="ctr" fontAlgn="ctr"/>
                      <a:r>
                        <a:rPr lang="en-CA" sz="1000" u="none" strike="noStrike">
                          <a:effectLst/>
                        </a:rPr>
                        <a:t>Reverse</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a:effectLst/>
                        </a:rPr>
                        <a:t>1000</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a:effectLst/>
                        </a:rPr>
                        <a:t>735</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dirty="0">
                          <a:effectLst/>
                        </a:rPr>
                        <a:t>0.13</a:t>
                      </a:r>
                      <a:endParaRPr lang="en-CA" sz="1000" b="0" i="0" u="none" strike="noStrike" dirty="0">
                        <a:effectLst/>
                        <a:latin typeface="Calibri" panose="020F0502020204030204" pitchFamily="34" charset="0"/>
                      </a:endParaRPr>
                    </a:p>
                  </a:txBody>
                  <a:tcPr marL="6673" marR="6673" marT="6673" marB="0" anchor="ctr"/>
                </a:tc>
                <a:tc>
                  <a:txBody>
                    <a:bodyPr/>
                    <a:lstStyle/>
                    <a:p>
                      <a:pPr algn="ctr" fontAlgn="b"/>
                      <a:r>
                        <a:rPr lang="en-CA" sz="1050" u="none" strike="noStrike">
                          <a:effectLst/>
                        </a:rPr>
                        <a:t>8</a:t>
                      </a:r>
                      <a:endParaRPr lang="en-CA" sz="1050" b="0" i="0" u="none" strike="noStrike">
                        <a:effectLst/>
                        <a:latin typeface="Calibri" panose="020F0502020204030204" pitchFamily="34" charset="0"/>
                      </a:endParaRPr>
                    </a:p>
                  </a:txBody>
                  <a:tcPr marL="6673" marR="6673" marT="6673" marB="0" anchor="b"/>
                </a:tc>
                <a:tc>
                  <a:txBody>
                    <a:bodyPr/>
                    <a:lstStyle/>
                    <a:p>
                      <a:pPr algn="ctr" fontAlgn="b"/>
                      <a:r>
                        <a:rPr lang="en-CA" sz="1050" u="none" strike="noStrike">
                          <a:effectLst/>
                        </a:rPr>
                        <a:t>12</a:t>
                      </a:r>
                      <a:endParaRPr lang="en-CA" sz="1050" b="0" i="0" u="none" strike="noStrike">
                        <a:effectLst/>
                        <a:latin typeface="Calibri" panose="020F0502020204030204" pitchFamily="34" charset="0"/>
                      </a:endParaRPr>
                    </a:p>
                  </a:txBody>
                  <a:tcPr marL="6673" marR="6673" marT="6673" marB="0" anchor="b"/>
                </a:tc>
                <a:tc>
                  <a:txBody>
                    <a:bodyPr/>
                    <a:lstStyle/>
                    <a:p>
                      <a:pPr algn="ctr" fontAlgn="b"/>
                      <a:r>
                        <a:rPr lang="en-CA" sz="1050" u="none" strike="noStrike">
                          <a:effectLst/>
                        </a:rPr>
                        <a:t>20</a:t>
                      </a:r>
                      <a:endParaRPr lang="en-CA" sz="1050" b="0" i="0" u="none" strike="noStrike">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32</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33</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30</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24</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b"/>
                      <a:r>
                        <a:rPr lang="en-CA" sz="1050" u="none" strike="noStrike">
                          <a:effectLst/>
                        </a:rPr>
                        <a:t>16</a:t>
                      </a:r>
                      <a:endParaRPr lang="en-CA" sz="1050" b="0" i="0" u="none" strike="noStrike">
                        <a:effectLst/>
                        <a:latin typeface="Calibri" panose="020F0502020204030204" pitchFamily="34" charset="0"/>
                      </a:endParaRPr>
                    </a:p>
                  </a:txBody>
                  <a:tcPr marL="6673" marR="6673" marT="6673" marB="0" anchor="b"/>
                </a:tc>
                <a:tc>
                  <a:txBody>
                    <a:bodyPr/>
                    <a:lstStyle/>
                    <a:p>
                      <a:pPr algn="ctr" fontAlgn="ctr"/>
                      <a:r>
                        <a:rPr lang="en-CA" sz="1000" u="none" strike="noStrike">
                          <a:effectLst/>
                        </a:rPr>
                        <a:t>1-4</a:t>
                      </a:r>
                      <a:endParaRPr lang="en-CA" sz="1000" b="0" i="0" u="none" strike="noStrike">
                        <a:effectLst/>
                        <a:latin typeface="Calibri" panose="020F0502020204030204" pitchFamily="34" charset="0"/>
                      </a:endParaRPr>
                    </a:p>
                  </a:txBody>
                  <a:tcPr marL="6673" marR="6673" marT="6673" marB="0" anchor="ctr"/>
                </a:tc>
                <a:tc>
                  <a:txBody>
                    <a:bodyPr/>
                    <a:lstStyle/>
                    <a:p>
                      <a:pPr algn="ctr" fontAlgn="b"/>
                      <a:r>
                        <a:rPr lang="en-CA" sz="800" u="none" strike="noStrike" dirty="0">
                          <a:effectLst/>
                        </a:rPr>
                        <a:t>HTL1 CASING</a:t>
                      </a:r>
                      <a:endParaRPr lang="en-CA" sz="800" b="0" i="0" u="none" strike="noStrike" dirty="0">
                        <a:effectLst/>
                        <a:latin typeface="Calibri" panose="020F0502020204030204" pitchFamily="34" charset="0"/>
                      </a:endParaRPr>
                    </a:p>
                  </a:txBody>
                  <a:tcPr marL="6673" marR="6673" marT="6673" marB="0" anchor="b"/>
                </a:tc>
                <a:extLst>
                  <a:ext uri="{0D108BD9-81ED-4DB2-BD59-A6C34878D82A}">
                    <a16:rowId xmlns:a16="http://schemas.microsoft.com/office/drawing/2014/main" val="1805054610"/>
                  </a:ext>
                </a:extLst>
              </a:tr>
              <a:tr h="257793">
                <a:tc>
                  <a:txBody>
                    <a:bodyPr/>
                    <a:lstStyle/>
                    <a:p>
                      <a:pPr algn="ctr" fontAlgn="ctr"/>
                      <a:r>
                        <a:rPr lang="en-CA" sz="1000" u="none" strike="noStrike">
                          <a:effectLst/>
                        </a:rPr>
                        <a:t>SA-2</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a:effectLst/>
                        </a:rPr>
                        <a:t>20.00</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a:effectLst/>
                        </a:rPr>
                        <a:t>20.00</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dirty="0">
                          <a:effectLst/>
                        </a:rPr>
                        <a:t>36</a:t>
                      </a:r>
                      <a:endParaRPr lang="en-CA" sz="1000" b="0" i="0" u="none" strike="noStrike" dirty="0">
                        <a:effectLst/>
                        <a:latin typeface="Calibri" panose="020F0502020204030204" pitchFamily="34" charset="0"/>
                      </a:endParaRPr>
                    </a:p>
                  </a:txBody>
                  <a:tcPr marL="6673" marR="6673" marT="6673" marB="0" anchor="ctr"/>
                </a:tc>
                <a:tc>
                  <a:txBody>
                    <a:bodyPr/>
                    <a:lstStyle/>
                    <a:p>
                      <a:pPr algn="ctr" fontAlgn="ctr"/>
                      <a:r>
                        <a:rPr lang="en-CA" sz="1000" u="none" strike="noStrike">
                          <a:effectLst/>
                        </a:rPr>
                        <a:t>Forward</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a:effectLst/>
                        </a:rPr>
                        <a:t>1000</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a:effectLst/>
                        </a:rPr>
                        <a:t>360</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dirty="0">
                          <a:effectLst/>
                        </a:rPr>
                        <a:t>0.03</a:t>
                      </a:r>
                      <a:endParaRPr lang="en-CA" sz="1000" b="0" i="0" u="none" strike="noStrike" dirty="0">
                        <a:effectLst/>
                        <a:latin typeface="Calibri" panose="020F0502020204030204" pitchFamily="34" charset="0"/>
                      </a:endParaRPr>
                    </a:p>
                  </a:txBody>
                  <a:tcPr marL="6673" marR="6673" marT="6673" marB="0" anchor="ctr"/>
                </a:tc>
                <a:tc>
                  <a:txBody>
                    <a:bodyPr/>
                    <a:lstStyle/>
                    <a:p>
                      <a:pPr algn="ctr" fontAlgn="b"/>
                      <a:r>
                        <a:rPr lang="en-CA" sz="1050" u="none" strike="noStrike">
                          <a:effectLst/>
                        </a:rPr>
                        <a:t>5</a:t>
                      </a:r>
                      <a:endParaRPr lang="en-CA" sz="1050" b="0" i="0" u="none" strike="noStrike">
                        <a:effectLst/>
                        <a:latin typeface="Calibri" panose="020F0502020204030204" pitchFamily="34" charset="0"/>
                      </a:endParaRPr>
                    </a:p>
                  </a:txBody>
                  <a:tcPr marL="6673" marR="6673" marT="6673" marB="0" anchor="b"/>
                </a:tc>
                <a:tc>
                  <a:txBody>
                    <a:bodyPr/>
                    <a:lstStyle/>
                    <a:p>
                      <a:pPr algn="ctr" fontAlgn="b"/>
                      <a:r>
                        <a:rPr lang="en-CA" sz="1050" u="none" strike="noStrike">
                          <a:effectLst/>
                        </a:rPr>
                        <a:t>9</a:t>
                      </a:r>
                      <a:endParaRPr lang="en-CA" sz="1050" b="0" i="0" u="none" strike="noStrike">
                        <a:effectLst/>
                        <a:latin typeface="Calibri" panose="020F0502020204030204" pitchFamily="34" charset="0"/>
                      </a:endParaRPr>
                    </a:p>
                  </a:txBody>
                  <a:tcPr marL="6673" marR="6673" marT="6673" marB="0" anchor="b"/>
                </a:tc>
                <a:tc>
                  <a:txBody>
                    <a:bodyPr/>
                    <a:lstStyle/>
                    <a:p>
                      <a:pPr algn="ctr" fontAlgn="b"/>
                      <a:r>
                        <a:rPr lang="en-CA" sz="1050" u="none" strike="noStrike">
                          <a:effectLst/>
                        </a:rPr>
                        <a:t>16</a:t>
                      </a:r>
                      <a:endParaRPr lang="en-CA" sz="1050" b="0" i="0" u="none" strike="noStrike">
                        <a:effectLst/>
                        <a:latin typeface="Calibri" panose="020F0502020204030204" pitchFamily="34" charset="0"/>
                      </a:endParaRPr>
                    </a:p>
                  </a:txBody>
                  <a:tcPr marL="6673" marR="6673" marT="6673" marB="0" anchor="b"/>
                </a:tc>
                <a:tc>
                  <a:txBody>
                    <a:bodyPr/>
                    <a:lstStyle/>
                    <a:p>
                      <a:pPr algn="ctr" fontAlgn="b"/>
                      <a:r>
                        <a:rPr lang="en-CA" sz="1050" u="none" strike="noStrike">
                          <a:effectLst/>
                        </a:rPr>
                        <a:t>26</a:t>
                      </a:r>
                      <a:endParaRPr lang="en-CA" sz="1050" b="0" i="0" u="none" strike="noStrike">
                        <a:effectLst/>
                        <a:latin typeface="Calibri" panose="020F0502020204030204" pitchFamily="34" charset="0"/>
                      </a:endParaRPr>
                    </a:p>
                  </a:txBody>
                  <a:tcPr marL="6673" marR="6673" marT="6673" marB="0" anchor="b"/>
                </a:tc>
                <a:tc>
                  <a:txBody>
                    <a:bodyPr/>
                    <a:lstStyle/>
                    <a:p>
                      <a:pPr algn="ctr" fontAlgn="b"/>
                      <a:r>
                        <a:rPr lang="en-CA" sz="1050" u="none" strike="noStrike">
                          <a:effectLst/>
                        </a:rPr>
                        <a:t>25</a:t>
                      </a:r>
                      <a:endParaRPr lang="en-CA" sz="1050" b="0" i="0" u="none" strike="noStrike">
                        <a:effectLst/>
                        <a:latin typeface="Calibri" panose="020F0502020204030204" pitchFamily="34" charset="0"/>
                      </a:endParaRPr>
                    </a:p>
                  </a:txBody>
                  <a:tcPr marL="6673" marR="6673" marT="6673" marB="0" anchor="b"/>
                </a:tc>
                <a:tc>
                  <a:txBody>
                    <a:bodyPr/>
                    <a:lstStyle/>
                    <a:p>
                      <a:pPr algn="ctr" fontAlgn="b"/>
                      <a:r>
                        <a:rPr lang="en-CA" sz="1050" u="none" strike="noStrike">
                          <a:effectLst/>
                        </a:rPr>
                        <a:t>21</a:t>
                      </a:r>
                      <a:endParaRPr lang="en-CA" sz="1050" b="0" i="0" u="none" strike="noStrike">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16</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12</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ctr"/>
                      <a:r>
                        <a:rPr lang="en-CA" sz="1000" u="none" strike="noStrike">
                          <a:effectLst/>
                        </a:rPr>
                        <a:t>1-4</a:t>
                      </a:r>
                      <a:endParaRPr lang="en-CA" sz="1000" b="0" i="0" u="none" strike="noStrike">
                        <a:effectLst/>
                        <a:latin typeface="Calibri" panose="020F0502020204030204" pitchFamily="34" charset="0"/>
                      </a:endParaRPr>
                    </a:p>
                  </a:txBody>
                  <a:tcPr marL="6673" marR="6673" marT="6673" marB="0" anchor="ctr"/>
                </a:tc>
                <a:tc>
                  <a:txBody>
                    <a:bodyPr/>
                    <a:lstStyle/>
                    <a:p>
                      <a:pPr algn="ctr" fontAlgn="b"/>
                      <a:r>
                        <a:rPr lang="en-CA" sz="800" u="none" strike="noStrike" dirty="0">
                          <a:effectLst/>
                        </a:rPr>
                        <a:t>HTL1 CASING</a:t>
                      </a:r>
                      <a:endParaRPr lang="en-CA" sz="800" b="0" i="0" u="none" strike="noStrike" dirty="0">
                        <a:effectLst/>
                        <a:latin typeface="Calibri" panose="020F0502020204030204" pitchFamily="34" charset="0"/>
                      </a:endParaRPr>
                    </a:p>
                  </a:txBody>
                  <a:tcPr marL="6673" marR="6673" marT="6673" marB="0" anchor="b"/>
                </a:tc>
                <a:extLst>
                  <a:ext uri="{0D108BD9-81ED-4DB2-BD59-A6C34878D82A}">
                    <a16:rowId xmlns:a16="http://schemas.microsoft.com/office/drawing/2014/main" val="3456582005"/>
                  </a:ext>
                </a:extLst>
              </a:tr>
              <a:tr h="242868">
                <a:tc>
                  <a:txBody>
                    <a:bodyPr/>
                    <a:lstStyle/>
                    <a:p>
                      <a:pPr algn="ctr" fontAlgn="ctr"/>
                      <a:r>
                        <a:rPr lang="en-CA" sz="1000" u="none" strike="noStrike">
                          <a:effectLst/>
                        </a:rPr>
                        <a:t>RA-2</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dirty="0">
                          <a:effectLst/>
                        </a:rPr>
                        <a:t>24.00</a:t>
                      </a:r>
                      <a:endParaRPr lang="en-CA" sz="1000" b="0" i="0" u="none" strike="noStrike" dirty="0">
                        <a:effectLst/>
                        <a:latin typeface="Calibri" panose="020F0502020204030204" pitchFamily="34" charset="0"/>
                      </a:endParaRPr>
                    </a:p>
                  </a:txBody>
                  <a:tcPr marL="6673" marR="6673" marT="6673" marB="0" anchor="ctr"/>
                </a:tc>
                <a:tc>
                  <a:txBody>
                    <a:bodyPr/>
                    <a:lstStyle/>
                    <a:p>
                      <a:pPr algn="ctr" fontAlgn="ctr"/>
                      <a:r>
                        <a:rPr lang="en-CA" sz="1000" u="none" strike="noStrike" dirty="0">
                          <a:effectLst/>
                        </a:rPr>
                        <a:t>24.00</a:t>
                      </a:r>
                      <a:endParaRPr lang="en-CA" sz="1000" b="0" i="0" u="none" strike="noStrike" dirty="0">
                        <a:effectLst/>
                        <a:latin typeface="Calibri" panose="020F0502020204030204" pitchFamily="34" charset="0"/>
                      </a:endParaRPr>
                    </a:p>
                  </a:txBody>
                  <a:tcPr marL="6673" marR="6673" marT="6673" marB="0" anchor="ctr"/>
                </a:tc>
                <a:tc>
                  <a:txBody>
                    <a:bodyPr/>
                    <a:lstStyle/>
                    <a:p>
                      <a:pPr algn="ctr" fontAlgn="ctr"/>
                      <a:r>
                        <a:rPr lang="en-CA" sz="1000" u="none" strike="noStrike" dirty="0">
                          <a:effectLst/>
                        </a:rPr>
                        <a:t>120</a:t>
                      </a:r>
                      <a:endParaRPr lang="en-CA" sz="1000" b="0" i="0" u="none" strike="noStrike" dirty="0">
                        <a:effectLst/>
                        <a:latin typeface="Calibri" panose="020F0502020204030204" pitchFamily="34" charset="0"/>
                      </a:endParaRPr>
                    </a:p>
                  </a:txBody>
                  <a:tcPr marL="6673" marR="6673" marT="6673" marB="0" anchor="ctr"/>
                </a:tc>
                <a:tc>
                  <a:txBody>
                    <a:bodyPr/>
                    <a:lstStyle/>
                    <a:p>
                      <a:pPr algn="ctr" fontAlgn="ctr"/>
                      <a:r>
                        <a:rPr lang="en-CA" sz="1000" u="none" strike="noStrike">
                          <a:effectLst/>
                        </a:rPr>
                        <a:t>Reverse</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a:effectLst/>
                        </a:rPr>
                        <a:t>1000</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a:effectLst/>
                        </a:rPr>
                        <a:t>360</a:t>
                      </a:r>
                      <a:endParaRPr lang="en-CA" sz="1000" b="0" i="0" u="none" strike="noStrike">
                        <a:effectLst/>
                        <a:latin typeface="Calibri" panose="020F0502020204030204" pitchFamily="34" charset="0"/>
                      </a:endParaRPr>
                    </a:p>
                  </a:txBody>
                  <a:tcPr marL="6673" marR="6673" marT="6673" marB="0" anchor="ctr"/>
                </a:tc>
                <a:tc>
                  <a:txBody>
                    <a:bodyPr/>
                    <a:lstStyle/>
                    <a:p>
                      <a:pPr algn="ctr" fontAlgn="ctr"/>
                      <a:r>
                        <a:rPr lang="en-CA" sz="1000" u="none" strike="noStrike" dirty="0">
                          <a:effectLst/>
                        </a:rPr>
                        <a:t>0.10</a:t>
                      </a:r>
                      <a:endParaRPr lang="en-CA" sz="1000" b="0" i="0" u="none" strike="noStrike" dirty="0">
                        <a:effectLst/>
                        <a:latin typeface="Calibri" panose="020F0502020204030204" pitchFamily="34" charset="0"/>
                      </a:endParaRPr>
                    </a:p>
                  </a:txBody>
                  <a:tcPr marL="6673" marR="6673" marT="6673" marB="0" anchor="ctr"/>
                </a:tc>
                <a:tc>
                  <a:txBody>
                    <a:bodyPr/>
                    <a:lstStyle/>
                    <a:p>
                      <a:pPr algn="ctr" fontAlgn="b"/>
                      <a:r>
                        <a:rPr lang="en-CA" sz="1050" u="none" strike="noStrike" dirty="0">
                          <a:effectLst/>
                        </a:rPr>
                        <a:t>23</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24</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48</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55</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55</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55</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55</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b"/>
                      <a:r>
                        <a:rPr lang="en-CA" sz="1050" u="none" strike="noStrike" dirty="0">
                          <a:effectLst/>
                        </a:rPr>
                        <a:t>46</a:t>
                      </a:r>
                      <a:endParaRPr lang="en-CA" sz="1050" b="0" i="0" u="none" strike="noStrike" dirty="0">
                        <a:effectLst/>
                        <a:latin typeface="Calibri" panose="020F0502020204030204" pitchFamily="34" charset="0"/>
                      </a:endParaRPr>
                    </a:p>
                  </a:txBody>
                  <a:tcPr marL="6673" marR="6673" marT="6673" marB="0" anchor="b"/>
                </a:tc>
                <a:tc>
                  <a:txBody>
                    <a:bodyPr/>
                    <a:lstStyle/>
                    <a:p>
                      <a:pPr algn="ctr" fontAlgn="ctr"/>
                      <a:r>
                        <a:rPr lang="en-CA" sz="1000" u="none" strike="noStrike" dirty="0">
                          <a:effectLst/>
                        </a:rPr>
                        <a:t>1-4</a:t>
                      </a:r>
                      <a:endParaRPr lang="en-CA" sz="1000" b="0" i="0" u="none" strike="noStrike" dirty="0">
                        <a:effectLst/>
                        <a:latin typeface="Calibri" panose="020F0502020204030204" pitchFamily="34" charset="0"/>
                      </a:endParaRPr>
                    </a:p>
                  </a:txBody>
                  <a:tcPr marL="6673" marR="6673" marT="6673" marB="0" anchor="ctr"/>
                </a:tc>
                <a:tc>
                  <a:txBody>
                    <a:bodyPr/>
                    <a:lstStyle/>
                    <a:p>
                      <a:pPr algn="ctr" fontAlgn="b"/>
                      <a:r>
                        <a:rPr lang="en-CA" sz="800" u="none" strike="noStrike" dirty="0">
                          <a:effectLst/>
                        </a:rPr>
                        <a:t>HTL1 CASING</a:t>
                      </a:r>
                      <a:endParaRPr lang="en-CA" sz="800" b="0" i="0" u="none" strike="noStrike" dirty="0">
                        <a:effectLst/>
                        <a:latin typeface="Calibri" panose="020F0502020204030204" pitchFamily="34" charset="0"/>
                      </a:endParaRPr>
                    </a:p>
                  </a:txBody>
                  <a:tcPr marL="6673" marR="6673" marT="6673" marB="0" anchor="b"/>
                </a:tc>
                <a:extLst>
                  <a:ext uri="{0D108BD9-81ED-4DB2-BD59-A6C34878D82A}">
                    <a16:rowId xmlns:a16="http://schemas.microsoft.com/office/drawing/2014/main" val="2310211739"/>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993716500"/>
              </p:ext>
            </p:extLst>
          </p:nvPr>
        </p:nvGraphicFramePr>
        <p:xfrm>
          <a:off x="161490" y="3538938"/>
          <a:ext cx="4554658" cy="952500"/>
        </p:xfrm>
        <a:graphic>
          <a:graphicData uri="http://schemas.openxmlformats.org/drawingml/2006/table">
            <a:tbl>
              <a:tblPr>
                <a:tableStyleId>{5C22544A-7EE6-4342-B048-85BDC9FD1C3A}</a:tableStyleId>
              </a:tblPr>
              <a:tblGrid>
                <a:gridCol w="747431">
                  <a:extLst>
                    <a:ext uri="{9D8B030D-6E8A-4147-A177-3AD203B41FA5}">
                      <a16:colId xmlns:a16="http://schemas.microsoft.com/office/drawing/2014/main" val="725041762"/>
                    </a:ext>
                  </a:extLst>
                </a:gridCol>
                <a:gridCol w="3807227">
                  <a:extLst>
                    <a:ext uri="{9D8B030D-6E8A-4147-A177-3AD203B41FA5}">
                      <a16:colId xmlns:a16="http://schemas.microsoft.com/office/drawing/2014/main" val="2779019302"/>
                    </a:ext>
                  </a:extLst>
                </a:gridCol>
              </a:tblGrid>
              <a:tr h="190500">
                <a:tc gridSpan="2">
                  <a:txBody>
                    <a:bodyPr/>
                    <a:lstStyle/>
                    <a:p>
                      <a:pPr algn="l" fontAlgn="t"/>
                      <a:r>
                        <a:rPr lang="en-CA" sz="1100" u="none" strike="noStrike">
                          <a:effectLst/>
                        </a:rPr>
                        <a:t>Notes:</a:t>
                      </a:r>
                      <a:endParaRPr lang="en-CA" sz="1100" b="0" i="0" u="none" strike="noStrike">
                        <a:effectLst/>
                        <a:latin typeface="Calibri" panose="020F0502020204030204" pitchFamily="34" charset="0"/>
                      </a:endParaRPr>
                    </a:p>
                  </a:txBody>
                  <a:tcPr marL="9525" marR="9525" marT="9525" marB="0"/>
                </a:tc>
                <a:tc hMerge="1">
                  <a:txBody>
                    <a:bodyPr/>
                    <a:lstStyle/>
                    <a:p>
                      <a:endParaRPr lang="en-CA"/>
                    </a:p>
                  </a:txBody>
                  <a:tcPr/>
                </a:tc>
                <a:extLst>
                  <a:ext uri="{0D108BD9-81ED-4DB2-BD59-A6C34878D82A}">
                    <a16:rowId xmlns:a16="http://schemas.microsoft.com/office/drawing/2014/main" val="3433223298"/>
                  </a:ext>
                </a:extLst>
              </a:tr>
              <a:tr h="190500">
                <a:tc>
                  <a:txBody>
                    <a:bodyPr/>
                    <a:lstStyle/>
                    <a:p>
                      <a:pPr algn="ctr" fontAlgn="b"/>
                      <a:r>
                        <a:rPr lang="en-CA" sz="1100" u="none" strike="noStrike">
                          <a:effectLst/>
                        </a:rPr>
                        <a:t>1.</a:t>
                      </a:r>
                      <a:endParaRPr lang="en-CA" sz="1100" b="0" i="0" u="none" strike="noStrike">
                        <a:effectLst/>
                        <a:latin typeface="Calibri" panose="020F0502020204030204" pitchFamily="34" charset="0"/>
                      </a:endParaRPr>
                    </a:p>
                  </a:txBody>
                  <a:tcPr marL="9525" marR="9525" marT="9525" marB="0" anchor="b"/>
                </a:tc>
                <a:tc>
                  <a:txBody>
                    <a:bodyPr/>
                    <a:lstStyle/>
                    <a:p>
                      <a:pPr algn="l" fontAlgn="b"/>
                      <a:r>
                        <a:rPr lang="en-CA" sz="1100" u="none" strike="noStrike">
                          <a:effectLst/>
                        </a:rPr>
                        <a:t>RECTANGULAR STRAIGHT DISSIPATIVE SILENCER</a:t>
                      </a:r>
                      <a:endParaRPr lang="en-CA" sz="11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2918692356"/>
                  </a:ext>
                </a:extLst>
              </a:tr>
              <a:tr h="190500">
                <a:tc>
                  <a:txBody>
                    <a:bodyPr/>
                    <a:lstStyle/>
                    <a:p>
                      <a:pPr algn="ctr" fontAlgn="b"/>
                      <a:r>
                        <a:rPr lang="en-CA" sz="1100" u="none" strike="noStrike">
                          <a:effectLst/>
                        </a:rPr>
                        <a:t>2.</a:t>
                      </a:r>
                      <a:endParaRPr lang="en-CA" sz="1100" b="0" i="0" u="none" strike="noStrike">
                        <a:effectLst/>
                        <a:latin typeface="Calibri" panose="020F0502020204030204" pitchFamily="34" charset="0"/>
                      </a:endParaRPr>
                    </a:p>
                  </a:txBody>
                  <a:tcPr marL="9525" marR="9525" marT="9525" marB="0" anchor="b"/>
                </a:tc>
                <a:tc>
                  <a:txBody>
                    <a:bodyPr/>
                    <a:lstStyle/>
                    <a:p>
                      <a:pPr algn="l" fontAlgn="b"/>
                      <a:r>
                        <a:rPr lang="en-CA" sz="1100" u="none" strike="noStrike" dirty="0">
                          <a:effectLst/>
                        </a:rPr>
                        <a:t>HTL EQUIVALENT TO 10Ga GALVANIZED STEEL CASING</a:t>
                      </a:r>
                      <a:endParaRPr lang="en-CA" sz="11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2614386687"/>
                  </a:ext>
                </a:extLst>
              </a:tr>
              <a:tr h="190500">
                <a:tc>
                  <a:txBody>
                    <a:bodyPr/>
                    <a:lstStyle/>
                    <a:p>
                      <a:pPr algn="ctr" fontAlgn="b"/>
                      <a:r>
                        <a:rPr lang="en-CA" sz="1100" u="none" strike="noStrike">
                          <a:effectLst/>
                        </a:rPr>
                        <a:t>3.</a:t>
                      </a:r>
                      <a:endParaRPr lang="en-CA" sz="1100" b="0" i="0" u="none" strike="noStrike">
                        <a:effectLst/>
                        <a:latin typeface="Calibri" panose="020F0502020204030204" pitchFamily="34" charset="0"/>
                      </a:endParaRPr>
                    </a:p>
                  </a:txBody>
                  <a:tcPr marL="9525" marR="9525" marT="9525" marB="0" anchor="b"/>
                </a:tc>
                <a:tc>
                  <a:txBody>
                    <a:bodyPr/>
                    <a:lstStyle/>
                    <a:p>
                      <a:pPr algn="l" fontAlgn="b"/>
                      <a:r>
                        <a:rPr lang="en-CA" sz="1100" u="none" strike="noStrike">
                          <a:effectLst/>
                        </a:rPr>
                        <a:t>22GA PERFORATED LINER</a:t>
                      </a:r>
                      <a:endParaRPr lang="en-CA" sz="11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418573414"/>
                  </a:ext>
                </a:extLst>
              </a:tr>
              <a:tr h="190500">
                <a:tc>
                  <a:txBody>
                    <a:bodyPr/>
                    <a:lstStyle/>
                    <a:p>
                      <a:pPr algn="ctr" fontAlgn="b"/>
                      <a:r>
                        <a:rPr lang="en-CA" sz="1100" u="none" strike="noStrike">
                          <a:effectLst/>
                        </a:rPr>
                        <a:t>4.</a:t>
                      </a:r>
                      <a:endParaRPr lang="en-CA" sz="1100" b="0" i="0" u="none" strike="noStrike">
                        <a:effectLst/>
                        <a:latin typeface="Calibri" panose="020F0502020204030204" pitchFamily="34" charset="0"/>
                      </a:endParaRPr>
                    </a:p>
                  </a:txBody>
                  <a:tcPr marL="9525" marR="9525" marT="9525" marB="0" anchor="b"/>
                </a:tc>
                <a:tc>
                  <a:txBody>
                    <a:bodyPr/>
                    <a:lstStyle/>
                    <a:p>
                      <a:pPr algn="l" fontAlgn="b"/>
                      <a:r>
                        <a:rPr lang="en-CA" sz="1100" u="none" strike="noStrike" dirty="0">
                          <a:effectLst/>
                        </a:rPr>
                        <a:t>FIBERGLASS ACOUSTIC MEDIA</a:t>
                      </a:r>
                      <a:endParaRPr lang="en-CA" sz="11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1523286"/>
                  </a:ext>
                </a:extLst>
              </a:tr>
            </a:tbl>
          </a:graphicData>
        </a:graphic>
      </p:graphicFrame>
    </p:spTree>
    <p:extLst>
      <p:ext uri="{BB962C8B-B14F-4D97-AF65-F5344CB8AC3E}">
        <p14:creationId xmlns:p14="http://schemas.microsoft.com/office/powerpoint/2010/main" val="1349502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Factors Affecting Performance</a:t>
            </a:r>
          </a:p>
        </p:txBody>
      </p:sp>
    </p:spTree>
    <p:extLst>
      <p:ext uri="{BB962C8B-B14F-4D97-AF65-F5344CB8AC3E}">
        <p14:creationId xmlns:p14="http://schemas.microsoft.com/office/powerpoint/2010/main" val="889554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Content Placeholder 2"/>
          <p:cNvSpPr txBox="1">
            <a:spLocks/>
          </p:cNvSpPr>
          <p:nvPr/>
        </p:nvSpPr>
        <p:spPr bwMode="black">
          <a:xfrm>
            <a:off x="314252" y="1052731"/>
            <a:ext cx="8125341" cy="5120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257175" indent="-257175" algn="l" defTabSz="342900" rtl="0" eaLnBrk="1" latinLnBrk="0" hangingPunct="1">
              <a:lnSpc>
                <a:spcPct val="100000"/>
              </a:lnSpc>
              <a:spcBef>
                <a:spcPts val="506"/>
              </a:spcBef>
              <a:buFont typeface="Arial"/>
              <a:buChar char="•"/>
              <a:defRPr sz="1800" kern="0">
                <a:solidFill>
                  <a:srgbClr val="3F3F3F"/>
                </a:solidFill>
                <a:latin typeface="Arial"/>
                <a:ea typeface="+mn-ea"/>
                <a:cs typeface="Arial"/>
              </a:defRPr>
            </a:lvl1pPr>
            <a:lvl2pPr marL="557213" indent="-214313" algn="l" defTabSz="342900" rtl="0" eaLnBrk="1" latinLnBrk="0" hangingPunct="1">
              <a:lnSpc>
                <a:spcPct val="100000"/>
              </a:lnSpc>
              <a:spcBef>
                <a:spcPts val="506"/>
              </a:spcBef>
              <a:buFont typeface="Arial"/>
              <a:buChar char="–"/>
              <a:defRPr sz="1800" kern="0">
                <a:solidFill>
                  <a:srgbClr val="3F3F3F"/>
                </a:solidFill>
                <a:latin typeface="Arial"/>
                <a:ea typeface="+mn-ea"/>
                <a:cs typeface="Arial"/>
              </a:defRPr>
            </a:lvl2pPr>
            <a:lvl3pPr marL="857250" indent="-171450" algn="l" defTabSz="342900" rtl="0" eaLnBrk="1" latinLnBrk="0" hangingPunct="1">
              <a:lnSpc>
                <a:spcPct val="100000"/>
              </a:lnSpc>
              <a:spcBef>
                <a:spcPts val="506"/>
              </a:spcBef>
              <a:buFont typeface="Arial"/>
              <a:buChar char="•"/>
              <a:defRPr sz="1500" kern="0">
                <a:solidFill>
                  <a:srgbClr val="3F3F3F"/>
                </a:solidFill>
                <a:latin typeface="Arial"/>
                <a:ea typeface="+mn-ea"/>
                <a:cs typeface="Arial"/>
              </a:defRPr>
            </a:lvl3pPr>
            <a:lvl4pPr marL="1200150" indent="-171450" algn="l" defTabSz="342900" rtl="0" eaLnBrk="1" latinLnBrk="0" hangingPunct="1">
              <a:lnSpc>
                <a:spcPct val="100000"/>
              </a:lnSpc>
              <a:spcBef>
                <a:spcPts val="506"/>
              </a:spcBef>
              <a:buFont typeface="Arial"/>
              <a:buChar char="–"/>
              <a:defRPr sz="1400" kern="0">
                <a:solidFill>
                  <a:srgbClr val="3F3F3F"/>
                </a:solidFill>
                <a:latin typeface="Arial"/>
                <a:ea typeface="+mn-ea"/>
                <a:cs typeface="Arial"/>
              </a:defRPr>
            </a:lvl4pPr>
            <a:lvl5pPr marL="1543050" indent="-171450" algn="l" defTabSz="342900" rtl="0" eaLnBrk="1" latinLnBrk="0" hangingPunct="1">
              <a:lnSpc>
                <a:spcPct val="100000"/>
              </a:lnSpc>
              <a:spcBef>
                <a:spcPts val="506"/>
              </a:spcBef>
              <a:buFont typeface="Arial"/>
              <a:buChar char="»"/>
              <a:defRPr sz="1400" kern="0">
                <a:solidFill>
                  <a:srgbClr val="3F3F3F"/>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fontAlgn="auto">
              <a:spcAft>
                <a:spcPts val="0"/>
              </a:spcAft>
              <a:buFont typeface="Arial"/>
              <a:buNone/>
            </a:pPr>
            <a:r>
              <a:rPr lang="en-US" altLang="en-US" dirty="0">
                <a:latin typeface="Arial" pitchFamily="34" charset="0"/>
                <a:ea typeface="ＭＳ Ｐゴシック" pitchFamily="34" charset="-128"/>
                <a:cs typeface="Arial" pitchFamily="34" charset="0"/>
              </a:rPr>
              <a:t>Internal Silencer Geometry</a:t>
            </a:r>
          </a:p>
          <a:p>
            <a:pPr marL="0" indent="0" fontAlgn="auto">
              <a:spcAft>
                <a:spcPts val="0"/>
              </a:spcAft>
              <a:buFont typeface="Arial"/>
              <a:buNone/>
            </a:pPr>
            <a:r>
              <a:rPr lang="en-US" altLang="en-US" sz="1600" dirty="0"/>
              <a:t>Rectangular</a:t>
            </a:r>
          </a:p>
          <a:p>
            <a:pPr marL="0" indent="0" fontAlgn="auto">
              <a:spcAft>
                <a:spcPts val="0"/>
              </a:spcAft>
              <a:buFont typeface="Arial"/>
              <a:buNone/>
            </a:pPr>
            <a:r>
              <a:rPr lang="en-US" altLang="en-US" sz="1600" dirty="0"/>
              <a:t>Low velocity</a:t>
            </a:r>
            <a:endParaRPr lang="en-CA" altLang="en-US" sz="1600" dirty="0"/>
          </a:p>
          <a:p>
            <a:pPr marL="0" indent="0" fontAlgn="auto">
              <a:spcAft>
                <a:spcPts val="0"/>
              </a:spcAft>
              <a:buFont typeface="Arial"/>
              <a:buNone/>
            </a:pPr>
            <a:endParaRPr lang="en-CA" altLang="en-US" sz="2000" dirty="0"/>
          </a:p>
          <a:p>
            <a:pPr marL="0" indent="0" fontAlgn="auto">
              <a:spcAft>
                <a:spcPts val="0"/>
              </a:spcAft>
              <a:buFont typeface="Arial"/>
              <a:buNone/>
            </a:pPr>
            <a:r>
              <a:rPr lang="en-CA" altLang="en-US" sz="1600" dirty="0"/>
              <a:t>Rectangular</a:t>
            </a:r>
          </a:p>
          <a:p>
            <a:pPr marL="0" indent="0" fontAlgn="auto">
              <a:spcAft>
                <a:spcPts val="0"/>
              </a:spcAft>
              <a:buFont typeface="Arial"/>
              <a:buNone/>
            </a:pPr>
            <a:r>
              <a:rPr lang="en-CA" altLang="en-US" sz="1600" dirty="0"/>
              <a:t>Medium velocity</a:t>
            </a:r>
            <a:endParaRPr lang="en-US" altLang="en-US" sz="1600" dirty="0"/>
          </a:p>
          <a:p>
            <a:pPr marL="0" indent="0" fontAlgn="auto">
              <a:spcAft>
                <a:spcPts val="0"/>
              </a:spcAft>
              <a:buFont typeface="Arial"/>
              <a:buNone/>
            </a:pPr>
            <a:endParaRPr lang="en-CA" sz="2000" dirty="0"/>
          </a:p>
          <a:p>
            <a:pPr marL="0" indent="0" fontAlgn="auto">
              <a:spcAft>
                <a:spcPts val="0"/>
              </a:spcAft>
              <a:buFont typeface="Arial"/>
              <a:buNone/>
            </a:pPr>
            <a:r>
              <a:rPr lang="en-US" altLang="en-US" sz="1600" dirty="0"/>
              <a:t>Rectangular</a:t>
            </a:r>
          </a:p>
          <a:p>
            <a:pPr marL="0" indent="0" fontAlgn="auto">
              <a:spcAft>
                <a:spcPts val="0"/>
              </a:spcAft>
              <a:buFont typeface="Arial"/>
              <a:buNone/>
            </a:pPr>
            <a:r>
              <a:rPr lang="en-US" altLang="en-US" sz="1600" dirty="0"/>
              <a:t>High velocity</a:t>
            </a:r>
          </a:p>
          <a:p>
            <a:pPr marL="0" indent="0" fontAlgn="auto">
              <a:spcAft>
                <a:spcPts val="0"/>
              </a:spcAft>
              <a:buFont typeface="Arial"/>
              <a:buNone/>
            </a:pPr>
            <a:endParaRPr lang="en-CA" altLang="en-US" sz="2000" dirty="0"/>
          </a:p>
          <a:p>
            <a:pPr marL="0" indent="0" fontAlgn="auto">
              <a:spcAft>
                <a:spcPts val="0"/>
              </a:spcAft>
              <a:buFont typeface="Arial"/>
              <a:buNone/>
            </a:pPr>
            <a:r>
              <a:rPr lang="en-CA" altLang="en-US" sz="1000" dirty="0"/>
              <a:t>*Based on a 12”Wx12”Hx36”L @ 1000FPM 1 Module D Gap</a:t>
            </a:r>
            <a:endParaRPr lang="en-US" altLang="en-US" sz="1000" dirty="0"/>
          </a:p>
          <a:p>
            <a:pPr marL="0" indent="0" fontAlgn="auto">
              <a:spcAft>
                <a:spcPts val="0"/>
              </a:spcAft>
              <a:buFont typeface="Arial"/>
              <a:buNone/>
            </a:pPr>
            <a:endParaRPr lang="en-CA" sz="1400" dirty="0"/>
          </a:p>
        </p:txBody>
      </p:sp>
      <p:sp>
        <p:nvSpPr>
          <p:cNvPr id="18" name="Title 3"/>
          <p:cNvSpPr>
            <a:spLocks noGrp="1"/>
          </p:cNvSpPr>
          <p:nvPr>
            <p:ph type="title"/>
          </p:nvPr>
        </p:nvSpPr>
        <p:spPr/>
        <p:txBody>
          <a:bodyPr>
            <a:normAutofit/>
          </a:bodyPr>
          <a:lstStyle/>
          <a:p>
            <a:r>
              <a:rPr lang="en-CA" dirty="0"/>
              <a:t>NC Selection Software</a:t>
            </a:r>
          </a:p>
        </p:txBody>
      </p:sp>
      <p:sp>
        <p:nvSpPr>
          <p:cNvPr id="3" name="Text Placeholder 2"/>
          <p:cNvSpPr>
            <a:spLocks noGrp="1"/>
          </p:cNvSpPr>
          <p:nvPr>
            <p:ph type="body" sz="quarter" idx="13"/>
          </p:nvPr>
        </p:nvSpPr>
        <p:spPr/>
        <p:txBody>
          <a:bodyPr>
            <a:normAutofit/>
          </a:bodyPr>
          <a:lstStyle/>
          <a:p>
            <a:r>
              <a:rPr lang="en-CA" dirty="0">
                <a:solidFill>
                  <a:schemeClr val="tx1"/>
                </a:solidFill>
              </a:rPr>
              <a:t>Factors Affecting Performance</a:t>
            </a:r>
          </a:p>
        </p:txBody>
      </p:sp>
      <p:pic>
        <p:nvPicPr>
          <p:cNvPr id="12" name="Picture 11"/>
          <p:cNvPicPr>
            <a:picLocks noChangeAspect="1"/>
          </p:cNvPicPr>
          <p:nvPr/>
        </p:nvPicPr>
        <p:blipFill rotWithShape="1">
          <a:blip r:embed="rId3"/>
          <a:srcRect l="5764" t="17464" r="13608" b="5077"/>
          <a:stretch/>
        </p:blipFill>
        <p:spPr>
          <a:xfrm>
            <a:off x="2134218" y="1484931"/>
            <a:ext cx="1285875" cy="739691"/>
          </a:xfrm>
          <a:prstGeom prst="rect">
            <a:avLst/>
          </a:prstGeom>
          <a:ln w="38100">
            <a:solidFill>
              <a:srgbClr val="A5A5A5"/>
            </a:solidFill>
          </a:ln>
        </p:spPr>
      </p:pic>
      <p:pic>
        <p:nvPicPr>
          <p:cNvPr id="13" name="Picture 12"/>
          <p:cNvPicPr>
            <a:picLocks noChangeAspect="1"/>
          </p:cNvPicPr>
          <p:nvPr/>
        </p:nvPicPr>
        <p:blipFill rotWithShape="1">
          <a:blip r:embed="rId4"/>
          <a:srcRect l="7587" t="16600" r="7896" b="6327"/>
          <a:stretch/>
        </p:blipFill>
        <p:spPr>
          <a:xfrm>
            <a:off x="2114392" y="2444585"/>
            <a:ext cx="1325525" cy="777202"/>
          </a:xfrm>
          <a:prstGeom prst="rect">
            <a:avLst/>
          </a:prstGeom>
          <a:ln w="38100">
            <a:solidFill>
              <a:srgbClr val="ED7D31"/>
            </a:solidFill>
          </a:ln>
        </p:spPr>
      </p:pic>
      <p:pic>
        <p:nvPicPr>
          <p:cNvPr id="14" name="Picture 13"/>
          <p:cNvPicPr>
            <a:picLocks noChangeAspect="1"/>
          </p:cNvPicPr>
          <p:nvPr/>
        </p:nvPicPr>
        <p:blipFill rotWithShape="1">
          <a:blip r:embed="rId5"/>
          <a:srcRect t="14374" r="2786"/>
          <a:stretch/>
        </p:blipFill>
        <p:spPr>
          <a:xfrm>
            <a:off x="2120212" y="3441750"/>
            <a:ext cx="1348908" cy="843988"/>
          </a:xfrm>
          <a:prstGeom prst="rect">
            <a:avLst/>
          </a:prstGeom>
          <a:ln w="38100">
            <a:solidFill>
              <a:srgbClr val="5B9BD5"/>
            </a:solidFill>
          </a:ln>
        </p:spPr>
      </p:pic>
      <p:graphicFrame>
        <p:nvGraphicFramePr>
          <p:cNvPr id="15" name="Table 14">
            <a:extLst>
              <a:ext uri="{FF2B5EF4-FFF2-40B4-BE49-F238E27FC236}">
                <a16:creationId xmlns:a16="http://schemas.microsoft.com/office/drawing/2014/main" id="{289D34FE-B7A8-4306-AF87-A869098A8FD1}"/>
              </a:ext>
            </a:extLst>
          </p:cNvPr>
          <p:cNvGraphicFramePr>
            <a:graphicFrameLocks noGrp="1"/>
          </p:cNvGraphicFramePr>
          <p:nvPr>
            <p:extLst>
              <p:ext uri="{D42A27DB-BD31-4B8C-83A1-F6EECF244321}">
                <p14:modId xmlns:p14="http://schemas.microsoft.com/office/powerpoint/2010/main" val="4085214596"/>
              </p:ext>
            </p:extLst>
          </p:nvPr>
        </p:nvGraphicFramePr>
        <p:xfrm>
          <a:off x="3971507" y="3711472"/>
          <a:ext cx="4858240" cy="1297925"/>
        </p:xfrm>
        <a:graphic>
          <a:graphicData uri="http://schemas.openxmlformats.org/drawingml/2006/table">
            <a:tbl>
              <a:tblPr>
                <a:tableStyleId>{BDBED569-4797-4DF1-A0F4-6AAB3CD982D8}</a:tableStyleId>
              </a:tblPr>
              <a:tblGrid>
                <a:gridCol w="656520">
                  <a:extLst>
                    <a:ext uri="{9D8B030D-6E8A-4147-A177-3AD203B41FA5}">
                      <a16:colId xmlns:a16="http://schemas.microsoft.com/office/drawing/2014/main" val="2172153107"/>
                    </a:ext>
                  </a:extLst>
                </a:gridCol>
                <a:gridCol w="525215">
                  <a:extLst>
                    <a:ext uri="{9D8B030D-6E8A-4147-A177-3AD203B41FA5}">
                      <a16:colId xmlns:a16="http://schemas.microsoft.com/office/drawing/2014/main" val="2181630667"/>
                    </a:ext>
                  </a:extLst>
                </a:gridCol>
                <a:gridCol w="525215">
                  <a:extLst>
                    <a:ext uri="{9D8B030D-6E8A-4147-A177-3AD203B41FA5}">
                      <a16:colId xmlns:a16="http://schemas.microsoft.com/office/drawing/2014/main" val="1618574058"/>
                    </a:ext>
                  </a:extLst>
                </a:gridCol>
                <a:gridCol w="525215">
                  <a:extLst>
                    <a:ext uri="{9D8B030D-6E8A-4147-A177-3AD203B41FA5}">
                      <a16:colId xmlns:a16="http://schemas.microsoft.com/office/drawing/2014/main" val="2800938026"/>
                    </a:ext>
                  </a:extLst>
                </a:gridCol>
                <a:gridCol w="525215">
                  <a:extLst>
                    <a:ext uri="{9D8B030D-6E8A-4147-A177-3AD203B41FA5}">
                      <a16:colId xmlns:a16="http://schemas.microsoft.com/office/drawing/2014/main" val="3062150833"/>
                    </a:ext>
                  </a:extLst>
                </a:gridCol>
                <a:gridCol w="525215">
                  <a:extLst>
                    <a:ext uri="{9D8B030D-6E8A-4147-A177-3AD203B41FA5}">
                      <a16:colId xmlns:a16="http://schemas.microsoft.com/office/drawing/2014/main" val="2211322839"/>
                    </a:ext>
                  </a:extLst>
                </a:gridCol>
                <a:gridCol w="525215">
                  <a:extLst>
                    <a:ext uri="{9D8B030D-6E8A-4147-A177-3AD203B41FA5}">
                      <a16:colId xmlns:a16="http://schemas.microsoft.com/office/drawing/2014/main" val="2094912718"/>
                    </a:ext>
                  </a:extLst>
                </a:gridCol>
                <a:gridCol w="525215">
                  <a:extLst>
                    <a:ext uri="{9D8B030D-6E8A-4147-A177-3AD203B41FA5}">
                      <a16:colId xmlns:a16="http://schemas.microsoft.com/office/drawing/2014/main" val="4003462295"/>
                    </a:ext>
                  </a:extLst>
                </a:gridCol>
                <a:gridCol w="525215">
                  <a:extLst>
                    <a:ext uri="{9D8B030D-6E8A-4147-A177-3AD203B41FA5}">
                      <a16:colId xmlns:a16="http://schemas.microsoft.com/office/drawing/2014/main" val="973888839"/>
                    </a:ext>
                  </a:extLst>
                </a:gridCol>
              </a:tblGrid>
              <a:tr h="259585">
                <a:tc>
                  <a:txBody>
                    <a:bodyPr/>
                    <a:lstStyle/>
                    <a:p>
                      <a:pPr algn="l" fontAlgn="b"/>
                      <a:endParaRPr lang="en-CA" sz="1100" b="1" i="0" u="none" strike="noStrike">
                        <a:solidFill>
                          <a:srgbClr val="000000"/>
                        </a:solidFill>
                        <a:effectLst/>
                        <a:latin typeface="Calibri" panose="020F0502020204030204" pitchFamily="34" charset="0"/>
                      </a:endParaRPr>
                    </a:p>
                  </a:txBody>
                  <a:tcPr marL="7620" marR="7620" marT="7620" marB="0" anchor="b">
                    <a:solidFill>
                      <a:schemeClr val="bg1"/>
                    </a:solidFill>
                  </a:tcPr>
                </a:tc>
                <a:tc gridSpan="8">
                  <a:txBody>
                    <a:bodyPr/>
                    <a:lstStyle/>
                    <a:p>
                      <a:pPr algn="ctr" fontAlgn="b"/>
                      <a:r>
                        <a:rPr lang="en-CA" sz="1100" b="1" u="none" strike="noStrike" dirty="0">
                          <a:effectLst/>
                        </a:rPr>
                        <a:t>Insertion Loss (dB)</a:t>
                      </a:r>
                      <a:endParaRPr lang="en-CA" sz="1100" b="1" i="0" u="none" strike="noStrike" dirty="0">
                        <a:solidFill>
                          <a:srgbClr val="000000"/>
                        </a:solidFill>
                        <a:effectLst/>
                        <a:latin typeface="Calibri" panose="020F0502020204030204" pitchFamily="34" charset="0"/>
                      </a:endParaRPr>
                    </a:p>
                  </a:txBody>
                  <a:tcPr marL="7620" marR="7620" marT="7620" marB="0" anchor="b">
                    <a:solidFill>
                      <a:schemeClr val="bg1"/>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720540209"/>
                  </a:ext>
                </a:extLst>
              </a:tr>
              <a:tr h="259585">
                <a:tc>
                  <a:txBody>
                    <a:bodyPr/>
                    <a:lstStyle/>
                    <a:p>
                      <a:pPr algn="l" fontAlgn="b"/>
                      <a:endParaRPr lang="en-CA" sz="1100" b="1" i="0" u="none" strike="noStrike">
                        <a:solidFill>
                          <a:srgbClr val="000000"/>
                        </a:solidFill>
                        <a:effectLst/>
                        <a:latin typeface="Calibri" panose="020F0502020204030204" pitchFamily="34" charset="0"/>
                      </a:endParaRPr>
                    </a:p>
                  </a:txBody>
                  <a:tcPr marL="7620" marR="7620" marT="7620" marB="0" anchor="b">
                    <a:solidFill>
                      <a:schemeClr val="bg1"/>
                    </a:solidFill>
                  </a:tcPr>
                </a:tc>
                <a:tc>
                  <a:txBody>
                    <a:bodyPr/>
                    <a:lstStyle/>
                    <a:p>
                      <a:pPr algn="ctr" fontAlgn="b"/>
                      <a:r>
                        <a:rPr lang="en-CA" sz="1100" b="1" u="none" strike="noStrike">
                          <a:effectLst/>
                        </a:rPr>
                        <a:t>63Hz</a:t>
                      </a:r>
                      <a:endParaRPr lang="en-CA" sz="1100" b="1" i="0" u="none" strike="noStrike">
                        <a:solidFill>
                          <a:srgbClr val="000000"/>
                        </a:solidFill>
                        <a:effectLst/>
                        <a:latin typeface="Calibri" panose="020F0502020204030204" pitchFamily="34" charset="0"/>
                      </a:endParaRPr>
                    </a:p>
                  </a:txBody>
                  <a:tcPr marL="7620" marR="7620" marT="7620" marB="0" anchor="b">
                    <a:solidFill>
                      <a:schemeClr val="bg1"/>
                    </a:solidFill>
                  </a:tcPr>
                </a:tc>
                <a:tc>
                  <a:txBody>
                    <a:bodyPr/>
                    <a:lstStyle/>
                    <a:p>
                      <a:pPr algn="ctr" fontAlgn="b"/>
                      <a:r>
                        <a:rPr lang="en-CA" sz="1100" b="1" u="none" strike="noStrike">
                          <a:effectLst/>
                        </a:rPr>
                        <a:t>125Hz</a:t>
                      </a:r>
                      <a:endParaRPr lang="en-CA" sz="1100" b="1" i="0" u="none" strike="noStrike">
                        <a:solidFill>
                          <a:srgbClr val="000000"/>
                        </a:solidFill>
                        <a:effectLst/>
                        <a:latin typeface="Calibri" panose="020F0502020204030204" pitchFamily="34" charset="0"/>
                      </a:endParaRPr>
                    </a:p>
                  </a:txBody>
                  <a:tcPr marL="7620" marR="7620" marT="7620" marB="0" anchor="b">
                    <a:solidFill>
                      <a:schemeClr val="bg1"/>
                    </a:solidFill>
                  </a:tcPr>
                </a:tc>
                <a:tc>
                  <a:txBody>
                    <a:bodyPr/>
                    <a:lstStyle/>
                    <a:p>
                      <a:pPr algn="ctr" fontAlgn="b"/>
                      <a:r>
                        <a:rPr lang="en-CA" sz="1100" b="1" u="none" strike="noStrike" dirty="0">
                          <a:effectLst/>
                        </a:rPr>
                        <a:t>250Hz</a:t>
                      </a:r>
                      <a:endParaRPr lang="en-CA" sz="1100" b="1" i="0" u="none" strike="noStrike" dirty="0">
                        <a:solidFill>
                          <a:srgbClr val="000000"/>
                        </a:solidFill>
                        <a:effectLst/>
                        <a:latin typeface="Calibri" panose="020F0502020204030204" pitchFamily="34" charset="0"/>
                      </a:endParaRPr>
                    </a:p>
                  </a:txBody>
                  <a:tcPr marL="7620" marR="7620" marT="7620" marB="0" anchor="b">
                    <a:solidFill>
                      <a:schemeClr val="bg1"/>
                    </a:solidFill>
                  </a:tcPr>
                </a:tc>
                <a:tc>
                  <a:txBody>
                    <a:bodyPr/>
                    <a:lstStyle/>
                    <a:p>
                      <a:pPr algn="ctr" fontAlgn="b"/>
                      <a:r>
                        <a:rPr lang="en-CA" sz="1100" b="1" u="none" strike="noStrike">
                          <a:effectLst/>
                        </a:rPr>
                        <a:t>500Hz</a:t>
                      </a:r>
                      <a:endParaRPr lang="en-CA" sz="1100" b="1" i="0" u="none" strike="noStrike">
                        <a:solidFill>
                          <a:srgbClr val="000000"/>
                        </a:solidFill>
                        <a:effectLst/>
                        <a:latin typeface="Calibri" panose="020F0502020204030204" pitchFamily="34" charset="0"/>
                      </a:endParaRPr>
                    </a:p>
                  </a:txBody>
                  <a:tcPr marL="7620" marR="7620" marT="7620" marB="0" anchor="b">
                    <a:solidFill>
                      <a:schemeClr val="bg1"/>
                    </a:solidFill>
                  </a:tcPr>
                </a:tc>
                <a:tc>
                  <a:txBody>
                    <a:bodyPr/>
                    <a:lstStyle/>
                    <a:p>
                      <a:pPr algn="ctr" fontAlgn="b"/>
                      <a:r>
                        <a:rPr lang="en-CA" sz="1100" b="1" u="none" strike="noStrike">
                          <a:effectLst/>
                        </a:rPr>
                        <a:t>1000Hz</a:t>
                      </a:r>
                      <a:endParaRPr lang="en-CA" sz="1100" b="1" i="0" u="none" strike="noStrike">
                        <a:solidFill>
                          <a:srgbClr val="000000"/>
                        </a:solidFill>
                        <a:effectLst/>
                        <a:latin typeface="Calibri" panose="020F0502020204030204" pitchFamily="34" charset="0"/>
                      </a:endParaRPr>
                    </a:p>
                  </a:txBody>
                  <a:tcPr marL="7620" marR="7620" marT="7620" marB="0" anchor="b">
                    <a:solidFill>
                      <a:schemeClr val="bg1"/>
                    </a:solidFill>
                  </a:tcPr>
                </a:tc>
                <a:tc>
                  <a:txBody>
                    <a:bodyPr/>
                    <a:lstStyle/>
                    <a:p>
                      <a:pPr algn="ctr" fontAlgn="b"/>
                      <a:r>
                        <a:rPr lang="en-CA" sz="1100" b="1" u="none" strike="noStrike">
                          <a:effectLst/>
                        </a:rPr>
                        <a:t>2000Hz</a:t>
                      </a:r>
                      <a:endParaRPr lang="en-CA" sz="1100" b="1" i="0" u="none" strike="noStrike">
                        <a:solidFill>
                          <a:srgbClr val="000000"/>
                        </a:solidFill>
                        <a:effectLst/>
                        <a:latin typeface="Calibri" panose="020F0502020204030204" pitchFamily="34" charset="0"/>
                      </a:endParaRPr>
                    </a:p>
                  </a:txBody>
                  <a:tcPr marL="7620" marR="7620" marT="7620" marB="0" anchor="b">
                    <a:solidFill>
                      <a:schemeClr val="bg1"/>
                    </a:solidFill>
                  </a:tcPr>
                </a:tc>
                <a:tc>
                  <a:txBody>
                    <a:bodyPr/>
                    <a:lstStyle/>
                    <a:p>
                      <a:pPr algn="ctr" fontAlgn="b"/>
                      <a:r>
                        <a:rPr lang="en-CA" sz="1100" b="1" u="none" strike="noStrike">
                          <a:effectLst/>
                        </a:rPr>
                        <a:t>4000Hz</a:t>
                      </a:r>
                      <a:endParaRPr lang="en-CA" sz="1100" b="1" i="0" u="none" strike="noStrike">
                        <a:solidFill>
                          <a:srgbClr val="000000"/>
                        </a:solidFill>
                        <a:effectLst/>
                        <a:latin typeface="Calibri" panose="020F0502020204030204" pitchFamily="34" charset="0"/>
                      </a:endParaRPr>
                    </a:p>
                  </a:txBody>
                  <a:tcPr marL="7620" marR="7620" marT="7620" marB="0" anchor="b">
                    <a:solidFill>
                      <a:schemeClr val="bg1"/>
                    </a:solidFill>
                  </a:tcPr>
                </a:tc>
                <a:tc>
                  <a:txBody>
                    <a:bodyPr/>
                    <a:lstStyle/>
                    <a:p>
                      <a:pPr algn="ctr" fontAlgn="b"/>
                      <a:r>
                        <a:rPr lang="en-CA" sz="1100" b="1" u="none" strike="noStrike">
                          <a:effectLst/>
                        </a:rPr>
                        <a:t>8000Hz</a:t>
                      </a:r>
                      <a:endParaRPr lang="en-CA" sz="1100" b="1" i="0" u="none" strike="noStrike">
                        <a:solidFill>
                          <a:srgbClr val="000000"/>
                        </a:solidFill>
                        <a:effectLst/>
                        <a:latin typeface="Calibri" panose="020F0502020204030204" pitchFamily="34" charset="0"/>
                      </a:endParaRPr>
                    </a:p>
                  </a:txBody>
                  <a:tcPr marL="7620" marR="7620" marT="7620" marB="0" anchor="b">
                    <a:solidFill>
                      <a:schemeClr val="bg1"/>
                    </a:solidFill>
                  </a:tcPr>
                </a:tc>
                <a:extLst>
                  <a:ext uri="{0D108BD9-81ED-4DB2-BD59-A6C34878D82A}">
                    <a16:rowId xmlns:a16="http://schemas.microsoft.com/office/drawing/2014/main" val="1670016126"/>
                  </a:ext>
                </a:extLst>
              </a:tr>
              <a:tr h="259585">
                <a:tc>
                  <a:txBody>
                    <a:bodyPr/>
                    <a:lstStyle/>
                    <a:p>
                      <a:pPr algn="ctr" fontAlgn="b"/>
                      <a:r>
                        <a:rPr lang="en-CA" sz="1100" b="1" u="none" strike="noStrike" dirty="0">
                          <a:effectLst/>
                        </a:rPr>
                        <a:t>RL</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A5A5A5"/>
                    </a:solidFill>
                  </a:tcPr>
                </a:tc>
                <a:tc>
                  <a:txBody>
                    <a:bodyPr/>
                    <a:lstStyle/>
                    <a:p>
                      <a:pPr algn="ctr" fontAlgn="b"/>
                      <a:r>
                        <a:rPr lang="en-CA" sz="1100" b="1" u="none" strike="noStrike" dirty="0">
                          <a:effectLst/>
                        </a:rPr>
                        <a:t>7</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A5A5A5"/>
                    </a:solidFill>
                  </a:tcPr>
                </a:tc>
                <a:tc>
                  <a:txBody>
                    <a:bodyPr/>
                    <a:lstStyle/>
                    <a:p>
                      <a:pPr algn="ctr" fontAlgn="b"/>
                      <a:r>
                        <a:rPr lang="en-CA" sz="1100" b="1" u="none" strike="noStrike" dirty="0">
                          <a:effectLst/>
                        </a:rPr>
                        <a:t>10</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A5A5A5"/>
                    </a:solidFill>
                  </a:tcPr>
                </a:tc>
                <a:tc>
                  <a:txBody>
                    <a:bodyPr/>
                    <a:lstStyle/>
                    <a:p>
                      <a:pPr algn="ctr" fontAlgn="b"/>
                      <a:r>
                        <a:rPr lang="en-CA" sz="1100" b="1" u="none" strike="noStrike" dirty="0">
                          <a:effectLst/>
                        </a:rPr>
                        <a:t>17</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A5A5A5"/>
                    </a:solidFill>
                  </a:tcPr>
                </a:tc>
                <a:tc>
                  <a:txBody>
                    <a:bodyPr/>
                    <a:lstStyle/>
                    <a:p>
                      <a:pPr algn="ctr" fontAlgn="b"/>
                      <a:r>
                        <a:rPr lang="en-CA" sz="1100" b="1" u="none" strike="noStrike" dirty="0">
                          <a:effectLst/>
                        </a:rPr>
                        <a:t>32</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A5A5A5"/>
                    </a:solidFill>
                  </a:tcPr>
                </a:tc>
                <a:tc>
                  <a:txBody>
                    <a:bodyPr/>
                    <a:lstStyle/>
                    <a:p>
                      <a:pPr algn="ctr" fontAlgn="b"/>
                      <a:r>
                        <a:rPr lang="en-CA" sz="1100" b="1" u="none" strike="noStrike" dirty="0">
                          <a:effectLst/>
                        </a:rPr>
                        <a:t>37</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A5A5A5"/>
                    </a:solidFill>
                  </a:tcPr>
                </a:tc>
                <a:tc>
                  <a:txBody>
                    <a:bodyPr/>
                    <a:lstStyle/>
                    <a:p>
                      <a:pPr algn="ctr" fontAlgn="b"/>
                      <a:r>
                        <a:rPr lang="en-CA" sz="1100" b="1" u="none" strike="noStrike" dirty="0">
                          <a:effectLst/>
                        </a:rPr>
                        <a:t>32</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A5A5A5"/>
                    </a:solidFill>
                  </a:tcPr>
                </a:tc>
                <a:tc>
                  <a:txBody>
                    <a:bodyPr/>
                    <a:lstStyle/>
                    <a:p>
                      <a:pPr algn="ctr" fontAlgn="b"/>
                      <a:r>
                        <a:rPr lang="en-CA" sz="1100" b="1" u="none" strike="noStrike" dirty="0">
                          <a:effectLst/>
                        </a:rPr>
                        <a:t>25</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A5A5A5"/>
                    </a:solidFill>
                  </a:tcPr>
                </a:tc>
                <a:tc>
                  <a:txBody>
                    <a:bodyPr/>
                    <a:lstStyle/>
                    <a:p>
                      <a:pPr algn="ctr" fontAlgn="b"/>
                      <a:r>
                        <a:rPr lang="en-CA" sz="1100" b="1" u="none" strike="noStrike" dirty="0">
                          <a:effectLst/>
                        </a:rPr>
                        <a:t>19</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A5A5A5"/>
                    </a:solidFill>
                  </a:tcPr>
                </a:tc>
                <a:extLst>
                  <a:ext uri="{0D108BD9-81ED-4DB2-BD59-A6C34878D82A}">
                    <a16:rowId xmlns:a16="http://schemas.microsoft.com/office/drawing/2014/main" val="4152936643"/>
                  </a:ext>
                </a:extLst>
              </a:tr>
              <a:tr h="259585">
                <a:tc>
                  <a:txBody>
                    <a:bodyPr/>
                    <a:lstStyle/>
                    <a:p>
                      <a:pPr algn="ctr" fontAlgn="b"/>
                      <a:r>
                        <a:rPr lang="en-CA" sz="1100" b="1" u="none" strike="noStrike" dirty="0">
                          <a:effectLst/>
                        </a:rPr>
                        <a:t>RM</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ED7D31"/>
                    </a:solidFill>
                  </a:tcPr>
                </a:tc>
                <a:tc>
                  <a:txBody>
                    <a:bodyPr/>
                    <a:lstStyle/>
                    <a:p>
                      <a:pPr algn="ctr" fontAlgn="b"/>
                      <a:r>
                        <a:rPr lang="en-CA" sz="1100" b="1" u="none" strike="noStrike" dirty="0">
                          <a:effectLst/>
                        </a:rPr>
                        <a:t>5</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ED7D31"/>
                    </a:solidFill>
                  </a:tcPr>
                </a:tc>
                <a:tc>
                  <a:txBody>
                    <a:bodyPr/>
                    <a:lstStyle/>
                    <a:p>
                      <a:pPr algn="ctr" fontAlgn="b"/>
                      <a:r>
                        <a:rPr lang="en-CA" sz="1100" b="1" u="none" strike="noStrike" dirty="0">
                          <a:effectLst/>
                        </a:rPr>
                        <a:t>8</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ED7D31"/>
                    </a:solidFill>
                  </a:tcPr>
                </a:tc>
                <a:tc>
                  <a:txBody>
                    <a:bodyPr/>
                    <a:lstStyle/>
                    <a:p>
                      <a:pPr algn="ctr" fontAlgn="b"/>
                      <a:r>
                        <a:rPr lang="en-CA" sz="1100" b="1" u="none" strike="noStrike" dirty="0">
                          <a:effectLst/>
                        </a:rPr>
                        <a:t>14</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ED7D31"/>
                    </a:solidFill>
                  </a:tcPr>
                </a:tc>
                <a:tc>
                  <a:txBody>
                    <a:bodyPr/>
                    <a:lstStyle/>
                    <a:p>
                      <a:pPr algn="ctr" fontAlgn="b"/>
                      <a:r>
                        <a:rPr lang="en-CA" sz="1100" b="1" u="none" strike="noStrike" dirty="0">
                          <a:effectLst/>
                        </a:rPr>
                        <a:t>27</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ED7D31"/>
                    </a:solidFill>
                  </a:tcPr>
                </a:tc>
                <a:tc>
                  <a:txBody>
                    <a:bodyPr/>
                    <a:lstStyle/>
                    <a:p>
                      <a:pPr algn="ctr" fontAlgn="b"/>
                      <a:r>
                        <a:rPr lang="en-CA" sz="1100" b="1" u="none" strike="noStrike" dirty="0">
                          <a:effectLst/>
                        </a:rPr>
                        <a:t>33</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ED7D31"/>
                    </a:solidFill>
                  </a:tcPr>
                </a:tc>
                <a:tc>
                  <a:txBody>
                    <a:bodyPr/>
                    <a:lstStyle/>
                    <a:p>
                      <a:pPr algn="ctr" fontAlgn="b"/>
                      <a:r>
                        <a:rPr lang="en-CA" sz="1100" b="1" u="none" strike="noStrike" dirty="0">
                          <a:effectLst/>
                        </a:rPr>
                        <a:t>31</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ED7D31"/>
                    </a:solidFill>
                  </a:tcPr>
                </a:tc>
                <a:tc>
                  <a:txBody>
                    <a:bodyPr/>
                    <a:lstStyle/>
                    <a:p>
                      <a:pPr algn="ctr" fontAlgn="b"/>
                      <a:r>
                        <a:rPr lang="en-CA" sz="1100" b="1" u="none" strike="noStrike" dirty="0">
                          <a:effectLst/>
                        </a:rPr>
                        <a:t>23</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ED7D31"/>
                    </a:solidFill>
                  </a:tcPr>
                </a:tc>
                <a:tc>
                  <a:txBody>
                    <a:bodyPr/>
                    <a:lstStyle/>
                    <a:p>
                      <a:pPr algn="ctr" fontAlgn="b"/>
                      <a:r>
                        <a:rPr lang="en-CA" sz="1100" b="1" u="none" strike="noStrike" dirty="0">
                          <a:effectLst/>
                        </a:rPr>
                        <a:t>19</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ED7D31"/>
                    </a:solidFill>
                  </a:tcPr>
                </a:tc>
                <a:extLst>
                  <a:ext uri="{0D108BD9-81ED-4DB2-BD59-A6C34878D82A}">
                    <a16:rowId xmlns:a16="http://schemas.microsoft.com/office/drawing/2014/main" val="3659044145"/>
                  </a:ext>
                </a:extLst>
              </a:tr>
              <a:tr h="259585">
                <a:tc>
                  <a:txBody>
                    <a:bodyPr/>
                    <a:lstStyle/>
                    <a:p>
                      <a:pPr algn="ctr" fontAlgn="b"/>
                      <a:r>
                        <a:rPr lang="en-CA" sz="1100" b="1" u="none" strike="noStrike" dirty="0">
                          <a:effectLst/>
                        </a:rPr>
                        <a:t>RH</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5B9BD5"/>
                    </a:solidFill>
                  </a:tcPr>
                </a:tc>
                <a:tc>
                  <a:txBody>
                    <a:bodyPr/>
                    <a:lstStyle/>
                    <a:p>
                      <a:pPr algn="ctr" fontAlgn="b"/>
                      <a:r>
                        <a:rPr lang="en-CA" sz="1100" b="1" u="none" strike="noStrike" dirty="0">
                          <a:effectLst/>
                        </a:rPr>
                        <a:t>5</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5B9BD5"/>
                    </a:solidFill>
                  </a:tcPr>
                </a:tc>
                <a:tc>
                  <a:txBody>
                    <a:bodyPr/>
                    <a:lstStyle/>
                    <a:p>
                      <a:pPr algn="ctr" fontAlgn="b"/>
                      <a:r>
                        <a:rPr lang="en-CA" sz="1100" b="1" u="none" strike="noStrike">
                          <a:effectLst/>
                        </a:rPr>
                        <a:t>7</a:t>
                      </a:r>
                      <a:endParaRPr lang="en-CA" sz="1100" b="1" i="0" u="none" strike="noStrike">
                        <a:solidFill>
                          <a:srgbClr val="000000"/>
                        </a:solidFill>
                        <a:effectLst/>
                        <a:latin typeface="Calibri" panose="020F0502020204030204" pitchFamily="34" charset="0"/>
                      </a:endParaRPr>
                    </a:p>
                  </a:txBody>
                  <a:tcPr marL="7620" marR="7620" marT="7620" marB="0" anchor="b">
                    <a:solidFill>
                      <a:srgbClr val="5B9BD5"/>
                    </a:solidFill>
                  </a:tcPr>
                </a:tc>
                <a:tc>
                  <a:txBody>
                    <a:bodyPr/>
                    <a:lstStyle/>
                    <a:p>
                      <a:pPr algn="ctr" fontAlgn="b"/>
                      <a:r>
                        <a:rPr lang="en-CA" sz="1100" b="1" u="none" strike="noStrike">
                          <a:effectLst/>
                        </a:rPr>
                        <a:t>13</a:t>
                      </a:r>
                      <a:endParaRPr lang="en-CA" sz="1100" b="1" i="0" u="none" strike="noStrike">
                        <a:solidFill>
                          <a:srgbClr val="000000"/>
                        </a:solidFill>
                        <a:effectLst/>
                        <a:latin typeface="Calibri" panose="020F0502020204030204" pitchFamily="34" charset="0"/>
                      </a:endParaRPr>
                    </a:p>
                  </a:txBody>
                  <a:tcPr marL="7620" marR="7620" marT="7620" marB="0" anchor="b">
                    <a:solidFill>
                      <a:srgbClr val="5B9BD5"/>
                    </a:solidFill>
                  </a:tcPr>
                </a:tc>
                <a:tc>
                  <a:txBody>
                    <a:bodyPr/>
                    <a:lstStyle/>
                    <a:p>
                      <a:pPr algn="ctr" fontAlgn="b"/>
                      <a:r>
                        <a:rPr lang="en-CA" sz="1100" b="1" u="none" strike="noStrike">
                          <a:effectLst/>
                        </a:rPr>
                        <a:t>24</a:t>
                      </a:r>
                      <a:endParaRPr lang="en-CA" sz="1100" b="1" i="0" u="none" strike="noStrike">
                        <a:solidFill>
                          <a:srgbClr val="000000"/>
                        </a:solidFill>
                        <a:effectLst/>
                        <a:latin typeface="Calibri" panose="020F0502020204030204" pitchFamily="34" charset="0"/>
                      </a:endParaRPr>
                    </a:p>
                  </a:txBody>
                  <a:tcPr marL="7620" marR="7620" marT="7620" marB="0" anchor="b">
                    <a:solidFill>
                      <a:srgbClr val="5B9BD5"/>
                    </a:solidFill>
                  </a:tcPr>
                </a:tc>
                <a:tc>
                  <a:txBody>
                    <a:bodyPr/>
                    <a:lstStyle/>
                    <a:p>
                      <a:pPr algn="ctr" fontAlgn="b"/>
                      <a:r>
                        <a:rPr lang="en-CA" sz="1100" b="1" u="none" strike="noStrike">
                          <a:effectLst/>
                        </a:rPr>
                        <a:t>29</a:t>
                      </a:r>
                      <a:endParaRPr lang="en-CA" sz="1100" b="1" i="0" u="none" strike="noStrike">
                        <a:solidFill>
                          <a:srgbClr val="000000"/>
                        </a:solidFill>
                        <a:effectLst/>
                        <a:latin typeface="Calibri" panose="020F0502020204030204" pitchFamily="34" charset="0"/>
                      </a:endParaRPr>
                    </a:p>
                  </a:txBody>
                  <a:tcPr marL="7620" marR="7620" marT="7620" marB="0" anchor="b">
                    <a:solidFill>
                      <a:srgbClr val="5B9BD5"/>
                    </a:solidFill>
                  </a:tcPr>
                </a:tc>
                <a:tc>
                  <a:txBody>
                    <a:bodyPr/>
                    <a:lstStyle/>
                    <a:p>
                      <a:pPr algn="ctr" fontAlgn="b"/>
                      <a:r>
                        <a:rPr lang="en-CA" sz="1100" b="1" u="none" strike="noStrike" dirty="0">
                          <a:effectLst/>
                        </a:rPr>
                        <a:t>27</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5B9BD5"/>
                    </a:solidFill>
                  </a:tcPr>
                </a:tc>
                <a:tc>
                  <a:txBody>
                    <a:bodyPr/>
                    <a:lstStyle/>
                    <a:p>
                      <a:pPr algn="ctr" fontAlgn="b"/>
                      <a:r>
                        <a:rPr lang="en-CA" sz="1100" b="1" u="none" strike="noStrike">
                          <a:effectLst/>
                        </a:rPr>
                        <a:t>20</a:t>
                      </a:r>
                      <a:endParaRPr lang="en-CA" sz="1100" b="1" i="0" u="none" strike="noStrike">
                        <a:solidFill>
                          <a:srgbClr val="000000"/>
                        </a:solidFill>
                        <a:effectLst/>
                        <a:latin typeface="Calibri" panose="020F0502020204030204" pitchFamily="34" charset="0"/>
                      </a:endParaRPr>
                    </a:p>
                  </a:txBody>
                  <a:tcPr marL="7620" marR="7620" marT="7620" marB="0" anchor="b">
                    <a:solidFill>
                      <a:srgbClr val="5B9BD5"/>
                    </a:solidFill>
                  </a:tcPr>
                </a:tc>
                <a:tc>
                  <a:txBody>
                    <a:bodyPr/>
                    <a:lstStyle/>
                    <a:p>
                      <a:pPr algn="ctr" fontAlgn="b"/>
                      <a:r>
                        <a:rPr lang="en-CA" sz="1100" b="1" u="none" strike="noStrike" dirty="0">
                          <a:effectLst/>
                        </a:rPr>
                        <a:t>16</a:t>
                      </a:r>
                      <a:endParaRPr lang="en-CA" sz="1100" b="1" i="0" u="none" strike="noStrike" dirty="0">
                        <a:solidFill>
                          <a:srgbClr val="000000"/>
                        </a:solidFill>
                        <a:effectLst/>
                        <a:latin typeface="Calibri" panose="020F0502020204030204" pitchFamily="34" charset="0"/>
                      </a:endParaRPr>
                    </a:p>
                  </a:txBody>
                  <a:tcPr marL="7620" marR="7620" marT="7620" marB="0" anchor="b">
                    <a:solidFill>
                      <a:srgbClr val="5B9BD5"/>
                    </a:solidFill>
                  </a:tcPr>
                </a:tc>
                <a:extLst>
                  <a:ext uri="{0D108BD9-81ED-4DB2-BD59-A6C34878D82A}">
                    <a16:rowId xmlns:a16="http://schemas.microsoft.com/office/drawing/2014/main" val="2008038826"/>
                  </a:ext>
                </a:extLst>
              </a:tr>
            </a:tbl>
          </a:graphicData>
        </a:graphic>
      </p:graphicFrame>
      <p:pic>
        <p:nvPicPr>
          <p:cNvPr id="16" name="Picture 15">
            <a:extLst>
              <a:ext uri="{FF2B5EF4-FFF2-40B4-BE49-F238E27FC236}">
                <a16:creationId xmlns:a16="http://schemas.microsoft.com/office/drawing/2014/main" id="{8FF6398D-B68F-4CFD-813B-EE9098A777AD}"/>
              </a:ext>
            </a:extLst>
          </p:cNvPr>
          <p:cNvPicPr>
            <a:picLocks noChangeAspect="1"/>
          </p:cNvPicPr>
          <p:nvPr/>
        </p:nvPicPr>
        <p:blipFill>
          <a:blip r:embed="rId6"/>
          <a:stretch>
            <a:fillRect/>
          </a:stretch>
        </p:blipFill>
        <p:spPr>
          <a:xfrm>
            <a:off x="3971507" y="1132112"/>
            <a:ext cx="4858240" cy="2567833"/>
          </a:xfrm>
          <a:prstGeom prst="rect">
            <a:avLst/>
          </a:prstGeom>
        </p:spPr>
      </p:pic>
    </p:spTree>
    <p:extLst>
      <p:ext uri="{BB962C8B-B14F-4D97-AF65-F5344CB8AC3E}">
        <p14:creationId xmlns:p14="http://schemas.microsoft.com/office/powerpoint/2010/main" val="99303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C9DF-820A-B12A-0E2C-A987015DE940}"/>
              </a:ext>
            </a:extLst>
          </p:cNvPr>
          <p:cNvSpPr>
            <a:spLocks noGrp="1"/>
          </p:cNvSpPr>
          <p:nvPr>
            <p:ph type="title"/>
          </p:nvPr>
        </p:nvSpPr>
        <p:spPr/>
        <p:txBody>
          <a:bodyPr/>
          <a:lstStyle/>
          <a:p>
            <a:r>
              <a:rPr lang="en-CA" dirty="0"/>
              <a:t>NC Selection Software</a:t>
            </a:r>
          </a:p>
        </p:txBody>
      </p:sp>
      <p:sp>
        <p:nvSpPr>
          <p:cNvPr id="3" name="Content Placeholder 2"/>
          <p:cNvSpPr>
            <a:spLocks noGrp="1"/>
          </p:cNvSpPr>
          <p:nvPr>
            <p:ph idx="1"/>
          </p:nvPr>
        </p:nvSpPr>
        <p:spPr/>
        <p:txBody>
          <a:bodyPr/>
          <a:lstStyle/>
          <a:p>
            <a:pPr marL="0" indent="0">
              <a:buNone/>
            </a:pPr>
            <a:r>
              <a:rPr lang="en-US" altLang="en-US" dirty="0">
                <a:solidFill>
                  <a:schemeClr val="tx1"/>
                </a:solidFill>
                <a:latin typeface="Arial" pitchFamily="34" charset="0"/>
                <a:ea typeface="ＭＳ Ｐゴシック" pitchFamily="34" charset="-128"/>
                <a:cs typeface="Arial" pitchFamily="34" charset="0"/>
              </a:rPr>
              <a:t>Internal Silencer Geometry </a:t>
            </a:r>
          </a:p>
          <a:p>
            <a:pPr marL="0" indent="0">
              <a:buNone/>
            </a:pPr>
            <a:endParaRPr lang="en-CA" altLang="en-US" sz="1500" dirty="0"/>
          </a:p>
          <a:p>
            <a:pPr marL="0" indent="0">
              <a:buNone/>
            </a:pPr>
            <a:endParaRPr lang="en-CA" altLang="en-US" sz="150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sz="1050" dirty="0"/>
          </a:p>
        </p:txBody>
      </p:sp>
      <p:sp>
        <p:nvSpPr>
          <p:cNvPr id="4" name="Text Placeholder 3"/>
          <p:cNvSpPr>
            <a:spLocks noGrp="1"/>
          </p:cNvSpPr>
          <p:nvPr>
            <p:ph type="body" sz="quarter" idx="13"/>
          </p:nvPr>
        </p:nvSpPr>
        <p:spPr/>
        <p:txBody>
          <a:bodyPr>
            <a:normAutofit/>
          </a:bodyPr>
          <a:lstStyle/>
          <a:p>
            <a:r>
              <a:rPr lang="en-CA" dirty="0"/>
              <a:t>Factors Affecting Performance -Internal Geometry</a:t>
            </a:r>
          </a:p>
        </p:txBody>
      </p:sp>
      <p:sp>
        <p:nvSpPr>
          <p:cNvPr id="6" name="TextBox 5">
            <a:extLst>
              <a:ext uri="{FF2B5EF4-FFF2-40B4-BE49-F238E27FC236}">
                <a16:creationId xmlns:a16="http://schemas.microsoft.com/office/drawing/2014/main" id="{00A2AD46-3B72-4E84-83F8-8A6909D4D792}"/>
              </a:ext>
            </a:extLst>
          </p:cNvPr>
          <p:cNvSpPr txBox="1"/>
          <p:nvPr/>
        </p:nvSpPr>
        <p:spPr>
          <a:xfrm>
            <a:off x="237503" y="1592271"/>
            <a:ext cx="1831071" cy="1131079"/>
          </a:xfrm>
          <a:prstGeom prst="rect">
            <a:avLst/>
          </a:prstGeom>
          <a:noFill/>
        </p:spPr>
        <p:txBody>
          <a:bodyPr wrap="square" rtlCol="0">
            <a:spAutoFit/>
          </a:bodyPr>
          <a:lstStyle/>
          <a:p>
            <a:r>
              <a:rPr lang="en-US" altLang="en-US" dirty="0">
                <a:latin typeface="+mj-lt"/>
              </a:rPr>
              <a:t>CS</a:t>
            </a:r>
            <a:r>
              <a:rPr lang="en-US" altLang="en-US" sz="1350" dirty="0">
                <a:latin typeface="+mj-lt"/>
              </a:rPr>
              <a:t> – </a:t>
            </a:r>
            <a:r>
              <a:rPr lang="en-US" altLang="en-US" dirty="0">
                <a:latin typeface="+mj-lt"/>
              </a:rPr>
              <a:t>Circular Medium velocity</a:t>
            </a:r>
            <a:endParaRPr lang="en-CA" altLang="en-US" dirty="0">
              <a:latin typeface="+mj-lt"/>
            </a:endParaRPr>
          </a:p>
          <a:p>
            <a:endParaRPr lang="en-CA" altLang="en-US" sz="1350" dirty="0">
              <a:latin typeface="+mj-lt"/>
            </a:endParaRPr>
          </a:p>
          <a:p>
            <a:endParaRPr lang="en-CA" dirty="0">
              <a:latin typeface="+mj-lt"/>
            </a:endParaRPr>
          </a:p>
        </p:txBody>
      </p:sp>
      <p:sp>
        <p:nvSpPr>
          <p:cNvPr id="7" name="TextBox 6">
            <a:extLst>
              <a:ext uri="{FF2B5EF4-FFF2-40B4-BE49-F238E27FC236}">
                <a16:creationId xmlns:a16="http://schemas.microsoft.com/office/drawing/2014/main" id="{EDDA6998-2261-4535-A1A8-0A1930578404}"/>
              </a:ext>
            </a:extLst>
          </p:cNvPr>
          <p:cNvSpPr txBox="1"/>
          <p:nvPr/>
        </p:nvSpPr>
        <p:spPr>
          <a:xfrm>
            <a:off x="3419230" y="1592271"/>
            <a:ext cx="1685813" cy="854080"/>
          </a:xfrm>
          <a:prstGeom prst="rect">
            <a:avLst/>
          </a:prstGeom>
          <a:noFill/>
        </p:spPr>
        <p:txBody>
          <a:bodyPr wrap="square" rtlCol="0">
            <a:spAutoFit/>
          </a:bodyPr>
          <a:lstStyle/>
          <a:p>
            <a:r>
              <a:rPr lang="en-US" altLang="en-US" dirty="0">
                <a:latin typeface="+mj-lt"/>
              </a:rPr>
              <a:t>CS</a:t>
            </a:r>
            <a:r>
              <a:rPr lang="en-US" altLang="en-US" sz="1350" dirty="0">
                <a:latin typeface="+mj-lt"/>
              </a:rPr>
              <a:t> – </a:t>
            </a:r>
            <a:r>
              <a:rPr lang="en-US" altLang="en-US" dirty="0">
                <a:latin typeface="+mj-lt"/>
              </a:rPr>
              <a:t>Circular High velocity</a:t>
            </a:r>
            <a:endParaRPr lang="en-CA" altLang="en-US" dirty="0">
              <a:latin typeface="+mj-lt"/>
            </a:endParaRPr>
          </a:p>
          <a:p>
            <a:endParaRPr lang="en-CA" sz="1350" dirty="0">
              <a:latin typeface="+mj-lt"/>
            </a:endParaRPr>
          </a:p>
        </p:txBody>
      </p:sp>
      <p:sp>
        <p:nvSpPr>
          <p:cNvPr id="14" name="TextBox 13">
            <a:extLst>
              <a:ext uri="{FF2B5EF4-FFF2-40B4-BE49-F238E27FC236}">
                <a16:creationId xmlns:a16="http://schemas.microsoft.com/office/drawing/2014/main" id="{D0E80D35-362E-4519-9B66-4438AE41AF45}"/>
              </a:ext>
            </a:extLst>
          </p:cNvPr>
          <p:cNvSpPr txBox="1"/>
          <p:nvPr/>
        </p:nvSpPr>
        <p:spPr>
          <a:xfrm>
            <a:off x="253218" y="3726739"/>
            <a:ext cx="2928351" cy="954107"/>
          </a:xfrm>
          <a:prstGeom prst="rect">
            <a:avLst/>
          </a:prstGeom>
          <a:noFill/>
        </p:spPr>
        <p:txBody>
          <a:bodyPr wrap="square" rtlCol="0">
            <a:spAutoFit/>
          </a:bodyPr>
          <a:lstStyle/>
          <a:p>
            <a:r>
              <a:rPr lang="en-CA" sz="1400" dirty="0">
                <a:solidFill>
                  <a:schemeClr val="tx2">
                    <a:lumMod val="50000"/>
                  </a:schemeClr>
                </a:solidFill>
                <a:latin typeface="+mn-lt"/>
              </a:rPr>
              <a:t>Best suited for applications with velocities </a:t>
            </a:r>
            <a:r>
              <a:rPr lang="en-CA" sz="1400" b="1" dirty="0">
                <a:solidFill>
                  <a:schemeClr val="tx2">
                    <a:lumMod val="50000"/>
                  </a:schemeClr>
                </a:solidFill>
                <a:latin typeface="+mn-lt"/>
              </a:rPr>
              <a:t>~ 4,000 fpm </a:t>
            </a:r>
            <a:r>
              <a:rPr lang="en-CA" sz="1400" dirty="0">
                <a:solidFill>
                  <a:schemeClr val="tx2">
                    <a:lumMod val="50000"/>
                  </a:schemeClr>
                </a:solidFill>
                <a:latin typeface="+mn-lt"/>
              </a:rPr>
              <a:t>These silencers feature a center pod that increases acoustical performance. </a:t>
            </a:r>
          </a:p>
        </p:txBody>
      </p:sp>
      <p:sp>
        <p:nvSpPr>
          <p:cNvPr id="17" name="TextBox 16">
            <a:extLst>
              <a:ext uri="{FF2B5EF4-FFF2-40B4-BE49-F238E27FC236}">
                <a16:creationId xmlns:a16="http://schemas.microsoft.com/office/drawing/2014/main" id="{104C0E9E-5F1F-4C89-BBDE-6863B43AB94C}"/>
              </a:ext>
            </a:extLst>
          </p:cNvPr>
          <p:cNvSpPr txBox="1"/>
          <p:nvPr/>
        </p:nvSpPr>
        <p:spPr>
          <a:xfrm>
            <a:off x="3487685" y="3570247"/>
            <a:ext cx="3151354" cy="1169551"/>
          </a:xfrm>
          <a:prstGeom prst="rect">
            <a:avLst/>
          </a:prstGeom>
          <a:noFill/>
        </p:spPr>
        <p:txBody>
          <a:bodyPr wrap="square" rtlCol="0">
            <a:spAutoFit/>
          </a:bodyPr>
          <a:lstStyle/>
          <a:p>
            <a:r>
              <a:rPr lang="en-CA" sz="1400" dirty="0">
                <a:solidFill>
                  <a:schemeClr val="tx2">
                    <a:lumMod val="50000"/>
                  </a:schemeClr>
                </a:solidFill>
                <a:latin typeface="+mn-lt"/>
              </a:rPr>
              <a:t>These silencers do not have a center pod. This design minimizes pressure drop at high velocities while still providing high levels of insertion loss, </a:t>
            </a:r>
            <a:r>
              <a:rPr lang="en-CA" sz="1400" b="1" dirty="0">
                <a:solidFill>
                  <a:schemeClr val="tx2">
                    <a:lumMod val="50000"/>
                  </a:schemeClr>
                </a:solidFill>
                <a:latin typeface="+mn-lt"/>
              </a:rPr>
              <a:t>up to 8000 fpm.</a:t>
            </a:r>
          </a:p>
        </p:txBody>
      </p:sp>
      <p:pic>
        <p:nvPicPr>
          <p:cNvPr id="5" name="Picture 4">
            <a:extLst>
              <a:ext uri="{FF2B5EF4-FFF2-40B4-BE49-F238E27FC236}">
                <a16:creationId xmlns:a16="http://schemas.microsoft.com/office/drawing/2014/main" id="{17249434-706F-44AA-AEE5-97167F4DE1F4}"/>
              </a:ext>
            </a:extLst>
          </p:cNvPr>
          <p:cNvPicPr>
            <a:picLocks noChangeAspect="1"/>
          </p:cNvPicPr>
          <p:nvPr/>
        </p:nvPicPr>
        <p:blipFill>
          <a:blip r:embed="rId3"/>
          <a:stretch>
            <a:fillRect/>
          </a:stretch>
        </p:blipFill>
        <p:spPr>
          <a:xfrm>
            <a:off x="125877" y="2270733"/>
            <a:ext cx="3258892" cy="1283399"/>
          </a:xfrm>
          <a:prstGeom prst="rect">
            <a:avLst/>
          </a:prstGeom>
        </p:spPr>
      </p:pic>
      <p:pic>
        <p:nvPicPr>
          <p:cNvPr id="8" name="Picture 7">
            <a:extLst>
              <a:ext uri="{FF2B5EF4-FFF2-40B4-BE49-F238E27FC236}">
                <a16:creationId xmlns:a16="http://schemas.microsoft.com/office/drawing/2014/main" id="{16D75EB3-4F6A-4FC7-8FE1-A6253D5B87A5}"/>
              </a:ext>
            </a:extLst>
          </p:cNvPr>
          <p:cNvPicPr>
            <a:picLocks noChangeAspect="1"/>
          </p:cNvPicPr>
          <p:nvPr/>
        </p:nvPicPr>
        <p:blipFill>
          <a:blip r:embed="rId4"/>
          <a:stretch>
            <a:fillRect/>
          </a:stretch>
        </p:blipFill>
        <p:spPr>
          <a:xfrm>
            <a:off x="3512110" y="2319459"/>
            <a:ext cx="2867297" cy="1157388"/>
          </a:xfrm>
          <a:prstGeom prst="rect">
            <a:avLst/>
          </a:prstGeom>
        </p:spPr>
      </p:pic>
      <p:pic>
        <p:nvPicPr>
          <p:cNvPr id="11" name="Picture 10"/>
          <p:cNvPicPr>
            <a:picLocks noChangeAspect="1"/>
          </p:cNvPicPr>
          <p:nvPr/>
        </p:nvPicPr>
        <p:blipFill>
          <a:blip r:embed="rId5"/>
          <a:stretch>
            <a:fillRect/>
          </a:stretch>
        </p:blipFill>
        <p:spPr>
          <a:xfrm>
            <a:off x="6619236" y="1083212"/>
            <a:ext cx="2524765" cy="4060288"/>
          </a:xfrm>
          <a:prstGeom prst="rect">
            <a:avLst/>
          </a:prstGeom>
        </p:spPr>
      </p:pic>
    </p:spTree>
    <p:extLst>
      <p:ext uri="{BB962C8B-B14F-4D97-AF65-F5344CB8AC3E}">
        <p14:creationId xmlns:p14="http://schemas.microsoft.com/office/powerpoint/2010/main" val="2891777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3"/>
          <p:cNvSpPr>
            <a:spLocks noGrp="1"/>
          </p:cNvSpPr>
          <p:nvPr>
            <p:ph type="title"/>
          </p:nvPr>
        </p:nvSpPr>
        <p:spPr/>
        <p:txBody>
          <a:bodyPr>
            <a:normAutofit/>
          </a:bodyPr>
          <a:lstStyle/>
          <a:p>
            <a:r>
              <a:rPr lang="en-CA" dirty="0"/>
              <a:t>NC Selection Software</a:t>
            </a:r>
          </a:p>
        </p:txBody>
      </p:sp>
      <p:sp>
        <p:nvSpPr>
          <p:cNvPr id="3" name="Content Placeholder 2"/>
          <p:cNvSpPr>
            <a:spLocks noGrp="1"/>
          </p:cNvSpPr>
          <p:nvPr>
            <p:ph idx="1"/>
          </p:nvPr>
        </p:nvSpPr>
        <p:spPr/>
        <p:txBody>
          <a:bodyPr>
            <a:normAutofit fontScale="92500" lnSpcReduction="20000"/>
          </a:bodyPr>
          <a:lstStyle/>
          <a:p>
            <a:pPr marL="0" indent="0">
              <a:buNone/>
            </a:pPr>
            <a:r>
              <a:rPr lang="en-US" altLang="en-US" dirty="0">
                <a:latin typeface="Arial" pitchFamily="34" charset="0"/>
                <a:ea typeface="ＭＳ Ｐゴシック" pitchFamily="34" charset="-128"/>
                <a:cs typeface="Arial" pitchFamily="34" charset="0"/>
              </a:rPr>
              <a:t>Internal Silencer Geometry</a:t>
            </a:r>
          </a:p>
          <a:p>
            <a:pPr marL="0" indent="0">
              <a:buNone/>
            </a:pPr>
            <a:r>
              <a:rPr lang="en-US" altLang="en-US" sz="1600" dirty="0"/>
              <a:t>Circular  Medium velocity</a:t>
            </a:r>
            <a:endParaRPr lang="en-CA" altLang="en-US" sz="1600" dirty="0"/>
          </a:p>
          <a:p>
            <a:pPr marL="0" indent="0">
              <a:buNone/>
            </a:pPr>
            <a:endParaRPr lang="en-CA" altLang="en-US" sz="1500" dirty="0"/>
          </a:p>
          <a:p>
            <a:pPr marL="0" indent="0">
              <a:buNone/>
            </a:pPr>
            <a:endParaRPr lang="en-CA" altLang="en-US" sz="1500" dirty="0"/>
          </a:p>
          <a:p>
            <a:pPr marL="0" indent="0">
              <a:buNone/>
            </a:pPr>
            <a:endParaRPr lang="en-CA" altLang="en-US" sz="1500" dirty="0"/>
          </a:p>
          <a:p>
            <a:pPr marL="0" indent="0">
              <a:buNone/>
            </a:pPr>
            <a:endParaRPr lang="en-CA" altLang="en-US" sz="1500" dirty="0"/>
          </a:p>
          <a:p>
            <a:pPr marL="0" indent="0">
              <a:buNone/>
            </a:pPr>
            <a:r>
              <a:rPr lang="en-CA" altLang="en-US" sz="1600" dirty="0"/>
              <a:t>Circular High velocity</a:t>
            </a:r>
            <a:endParaRPr lang="en-US" altLang="en-US" sz="1600" dirty="0"/>
          </a:p>
          <a:p>
            <a:pPr marL="0" indent="0">
              <a:buNone/>
            </a:pPr>
            <a:endParaRPr lang="en-CA" sz="1500" dirty="0"/>
          </a:p>
          <a:p>
            <a:pPr marL="0" indent="0">
              <a:buNone/>
            </a:pPr>
            <a:endParaRPr lang="en-CA" sz="1500" dirty="0"/>
          </a:p>
          <a:p>
            <a:pPr marL="0" indent="0">
              <a:buNone/>
            </a:pPr>
            <a:endParaRPr lang="en-CA" altLang="en-US" sz="1500" dirty="0"/>
          </a:p>
          <a:p>
            <a:pPr marL="0" indent="0">
              <a:buNone/>
            </a:pPr>
            <a:endParaRPr lang="en-CA" altLang="en-US" sz="750" dirty="0"/>
          </a:p>
          <a:p>
            <a:pPr marL="0" indent="0">
              <a:buNone/>
            </a:pPr>
            <a:endParaRPr lang="en-CA" altLang="en-US" sz="900" dirty="0"/>
          </a:p>
          <a:p>
            <a:pPr marL="0" indent="0">
              <a:buNone/>
            </a:pPr>
            <a:r>
              <a:rPr lang="en-CA" altLang="en-US" sz="1400" dirty="0"/>
              <a:t>*Based on a 14” Diameter 60”L @ 1000FPM </a:t>
            </a:r>
            <a:endParaRPr lang="en-US" altLang="en-US" sz="1400" dirty="0"/>
          </a:p>
          <a:p>
            <a:pPr marL="0" indent="0">
              <a:buNone/>
            </a:pPr>
            <a:endParaRPr lang="en-CA" altLang="en-US" sz="750" dirty="0"/>
          </a:p>
        </p:txBody>
      </p:sp>
      <p:sp>
        <p:nvSpPr>
          <p:cNvPr id="4" name="Text Placeholder 3"/>
          <p:cNvSpPr>
            <a:spLocks noGrp="1"/>
          </p:cNvSpPr>
          <p:nvPr>
            <p:ph type="body" sz="quarter" idx="13"/>
          </p:nvPr>
        </p:nvSpPr>
        <p:spPr/>
        <p:txBody>
          <a:bodyPr>
            <a:normAutofit/>
          </a:bodyPr>
          <a:lstStyle/>
          <a:p>
            <a:r>
              <a:rPr lang="en-CA" dirty="0"/>
              <a:t>Factors Affecting Performance-Internal Geometry</a:t>
            </a:r>
          </a:p>
        </p:txBody>
      </p:sp>
      <p:pic>
        <p:nvPicPr>
          <p:cNvPr id="6" name="Picture 5">
            <a:extLst>
              <a:ext uri="{FF2B5EF4-FFF2-40B4-BE49-F238E27FC236}">
                <a16:creationId xmlns:a16="http://schemas.microsoft.com/office/drawing/2014/main" id="{96CD2EB8-FB00-41ED-BA45-0C7AE0E5B26C}"/>
              </a:ext>
            </a:extLst>
          </p:cNvPr>
          <p:cNvPicPr>
            <a:picLocks noChangeAspect="1"/>
          </p:cNvPicPr>
          <p:nvPr/>
        </p:nvPicPr>
        <p:blipFill>
          <a:blip r:embed="rId3"/>
          <a:stretch>
            <a:fillRect/>
          </a:stretch>
        </p:blipFill>
        <p:spPr>
          <a:xfrm>
            <a:off x="323558" y="3445798"/>
            <a:ext cx="2938081" cy="1021658"/>
          </a:xfrm>
          <a:prstGeom prst="rect">
            <a:avLst/>
          </a:prstGeom>
          <a:ln w="25400">
            <a:solidFill>
              <a:srgbClr val="ED7D31"/>
            </a:solidFill>
          </a:ln>
        </p:spPr>
      </p:pic>
      <p:pic>
        <p:nvPicPr>
          <p:cNvPr id="7" name="Picture 6">
            <a:extLst>
              <a:ext uri="{FF2B5EF4-FFF2-40B4-BE49-F238E27FC236}">
                <a16:creationId xmlns:a16="http://schemas.microsoft.com/office/drawing/2014/main" id="{A46C63D3-147D-4D58-953E-B8357501BCBD}"/>
              </a:ext>
            </a:extLst>
          </p:cNvPr>
          <p:cNvPicPr>
            <a:picLocks noChangeAspect="1"/>
          </p:cNvPicPr>
          <p:nvPr/>
        </p:nvPicPr>
        <p:blipFill>
          <a:blip r:embed="rId4"/>
          <a:stretch>
            <a:fillRect/>
          </a:stretch>
        </p:blipFill>
        <p:spPr>
          <a:xfrm>
            <a:off x="334776" y="1920658"/>
            <a:ext cx="2967675" cy="1037888"/>
          </a:xfrm>
          <a:prstGeom prst="rect">
            <a:avLst/>
          </a:prstGeom>
          <a:ln w="25400">
            <a:solidFill>
              <a:srgbClr val="5B9BD5"/>
            </a:solidFill>
          </a:ln>
        </p:spPr>
      </p:pic>
      <p:pic>
        <p:nvPicPr>
          <p:cNvPr id="5" name="Picture 4">
            <a:extLst>
              <a:ext uri="{FF2B5EF4-FFF2-40B4-BE49-F238E27FC236}">
                <a16:creationId xmlns:a16="http://schemas.microsoft.com/office/drawing/2014/main" id="{B7944BD8-59BD-4B81-94CF-56678CDCFA5E}"/>
              </a:ext>
            </a:extLst>
          </p:cNvPr>
          <p:cNvPicPr>
            <a:picLocks noChangeAspect="1"/>
          </p:cNvPicPr>
          <p:nvPr/>
        </p:nvPicPr>
        <p:blipFill>
          <a:blip r:embed="rId5"/>
          <a:stretch>
            <a:fillRect/>
          </a:stretch>
        </p:blipFill>
        <p:spPr>
          <a:xfrm>
            <a:off x="4256832" y="1364566"/>
            <a:ext cx="4382834" cy="2088659"/>
          </a:xfrm>
          <a:prstGeom prst="rect">
            <a:avLst/>
          </a:prstGeom>
        </p:spPr>
      </p:pic>
      <p:sp>
        <p:nvSpPr>
          <p:cNvPr id="9" name="TextBox 8">
            <a:extLst>
              <a:ext uri="{FF2B5EF4-FFF2-40B4-BE49-F238E27FC236}">
                <a16:creationId xmlns:a16="http://schemas.microsoft.com/office/drawing/2014/main" id="{E6539820-5386-4994-9A7F-243ADA0033E8}"/>
              </a:ext>
            </a:extLst>
          </p:cNvPr>
          <p:cNvSpPr txBox="1"/>
          <p:nvPr/>
        </p:nvSpPr>
        <p:spPr>
          <a:xfrm>
            <a:off x="5706818" y="2674798"/>
            <a:ext cx="386644" cy="230832"/>
          </a:xfrm>
          <a:prstGeom prst="rect">
            <a:avLst/>
          </a:prstGeom>
          <a:noFill/>
        </p:spPr>
        <p:txBody>
          <a:bodyPr wrap="none" rtlCol="0">
            <a:spAutoFit/>
          </a:bodyPr>
          <a:lstStyle/>
          <a:p>
            <a:r>
              <a:rPr lang="en-CA" sz="900" dirty="0"/>
              <a:t>0.01</a:t>
            </a:r>
          </a:p>
        </p:txBody>
      </p:sp>
      <p:sp>
        <p:nvSpPr>
          <p:cNvPr id="13" name="TextBox 12">
            <a:extLst>
              <a:ext uri="{FF2B5EF4-FFF2-40B4-BE49-F238E27FC236}">
                <a16:creationId xmlns:a16="http://schemas.microsoft.com/office/drawing/2014/main" id="{A2FF7195-B0FE-45A0-A65E-C5C9A19C1894}"/>
              </a:ext>
            </a:extLst>
          </p:cNvPr>
          <p:cNvSpPr txBox="1"/>
          <p:nvPr/>
        </p:nvSpPr>
        <p:spPr>
          <a:xfrm>
            <a:off x="6587279" y="1689826"/>
            <a:ext cx="442024" cy="230832"/>
          </a:xfrm>
          <a:prstGeom prst="rect">
            <a:avLst/>
          </a:prstGeom>
          <a:noFill/>
        </p:spPr>
        <p:txBody>
          <a:bodyPr wrap="square" rtlCol="0">
            <a:spAutoFit/>
          </a:bodyPr>
          <a:lstStyle/>
          <a:p>
            <a:r>
              <a:rPr lang="en-CA" sz="900" dirty="0"/>
              <a:t>0.05</a:t>
            </a:r>
          </a:p>
        </p:txBody>
      </p:sp>
      <p:graphicFrame>
        <p:nvGraphicFramePr>
          <p:cNvPr id="14" name="Table 13">
            <a:extLst>
              <a:ext uri="{FF2B5EF4-FFF2-40B4-BE49-F238E27FC236}">
                <a16:creationId xmlns:a16="http://schemas.microsoft.com/office/drawing/2014/main" id="{D2871F02-94E1-476E-A434-086FD80524DD}"/>
              </a:ext>
            </a:extLst>
          </p:cNvPr>
          <p:cNvGraphicFramePr>
            <a:graphicFrameLocks noGrp="1"/>
          </p:cNvGraphicFramePr>
          <p:nvPr>
            <p:extLst>
              <p:ext uri="{D42A27DB-BD31-4B8C-83A1-F6EECF244321}">
                <p14:modId xmlns:p14="http://schemas.microsoft.com/office/powerpoint/2010/main" val="3162342591"/>
              </p:ext>
            </p:extLst>
          </p:nvPr>
        </p:nvGraphicFramePr>
        <p:xfrm>
          <a:off x="4272332" y="3533718"/>
          <a:ext cx="4367334" cy="1178232"/>
        </p:xfrm>
        <a:graphic>
          <a:graphicData uri="http://schemas.openxmlformats.org/drawingml/2006/table">
            <a:tbl>
              <a:tblPr>
                <a:tableStyleId>{BDBED569-4797-4DF1-A0F4-6AAB3CD982D8}</a:tableStyleId>
              </a:tblPr>
              <a:tblGrid>
                <a:gridCol w="590182">
                  <a:extLst>
                    <a:ext uri="{9D8B030D-6E8A-4147-A177-3AD203B41FA5}">
                      <a16:colId xmlns:a16="http://schemas.microsoft.com/office/drawing/2014/main" val="445728137"/>
                    </a:ext>
                  </a:extLst>
                </a:gridCol>
                <a:gridCol w="472144">
                  <a:extLst>
                    <a:ext uri="{9D8B030D-6E8A-4147-A177-3AD203B41FA5}">
                      <a16:colId xmlns:a16="http://schemas.microsoft.com/office/drawing/2014/main" val="138424448"/>
                    </a:ext>
                  </a:extLst>
                </a:gridCol>
                <a:gridCol w="472144">
                  <a:extLst>
                    <a:ext uri="{9D8B030D-6E8A-4147-A177-3AD203B41FA5}">
                      <a16:colId xmlns:a16="http://schemas.microsoft.com/office/drawing/2014/main" val="998558352"/>
                    </a:ext>
                  </a:extLst>
                </a:gridCol>
                <a:gridCol w="472144">
                  <a:extLst>
                    <a:ext uri="{9D8B030D-6E8A-4147-A177-3AD203B41FA5}">
                      <a16:colId xmlns:a16="http://schemas.microsoft.com/office/drawing/2014/main" val="2586674116"/>
                    </a:ext>
                  </a:extLst>
                </a:gridCol>
                <a:gridCol w="472144">
                  <a:extLst>
                    <a:ext uri="{9D8B030D-6E8A-4147-A177-3AD203B41FA5}">
                      <a16:colId xmlns:a16="http://schemas.microsoft.com/office/drawing/2014/main" val="1761098209"/>
                    </a:ext>
                  </a:extLst>
                </a:gridCol>
                <a:gridCol w="472144">
                  <a:extLst>
                    <a:ext uri="{9D8B030D-6E8A-4147-A177-3AD203B41FA5}">
                      <a16:colId xmlns:a16="http://schemas.microsoft.com/office/drawing/2014/main" val="577978217"/>
                    </a:ext>
                  </a:extLst>
                </a:gridCol>
                <a:gridCol w="472144">
                  <a:extLst>
                    <a:ext uri="{9D8B030D-6E8A-4147-A177-3AD203B41FA5}">
                      <a16:colId xmlns:a16="http://schemas.microsoft.com/office/drawing/2014/main" val="28817943"/>
                    </a:ext>
                  </a:extLst>
                </a:gridCol>
                <a:gridCol w="472144">
                  <a:extLst>
                    <a:ext uri="{9D8B030D-6E8A-4147-A177-3AD203B41FA5}">
                      <a16:colId xmlns:a16="http://schemas.microsoft.com/office/drawing/2014/main" val="1526868797"/>
                    </a:ext>
                  </a:extLst>
                </a:gridCol>
                <a:gridCol w="472144">
                  <a:extLst>
                    <a:ext uri="{9D8B030D-6E8A-4147-A177-3AD203B41FA5}">
                      <a16:colId xmlns:a16="http://schemas.microsoft.com/office/drawing/2014/main" val="163799864"/>
                    </a:ext>
                  </a:extLst>
                </a:gridCol>
              </a:tblGrid>
              <a:tr h="294558">
                <a:tc>
                  <a:txBody>
                    <a:bodyPr/>
                    <a:lstStyle/>
                    <a:p>
                      <a:pPr algn="l" fontAlgn="b"/>
                      <a:endParaRPr lang="en-CA" sz="800" b="1" i="0" u="none" strike="noStrike">
                        <a:solidFill>
                          <a:srgbClr val="000000"/>
                        </a:solidFill>
                        <a:effectLst/>
                        <a:latin typeface="Calibri" panose="020F0502020204030204" pitchFamily="34" charset="0"/>
                      </a:endParaRPr>
                    </a:p>
                  </a:txBody>
                  <a:tcPr marL="5715" marR="5715" marT="5715" marB="0" anchor="b">
                    <a:solidFill>
                      <a:schemeClr val="bg1"/>
                    </a:solidFill>
                  </a:tcPr>
                </a:tc>
                <a:tc gridSpan="8">
                  <a:txBody>
                    <a:bodyPr/>
                    <a:lstStyle/>
                    <a:p>
                      <a:pPr algn="ctr" fontAlgn="b"/>
                      <a:r>
                        <a:rPr lang="en-CA" sz="800" b="1" u="none" strike="noStrike" dirty="0">
                          <a:effectLst/>
                        </a:rPr>
                        <a:t>Insertion Loss (dB)</a:t>
                      </a:r>
                      <a:endParaRPr lang="en-CA" sz="800" b="1" i="0" u="none" strike="noStrike" dirty="0">
                        <a:solidFill>
                          <a:srgbClr val="000000"/>
                        </a:solidFill>
                        <a:effectLst/>
                        <a:latin typeface="Calibri" panose="020F0502020204030204" pitchFamily="34" charset="0"/>
                      </a:endParaRPr>
                    </a:p>
                  </a:txBody>
                  <a:tcPr marL="5715" marR="5715" marT="5715" marB="0" anchor="b">
                    <a:solidFill>
                      <a:schemeClr val="bg1"/>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015785498"/>
                  </a:ext>
                </a:extLst>
              </a:tr>
              <a:tr h="294558">
                <a:tc>
                  <a:txBody>
                    <a:bodyPr/>
                    <a:lstStyle/>
                    <a:p>
                      <a:pPr algn="l" fontAlgn="b"/>
                      <a:endParaRPr lang="en-CA" sz="800" b="1" i="0" u="none" strike="noStrike">
                        <a:solidFill>
                          <a:srgbClr val="000000"/>
                        </a:solidFill>
                        <a:effectLst/>
                        <a:latin typeface="Calibri" panose="020F0502020204030204" pitchFamily="34" charset="0"/>
                      </a:endParaRPr>
                    </a:p>
                  </a:txBody>
                  <a:tcPr marL="5715" marR="5715" marT="5715" marB="0" anchor="b">
                    <a:solidFill>
                      <a:schemeClr val="bg1"/>
                    </a:solidFill>
                  </a:tcPr>
                </a:tc>
                <a:tc>
                  <a:txBody>
                    <a:bodyPr/>
                    <a:lstStyle/>
                    <a:p>
                      <a:pPr algn="ctr" fontAlgn="b"/>
                      <a:r>
                        <a:rPr lang="en-CA" sz="800" b="1" u="none" strike="noStrike">
                          <a:effectLst/>
                        </a:rPr>
                        <a:t>63Hz</a:t>
                      </a:r>
                      <a:endParaRPr lang="en-CA" sz="800" b="1" i="0" u="none" strike="noStrike">
                        <a:solidFill>
                          <a:srgbClr val="000000"/>
                        </a:solidFill>
                        <a:effectLst/>
                        <a:latin typeface="Calibri" panose="020F0502020204030204" pitchFamily="34" charset="0"/>
                      </a:endParaRPr>
                    </a:p>
                  </a:txBody>
                  <a:tcPr marL="5715" marR="5715" marT="5715" marB="0" anchor="b">
                    <a:solidFill>
                      <a:schemeClr val="bg1"/>
                    </a:solidFill>
                  </a:tcPr>
                </a:tc>
                <a:tc>
                  <a:txBody>
                    <a:bodyPr/>
                    <a:lstStyle/>
                    <a:p>
                      <a:pPr algn="ctr" fontAlgn="b"/>
                      <a:r>
                        <a:rPr lang="en-CA" sz="800" b="1" u="none" strike="noStrike">
                          <a:effectLst/>
                        </a:rPr>
                        <a:t>125Hz</a:t>
                      </a:r>
                      <a:endParaRPr lang="en-CA" sz="800" b="1" i="0" u="none" strike="noStrike">
                        <a:solidFill>
                          <a:srgbClr val="000000"/>
                        </a:solidFill>
                        <a:effectLst/>
                        <a:latin typeface="Calibri" panose="020F0502020204030204" pitchFamily="34" charset="0"/>
                      </a:endParaRPr>
                    </a:p>
                  </a:txBody>
                  <a:tcPr marL="5715" marR="5715" marT="5715" marB="0" anchor="b">
                    <a:solidFill>
                      <a:schemeClr val="bg1"/>
                    </a:solidFill>
                  </a:tcPr>
                </a:tc>
                <a:tc>
                  <a:txBody>
                    <a:bodyPr/>
                    <a:lstStyle/>
                    <a:p>
                      <a:pPr algn="ctr" fontAlgn="b"/>
                      <a:r>
                        <a:rPr lang="en-CA" sz="800" b="1" u="none" strike="noStrike">
                          <a:effectLst/>
                        </a:rPr>
                        <a:t>250Hz</a:t>
                      </a:r>
                      <a:endParaRPr lang="en-CA" sz="800" b="1" i="0" u="none" strike="noStrike">
                        <a:solidFill>
                          <a:srgbClr val="000000"/>
                        </a:solidFill>
                        <a:effectLst/>
                        <a:latin typeface="Calibri" panose="020F0502020204030204" pitchFamily="34" charset="0"/>
                      </a:endParaRPr>
                    </a:p>
                  </a:txBody>
                  <a:tcPr marL="5715" marR="5715" marT="5715" marB="0" anchor="b">
                    <a:solidFill>
                      <a:schemeClr val="bg1"/>
                    </a:solidFill>
                  </a:tcPr>
                </a:tc>
                <a:tc>
                  <a:txBody>
                    <a:bodyPr/>
                    <a:lstStyle/>
                    <a:p>
                      <a:pPr algn="ctr" fontAlgn="b"/>
                      <a:r>
                        <a:rPr lang="en-CA" sz="800" b="1" u="none" strike="noStrike">
                          <a:effectLst/>
                        </a:rPr>
                        <a:t>500Hz</a:t>
                      </a:r>
                      <a:endParaRPr lang="en-CA" sz="800" b="1" i="0" u="none" strike="noStrike">
                        <a:solidFill>
                          <a:srgbClr val="000000"/>
                        </a:solidFill>
                        <a:effectLst/>
                        <a:latin typeface="Calibri" panose="020F0502020204030204" pitchFamily="34" charset="0"/>
                      </a:endParaRPr>
                    </a:p>
                  </a:txBody>
                  <a:tcPr marL="5715" marR="5715" marT="5715" marB="0" anchor="b">
                    <a:solidFill>
                      <a:schemeClr val="bg1"/>
                    </a:solidFill>
                  </a:tcPr>
                </a:tc>
                <a:tc>
                  <a:txBody>
                    <a:bodyPr/>
                    <a:lstStyle/>
                    <a:p>
                      <a:pPr algn="ctr" fontAlgn="b"/>
                      <a:r>
                        <a:rPr lang="en-CA" sz="800" b="1" u="none" strike="noStrike">
                          <a:effectLst/>
                        </a:rPr>
                        <a:t>1000Hz</a:t>
                      </a:r>
                      <a:endParaRPr lang="en-CA" sz="800" b="1" i="0" u="none" strike="noStrike">
                        <a:solidFill>
                          <a:srgbClr val="000000"/>
                        </a:solidFill>
                        <a:effectLst/>
                        <a:latin typeface="Calibri" panose="020F0502020204030204" pitchFamily="34" charset="0"/>
                      </a:endParaRPr>
                    </a:p>
                  </a:txBody>
                  <a:tcPr marL="5715" marR="5715" marT="5715" marB="0" anchor="b">
                    <a:solidFill>
                      <a:schemeClr val="bg1"/>
                    </a:solidFill>
                  </a:tcPr>
                </a:tc>
                <a:tc>
                  <a:txBody>
                    <a:bodyPr/>
                    <a:lstStyle/>
                    <a:p>
                      <a:pPr algn="ctr" fontAlgn="b"/>
                      <a:r>
                        <a:rPr lang="en-CA" sz="800" b="1" u="none" strike="noStrike">
                          <a:effectLst/>
                        </a:rPr>
                        <a:t>2000Hz</a:t>
                      </a:r>
                      <a:endParaRPr lang="en-CA" sz="800" b="1" i="0" u="none" strike="noStrike">
                        <a:solidFill>
                          <a:srgbClr val="000000"/>
                        </a:solidFill>
                        <a:effectLst/>
                        <a:latin typeface="Calibri" panose="020F0502020204030204" pitchFamily="34" charset="0"/>
                      </a:endParaRPr>
                    </a:p>
                  </a:txBody>
                  <a:tcPr marL="5715" marR="5715" marT="5715" marB="0" anchor="b">
                    <a:solidFill>
                      <a:schemeClr val="bg1"/>
                    </a:solidFill>
                  </a:tcPr>
                </a:tc>
                <a:tc>
                  <a:txBody>
                    <a:bodyPr/>
                    <a:lstStyle/>
                    <a:p>
                      <a:pPr algn="ctr" fontAlgn="b"/>
                      <a:r>
                        <a:rPr lang="en-CA" sz="800" b="1" u="none" strike="noStrike">
                          <a:effectLst/>
                        </a:rPr>
                        <a:t>4000Hz</a:t>
                      </a:r>
                      <a:endParaRPr lang="en-CA" sz="800" b="1" i="0" u="none" strike="noStrike">
                        <a:solidFill>
                          <a:srgbClr val="000000"/>
                        </a:solidFill>
                        <a:effectLst/>
                        <a:latin typeface="Calibri" panose="020F0502020204030204" pitchFamily="34" charset="0"/>
                      </a:endParaRPr>
                    </a:p>
                  </a:txBody>
                  <a:tcPr marL="5715" marR="5715" marT="5715" marB="0" anchor="b">
                    <a:solidFill>
                      <a:schemeClr val="bg1"/>
                    </a:solidFill>
                  </a:tcPr>
                </a:tc>
                <a:tc>
                  <a:txBody>
                    <a:bodyPr/>
                    <a:lstStyle/>
                    <a:p>
                      <a:pPr algn="ctr" fontAlgn="b"/>
                      <a:r>
                        <a:rPr lang="en-CA" sz="800" b="1" u="none" strike="noStrike" dirty="0">
                          <a:effectLst/>
                        </a:rPr>
                        <a:t>8000Hz</a:t>
                      </a:r>
                      <a:endParaRPr lang="en-CA" sz="800" b="1" i="0" u="none" strike="noStrike" dirty="0">
                        <a:solidFill>
                          <a:srgbClr val="000000"/>
                        </a:solidFill>
                        <a:effectLst/>
                        <a:latin typeface="Calibri" panose="020F0502020204030204" pitchFamily="34" charset="0"/>
                      </a:endParaRPr>
                    </a:p>
                  </a:txBody>
                  <a:tcPr marL="5715" marR="5715" marT="5715" marB="0" anchor="b">
                    <a:solidFill>
                      <a:schemeClr val="bg1"/>
                    </a:solidFill>
                  </a:tcPr>
                </a:tc>
                <a:extLst>
                  <a:ext uri="{0D108BD9-81ED-4DB2-BD59-A6C34878D82A}">
                    <a16:rowId xmlns:a16="http://schemas.microsoft.com/office/drawing/2014/main" val="2481824594"/>
                  </a:ext>
                </a:extLst>
              </a:tr>
              <a:tr h="294558">
                <a:tc>
                  <a:txBody>
                    <a:bodyPr/>
                    <a:lstStyle/>
                    <a:p>
                      <a:pPr algn="ctr" fontAlgn="b"/>
                      <a:r>
                        <a:rPr lang="en-CA" sz="800" b="1" u="none" strike="noStrike" dirty="0">
                          <a:effectLst/>
                        </a:rPr>
                        <a:t>CS Med</a:t>
                      </a:r>
                      <a:endParaRPr lang="en-CA" sz="800" b="1" i="0" u="none" strike="noStrike" dirty="0">
                        <a:solidFill>
                          <a:srgbClr val="000000"/>
                        </a:solidFill>
                        <a:effectLst/>
                        <a:latin typeface="Calibri" panose="020F0502020204030204" pitchFamily="34" charset="0"/>
                      </a:endParaRPr>
                    </a:p>
                  </a:txBody>
                  <a:tcPr marL="5715" marR="5715" marT="5715" marB="0" anchor="b">
                    <a:solidFill>
                      <a:srgbClr val="5B9BD5"/>
                    </a:solidFill>
                  </a:tcPr>
                </a:tc>
                <a:tc>
                  <a:txBody>
                    <a:bodyPr/>
                    <a:lstStyle/>
                    <a:p>
                      <a:pPr algn="ctr" fontAlgn="b"/>
                      <a:r>
                        <a:rPr lang="en-CA" sz="800" b="1" u="none" strike="noStrike">
                          <a:effectLst/>
                        </a:rPr>
                        <a:t>6</a:t>
                      </a:r>
                      <a:endParaRPr lang="en-CA" sz="800" b="1" i="0" u="none" strike="noStrike">
                        <a:solidFill>
                          <a:srgbClr val="000000"/>
                        </a:solidFill>
                        <a:effectLst/>
                        <a:latin typeface="Calibri" panose="020F0502020204030204" pitchFamily="34" charset="0"/>
                      </a:endParaRPr>
                    </a:p>
                  </a:txBody>
                  <a:tcPr marL="5715" marR="5715" marT="5715" marB="0" anchor="b">
                    <a:solidFill>
                      <a:srgbClr val="5B9BD5"/>
                    </a:solidFill>
                  </a:tcPr>
                </a:tc>
                <a:tc>
                  <a:txBody>
                    <a:bodyPr/>
                    <a:lstStyle/>
                    <a:p>
                      <a:pPr algn="ctr" fontAlgn="b"/>
                      <a:r>
                        <a:rPr lang="en-CA" sz="800" b="1" u="none" strike="noStrike">
                          <a:effectLst/>
                        </a:rPr>
                        <a:t>10</a:t>
                      </a:r>
                      <a:endParaRPr lang="en-CA" sz="800" b="1" i="0" u="none" strike="noStrike">
                        <a:solidFill>
                          <a:srgbClr val="000000"/>
                        </a:solidFill>
                        <a:effectLst/>
                        <a:latin typeface="Calibri" panose="020F0502020204030204" pitchFamily="34" charset="0"/>
                      </a:endParaRPr>
                    </a:p>
                  </a:txBody>
                  <a:tcPr marL="5715" marR="5715" marT="5715" marB="0" anchor="b">
                    <a:solidFill>
                      <a:srgbClr val="5B9BD5"/>
                    </a:solidFill>
                  </a:tcPr>
                </a:tc>
                <a:tc>
                  <a:txBody>
                    <a:bodyPr/>
                    <a:lstStyle/>
                    <a:p>
                      <a:pPr algn="ctr" fontAlgn="b"/>
                      <a:r>
                        <a:rPr lang="en-CA" sz="800" b="1" u="none" strike="noStrike">
                          <a:effectLst/>
                        </a:rPr>
                        <a:t>26</a:t>
                      </a:r>
                      <a:endParaRPr lang="en-CA" sz="800" b="1" i="0" u="none" strike="noStrike">
                        <a:solidFill>
                          <a:srgbClr val="000000"/>
                        </a:solidFill>
                        <a:effectLst/>
                        <a:latin typeface="Calibri" panose="020F0502020204030204" pitchFamily="34" charset="0"/>
                      </a:endParaRPr>
                    </a:p>
                  </a:txBody>
                  <a:tcPr marL="5715" marR="5715" marT="5715" marB="0" anchor="b">
                    <a:solidFill>
                      <a:srgbClr val="5B9BD5"/>
                    </a:solidFill>
                  </a:tcPr>
                </a:tc>
                <a:tc>
                  <a:txBody>
                    <a:bodyPr/>
                    <a:lstStyle/>
                    <a:p>
                      <a:pPr algn="ctr" fontAlgn="b"/>
                      <a:r>
                        <a:rPr lang="en-CA" sz="800" b="1" u="none" strike="noStrike">
                          <a:effectLst/>
                        </a:rPr>
                        <a:t>42</a:t>
                      </a:r>
                      <a:endParaRPr lang="en-CA" sz="800" b="1" i="0" u="none" strike="noStrike">
                        <a:solidFill>
                          <a:srgbClr val="000000"/>
                        </a:solidFill>
                        <a:effectLst/>
                        <a:latin typeface="Calibri" panose="020F0502020204030204" pitchFamily="34" charset="0"/>
                      </a:endParaRPr>
                    </a:p>
                  </a:txBody>
                  <a:tcPr marL="5715" marR="5715" marT="5715" marB="0" anchor="b">
                    <a:solidFill>
                      <a:srgbClr val="5B9BD5"/>
                    </a:solidFill>
                  </a:tcPr>
                </a:tc>
                <a:tc>
                  <a:txBody>
                    <a:bodyPr/>
                    <a:lstStyle/>
                    <a:p>
                      <a:pPr algn="ctr" fontAlgn="b"/>
                      <a:r>
                        <a:rPr lang="en-CA" sz="800" b="1" u="none" strike="noStrike">
                          <a:effectLst/>
                        </a:rPr>
                        <a:t>46</a:t>
                      </a:r>
                      <a:endParaRPr lang="en-CA" sz="800" b="1" i="0" u="none" strike="noStrike">
                        <a:solidFill>
                          <a:srgbClr val="000000"/>
                        </a:solidFill>
                        <a:effectLst/>
                        <a:latin typeface="Calibri" panose="020F0502020204030204" pitchFamily="34" charset="0"/>
                      </a:endParaRPr>
                    </a:p>
                  </a:txBody>
                  <a:tcPr marL="5715" marR="5715" marT="5715" marB="0" anchor="b">
                    <a:solidFill>
                      <a:srgbClr val="5B9BD5"/>
                    </a:solidFill>
                  </a:tcPr>
                </a:tc>
                <a:tc>
                  <a:txBody>
                    <a:bodyPr/>
                    <a:lstStyle/>
                    <a:p>
                      <a:pPr algn="ctr" fontAlgn="b"/>
                      <a:r>
                        <a:rPr lang="en-CA" sz="800" b="1" u="none" strike="noStrike">
                          <a:effectLst/>
                        </a:rPr>
                        <a:t>46</a:t>
                      </a:r>
                      <a:endParaRPr lang="en-CA" sz="800" b="1" i="0" u="none" strike="noStrike">
                        <a:solidFill>
                          <a:srgbClr val="000000"/>
                        </a:solidFill>
                        <a:effectLst/>
                        <a:latin typeface="Calibri" panose="020F0502020204030204" pitchFamily="34" charset="0"/>
                      </a:endParaRPr>
                    </a:p>
                  </a:txBody>
                  <a:tcPr marL="5715" marR="5715" marT="5715" marB="0" anchor="b">
                    <a:solidFill>
                      <a:srgbClr val="5B9BD5"/>
                    </a:solidFill>
                  </a:tcPr>
                </a:tc>
                <a:tc>
                  <a:txBody>
                    <a:bodyPr/>
                    <a:lstStyle/>
                    <a:p>
                      <a:pPr algn="ctr" fontAlgn="b"/>
                      <a:r>
                        <a:rPr lang="en-CA" sz="800" b="1" u="none" strike="noStrike" dirty="0">
                          <a:effectLst/>
                        </a:rPr>
                        <a:t>42</a:t>
                      </a:r>
                      <a:endParaRPr lang="en-CA" sz="800" b="1" i="0" u="none" strike="noStrike" dirty="0">
                        <a:solidFill>
                          <a:srgbClr val="000000"/>
                        </a:solidFill>
                        <a:effectLst/>
                        <a:latin typeface="Calibri" panose="020F0502020204030204" pitchFamily="34" charset="0"/>
                      </a:endParaRPr>
                    </a:p>
                  </a:txBody>
                  <a:tcPr marL="5715" marR="5715" marT="5715" marB="0" anchor="b">
                    <a:solidFill>
                      <a:srgbClr val="5B9BD5"/>
                    </a:solidFill>
                  </a:tcPr>
                </a:tc>
                <a:tc>
                  <a:txBody>
                    <a:bodyPr/>
                    <a:lstStyle/>
                    <a:p>
                      <a:pPr algn="ctr" fontAlgn="b"/>
                      <a:r>
                        <a:rPr lang="en-CA" sz="800" b="1" u="none" strike="noStrike" dirty="0">
                          <a:effectLst/>
                        </a:rPr>
                        <a:t>30</a:t>
                      </a:r>
                      <a:endParaRPr lang="en-CA" sz="800" b="1" i="0" u="none" strike="noStrike" dirty="0">
                        <a:solidFill>
                          <a:srgbClr val="000000"/>
                        </a:solidFill>
                        <a:effectLst/>
                        <a:latin typeface="Calibri" panose="020F0502020204030204" pitchFamily="34" charset="0"/>
                      </a:endParaRPr>
                    </a:p>
                  </a:txBody>
                  <a:tcPr marL="5715" marR="5715" marT="5715" marB="0" anchor="b">
                    <a:solidFill>
                      <a:srgbClr val="5B9BD5"/>
                    </a:solidFill>
                  </a:tcPr>
                </a:tc>
                <a:extLst>
                  <a:ext uri="{0D108BD9-81ED-4DB2-BD59-A6C34878D82A}">
                    <a16:rowId xmlns:a16="http://schemas.microsoft.com/office/drawing/2014/main" val="853869953"/>
                  </a:ext>
                </a:extLst>
              </a:tr>
              <a:tr h="294558">
                <a:tc>
                  <a:txBody>
                    <a:bodyPr/>
                    <a:lstStyle/>
                    <a:p>
                      <a:pPr algn="ctr" fontAlgn="b"/>
                      <a:r>
                        <a:rPr lang="en-CA" sz="800" b="1" u="none" strike="noStrike" dirty="0">
                          <a:effectLst/>
                        </a:rPr>
                        <a:t>CS High</a:t>
                      </a:r>
                      <a:endParaRPr lang="en-CA" sz="800" b="1" i="0" u="none" strike="noStrike" dirty="0">
                        <a:solidFill>
                          <a:srgbClr val="000000"/>
                        </a:solidFill>
                        <a:effectLst/>
                        <a:latin typeface="Calibri" panose="020F0502020204030204" pitchFamily="34" charset="0"/>
                      </a:endParaRPr>
                    </a:p>
                  </a:txBody>
                  <a:tcPr marL="5715" marR="5715" marT="5715" marB="0" anchor="b">
                    <a:solidFill>
                      <a:srgbClr val="ED7D31"/>
                    </a:solidFill>
                  </a:tcPr>
                </a:tc>
                <a:tc>
                  <a:txBody>
                    <a:bodyPr/>
                    <a:lstStyle/>
                    <a:p>
                      <a:pPr algn="ctr" fontAlgn="b"/>
                      <a:r>
                        <a:rPr lang="en-CA" sz="800" b="1" u="none" strike="noStrike">
                          <a:effectLst/>
                        </a:rPr>
                        <a:t>5</a:t>
                      </a:r>
                      <a:endParaRPr lang="en-CA" sz="800" b="1" i="0" u="none" strike="noStrike">
                        <a:solidFill>
                          <a:srgbClr val="000000"/>
                        </a:solidFill>
                        <a:effectLst/>
                        <a:latin typeface="Calibri" panose="020F0502020204030204" pitchFamily="34" charset="0"/>
                      </a:endParaRPr>
                    </a:p>
                  </a:txBody>
                  <a:tcPr marL="5715" marR="5715" marT="5715" marB="0" anchor="b">
                    <a:solidFill>
                      <a:srgbClr val="ED7D31"/>
                    </a:solidFill>
                  </a:tcPr>
                </a:tc>
                <a:tc>
                  <a:txBody>
                    <a:bodyPr/>
                    <a:lstStyle/>
                    <a:p>
                      <a:pPr algn="ctr" fontAlgn="b"/>
                      <a:r>
                        <a:rPr lang="en-CA" sz="800" b="1" u="none" strike="noStrike">
                          <a:effectLst/>
                        </a:rPr>
                        <a:t>8</a:t>
                      </a:r>
                      <a:endParaRPr lang="en-CA" sz="800" b="1" i="0" u="none" strike="noStrike">
                        <a:solidFill>
                          <a:srgbClr val="000000"/>
                        </a:solidFill>
                        <a:effectLst/>
                        <a:latin typeface="Calibri" panose="020F0502020204030204" pitchFamily="34" charset="0"/>
                      </a:endParaRPr>
                    </a:p>
                  </a:txBody>
                  <a:tcPr marL="5715" marR="5715" marT="5715" marB="0" anchor="b">
                    <a:solidFill>
                      <a:srgbClr val="ED7D31"/>
                    </a:solidFill>
                  </a:tcPr>
                </a:tc>
                <a:tc>
                  <a:txBody>
                    <a:bodyPr/>
                    <a:lstStyle/>
                    <a:p>
                      <a:pPr algn="ctr" fontAlgn="b"/>
                      <a:r>
                        <a:rPr lang="en-CA" sz="800" b="1" u="none" strike="noStrike" dirty="0">
                          <a:effectLst/>
                        </a:rPr>
                        <a:t>22</a:t>
                      </a:r>
                      <a:endParaRPr lang="en-CA" sz="800" b="1" i="0" u="none" strike="noStrike" dirty="0">
                        <a:solidFill>
                          <a:srgbClr val="000000"/>
                        </a:solidFill>
                        <a:effectLst/>
                        <a:latin typeface="Calibri" panose="020F0502020204030204" pitchFamily="34" charset="0"/>
                      </a:endParaRPr>
                    </a:p>
                  </a:txBody>
                  <a:tcPr marL="5715" marR="5715" marT="5715" marB="0" anchor="b">
                    <a:solidFill>
                      <a:srgbClr val="ED7D31"/>
                    </a:solidFill>
                  </a:tcPr>
                </a:tc>
                <a:tc>
                  <a:txBody>
                    <a:bodyPr/>
                    <a:lstStyle/>
                    <a:p>
                      <a:pPr algn="ctr" fontAlgn="b"/>
                      <a:r>
                        <a:rPr lang="en-CA" sz="800" b="1" u="none" strike="noStrike">
                          <a:effectLst/>
                        </a:rPr>
                        <a:t>39</a:t>
                      </a:r>
                      <a:endParaRPr lang="en-CA" sz="800" b="1" i="0" u="none" strike="noStrike">
                        <a:solidFill>
                          <a:srgbClr val="000000"/>
                        </a:solidFill>
                        <a:effectLst/>
                        <a:latin typeface="Calibri" panose="020F0502020204030204" pitchFamily="34" charset="0"/>
                      </a:endParaRPr>
                    </a:p>
                  </a:txBody>
                  <a:tcPr marL="5715" marR="5715" marT="5715" marB="0" anchor="b">
                    <a:solidFill>
                      <a:srgbClr val="ED7D31"/>
                    </a:solidFill>
                  </a:tcPr>
                </a:tc>
                <a:tc>
                  <a:txBody>
                    <a:bodyPr/>
                    <a:lstStyle/>
                    <a:p>
                      <a:pPr algn="ctr" fontAlgn="b"/>
                      <a:r>
                        <a:rPr lang="en-CA" sz="800" b="1" u="none" strike="noStrike">
                          <a:effectLst/>
                        </a:rPr>
                        <a:t>40</a:t>
                      </a:r>
                      <a:endParaRPr lang="en-CA" sz="800" b="1" i="0" u="none" strike="noStrike">
                        <a:solidFill>
                          <a:srgbClr val="000000"/>
                        </a:solidFill>
                        <a:effectLst/>
                        <a:latin typeface="Calibri" panose="020F0502020204030204" pitchFamily="34" charset="0"/>
                      </a:endParaRPr>
                    </a:p>
                  </a:txBody>
                  <a:tcPr marL="5715" marR="5715" marT="5715" marB="0" anchor="b">
                    <a:solidFill>
                      <a:srgbClr val="ED7D31"/>
                    </a:solidFill>
                  </a:tcPr>
                </a:tc>
                <a:tc>
                  <a:txBody>
                    <a:bodyPr/>
                    <a:lstStyle/>
                    <a:p>
                      <a:pPr algn="ctr" fontAlgn="b"/>
                      <a:r>
                        <a:rPr lang="en-CA" sz="800" b="1" u="none" strike="noStrike">
                          <a:effectLst/>
                        </a:rPr>
                        <a:t>25</a:t>
                      </a:r>
                      <a:endParaRPr lang="en-CA" sz="800" b="1" i="0" u="none" strike="noStrike">
                        <a:solidFill>
                          <a:srgbClr val="000000"/>
                        </a:solidFill>
                        <a:effectLst/>
                        <a:latin typeface="Calibri" panose="020F0502020204030204" pitchFamily="34" charset="0"/>
                      </a:endParaRPr>
                    </a:p>
                  </a:txBody>
                  <a:tcPr marL="5715" marR="5715" marT="5715" marB="0" anchor="b">
                    <a:solidFill>
                      <a:srgbClr val="ED7D31"/>
                    </a:solidFill>
                  </a:tcPr>
                </a:tc>
                <a:tc>
                  <a:txBody>
                    <a:bodyPr/>
                    <a:lstStyle/>
                    <a:p>
                      <a:pPr algn="ctr" fontAlgn="b"/>
                      <a:r>
                        <a:rPr lang="en-CA" sz="800" b="1" u="none" strike="noStrike" dirty="0">
                          <a:effectLst/>
                        </a:rPr>
                        <a:t>17</a:t>
                      </a:r>
                      <a:endParaRPr lang="en-CA" sz="800" b="1" i="0" u="none" strike="noStrike" dirty="0">
                        <a:solidFill>
                          <a:srgbClr val="000000"/>
                        </a:solidFill>
                        <a:effectLst/>
                        <a:latin typeface="Calibri" panose="020F0502020204030204" pitchFamily="34" charset="0"/>
                      </a:endParaRPr>
                    </a:p>
                  </a:txBody>
                  <a:tcPr marL="5715" marR="5715" marT="5715" marB="0" anchor="b">
                    <a:solidFill>
                      <a:srgbClr val="ED7D31"/>
                    </a:solidFill>
                  </a:tcPr>
                </a:tc>
                <a:tc>
                  <a:txBody>
                    <a:bodyPr/>
                    <a:lstStyle/>
                    <a:p>
                      <a:pPr algn="ctr" fontAlgn="b"/>
                      <a:r>
                        <a:rPr lang="en-CA" sz="800" b="1" u="none" strike="noStrike" dirty="0">
                          <a:effectLst/>
                        </a:rPr>
                        <a:t>18</a:t>
                      </a:r>
                      <a:endParaRPr lang="en-CA" sz="800" b="1" i="0" u="none" strike="noStrike" dirty="0">
                        <a:solidFill>
                          <a:srgbClr val="000000"/>
                        </a:solidFill>
                        <a:effectLst/>
                        <a:latin typeface="Calibri" panose="020F0502020204030204" pitchFamily="34" charset="0"/>
                      </a:endParaRPr>
                    </a:p>
                  </a:txBody>
                  <a:tcPr marL="5715" marR="5715" marT="5715" marB="0" anchor="b">
                    <a:solidFill>
                      <a:srgbClr val="ED7D31"/>
                    </a:solidFill>
                  </a:tcPr>
                </a:tc>
                <a:extLst>
                  <a:ext uri="{0D108BD9-81ED-4DB2-BD59-A6C34878D82A}">
                    <a16:rowId xmlns:a16="http://schemas.microsoft.com/office/drawing/2014/main" val="3203487952"/>
                  </a:ext>
                </a:extLst>
              </a:tr>
            </a:tbl>
          </a:graphicData>
        </a:graphic>
      </p:graphicFrame>
    </p:spTree>
    <p:extLst>
      <p:ext uri="{BB962C8B-B14F-4D97-AF65-F5344CB8AC3E}">
        <p14:creationId xmlns:p14="http://schemas.microsoft.com/office/powerpoint/2010/main" val="3117368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3"/>
          <p:cNvSpPr>
            <a:spLocks noGrp="1"/>
          </p:cNvSpPr>
          <p:nvPr>
            <p:ph type="title"/>
          </p:nvPr>
        </p:nvSpPr>
        <p:spPr/>
        <p:txBody>
          <a:bodyPr>
            <a:normAutofit/>
          </a:bodyPr>
          <a:lstStyle/>
          <a:p>
            <a:r>
              <a:rPr lang="en-CA" dirty="0"/>
              <a:t>NC Selection Software</a:t>
            </a:r>
          </a:p>
        </p:txBody>
      </p:sp>
      <p:sp>
        <p:nvSpPr>
          <p:cNvPr id="3" name="Content Placeholder 2"/>
          <p:cNvSpPr>
            <a:spLocks noGrp="1"/>
          </p:cNvSpPr>
          <p:nvPr>
            <p:ph idx="1"/>
          </p:nvPr>
        </p:nvSpPr>
        <p:spPr/>
        <p:txBody>
          <a:bodyPr/>
          <a:lstStyle/>
          <a:p>
            <a:pPr marL="0" indent="0">
              <a:buNone/>
            </a:pPr>
            <a:r>
              <a:rPr lang="en-US" altLang="en-US" dirty="0">
                <a:latin typeface="Arial" pitchFamily="34" charset="0"/>
                <a:ea typeface="ＭＳ Ｐゴシック" pitchFamily="34" charset="-128"/>
                <a:cs typeface="Arial" pitchFamily="34" charset="0"/>
              </a:rPr>
              <a:t>Internal Silencer Geometry – (ERM)</a:t>
            </a:r>
          </a:p>
          <a:p>
            <a:pPr>
              <a:buFont typeface="Arial" panose="020B0604020202020204" pitchFamily="34" charset="0"/>
              <a:buChar char="•"/>
            </a:pPr>
            <a:endParaRPr lang="en-US" altLang="en-US" dirty="0">
              <a:latin typeface="Arial" pitchFamily="34" charset="0"/>
              <a:ea typeface="ＭＳ Ｐゴシック" pitchFamily="34" charset="-128"/>
              <a:cs typeface="Arial" pitchFamily="34" charset="0"/>
            </a:endParaRPr>
          </a:p>
          <a:p>
            <a:pPr marL="0" indent="0">
              <a:buNone/>
            </a:pPr>
            <a:endParaRPr lang="en-CA" altLang="en-US" sz="1500" dirty="0"/>
          </a:p>
          <a:p>
            <a:pPr marL="0" indent="0">
              <a:buNone/>
            </a:pPr>
            <a:endParaRPr lang="en-CA" altLang="en-US" sz="150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altLang="en-US" sz="750" dirty="0"/>
          </a:p>
          <a:p>
            <a:pPr marL="0" indent="0">
              <a:buNone/>
            </a:pPr>
            <a:endParaRPr lang="en-CA" sz="1050" dirty="0"/>
          </a:p>
        </p:txBody>
      </p:sp>
      <p:sp>
        <p:nvSpPr>
          <p:cNvPr id="4" name="Text Placeholder 3"/>
          <p:cNvSpPr>
            <a:spLocks noGrp="1"/>
          </p:cNvSpPr>
          <p:nvPr>
            <p:ph type="body" sz="quarter" idx="13"/>
          </p:nvPr>
        </p:nvSpPr>
        <p:spPr/>
        <p:txBody>
          <a:bodyPr>
            <a:normAutofit/>
          </a:bodyPr>
          <a:lstStyle/>
          <a:p>
            <a:r>
              <a:rPr lang="en-CA" dirty="0"/>
              <a:t>Factors Affecting Performance -Internal Geometry</a:t>
            </a:r>
          </a:p>
        </p:txBody>
      </p:sp>
      <p:sp>
        <p:nvSpPr>
          <p:cNvPr id="18" name="TextBox 17">
            <a:extLst>
              <a:ext uri="{FF2B5EF4-FFF2-40B4-BE49-F238E27FC236}">
                <a16:creationId xmlns:a16="http://schemas.microsoft.com/office/drawing/2014/main" id="{824D64C0-B476-4712-9B5D-DFAAD1747B37}"/>
              </a:ext>
            </a:extLst>
          </p:cNvPr>
          <p:cNvSpPr txBox="1"/>
          <p:nvPr/>
        </p:nvSpPr>
        <p:spPr>
          <a:xfrm>
            <a:off x="3720759" y="1568548"/>
            <a:ext cx="3146009" cy="1569660"/>
          </a:xfrm>
          <a:prstGeom prst="rect">
            <a:avLst/>
          </a:prstGeom>
          <a:noFill/>
        </p:spPr>
        <p:txBody>
          <a:bodyPr wrap="square" rtlCol="0">
            <a:spAutoFit/>
          </a:bodyPr>
          <a:lstStyle/>
          <a:p>
            <a:r>
              <a:rPr lang="en-CA" sz="1600" dirty="0">
                <a:solidFill>
                  <a:schemeClr val="tx2">
                    <a:lumMod val="50000"/>
                  </a:schemeClr>
                </a:solidFill>
                <a:latin typeface="+mn-lt"/>
              </a:rPr>
              <a:t>-Price Industries has a modified tail design resulting in better pressure drop performance.</a:t>
            </a:r>
          </a:p>
          <a:p>
            <a:endParaRPr lang="en-CA" sz="1600" dirty="0">
              <a:solidFill>
                <a:schemeClr val="tx2">
                  <a:lumMod val="50000"/>
                </a:schemeClr>
              </a:solidFill>
              <a:latin typeface="+mn-lt"/>
            </a:endParaRPr>
          </a:p>
          <a:p>
            <a:r>
              <a:rPr lang="en-CA" sz="1600" dirty="0">
                <a:solidFill>
                  <a:schemeClr val="tx2">
                    <a:lumMod val="50000"/>
                  </a:schemeClr>
                </a:solidFill>
                <a:latin typeface="+mn-lt"/>
              </a:rPr>
              <a:t>-Features variable turning ratios depending on internal free Area</a:t>
            </a:r>
          </a:p>
        </p:txBody>
      </p:sp>
      <p:pic>
        <p:nvPicPr>
          <p:cNvPr id="7" name="Picture 6"/>
          <p:cNvPicPr>
            <a:picLocks noChangeAspect="1"/>
          </p:cNvPicPr>
          <p:nvPr/>
        </p:nvPicPr>
        <p:blipFill>
          <a:blip r:embed="rId4"/>
          <a:stretch>
            <a:fillRect/>
          </a:stretch>
        </p:blipFill>
        <p:spPr>
          <a:xfrm>
            <a:off x="117067" y="1568548"/>
            <a:ext cx="3504590" cy="3378039"/>
          </a:xfrm>
          <a:prstGeom prst="rect">
            <a:avLst/>
          </a:prstGeom>
        </p:spPr>
      </p:pic>
      <p:pic>
        <p:nvPicPr>
          <p:cNvPr id="17" name="Picture 9" descr="f-gap.jpg"/>
          <p:cNvPicPr>
            <a:picLocks noChangeAspect="1"/>
          </p:cNvPicPr>
          <p:nvPr/>
        </p:nvPicPr>
        <p:blipFill>
          <a:blip r:embed="rId5" cstate="print"/>
          <a:srcRect/>
          <a:stretch>
            <a:fillRect/>
          </a:stretch>
        </p:blipFill>
        <p:spPr bwMode="auto">
          <a:xfrm>
            <a:off x="3780280" y="3531858"/>
            <a:ext cx="1522918" cy="1414731"/>
          </a:xfrm>
          <a:prstGeom prst="rect">
            <a:avLst/>
          </a:prstGeom>
          <a:noFill/>
          <a:ln w="9525">
            <a:noFill/>
            <a:miter lim="800000"/>
            <a:headEnd/>
            <a:tailEnd/>
          </a:ln>
        </p:spPr>
      </p:pic>
      <p:pic>
        <p:nvPicPr>
          <p:cNvPr id="19" name="Picture 18" descr="d-gap.jpg"/>
          <p:cNvPicPr>
            <a:picLocks noChangeAspect="1"/>
          </p:cNvPicPr>
          <p:nvPr/>
        </p:nvPicPr>
        <p:blipFill>
          <a:blip r:embed="rId6" cstate="print"/>
          <a:srcRect/>
          <a:stretch>
            <a:fillRect/>
          </a:stretch>
        </p:blipFill>
        <p:spPr bwMode="auto">
          <a:xfrm>
            <a:off x="5447053" y="3531857"/>
            <a:ext cx="1603152" cy="1414731"/>
          </a:xfrm>
          <a:prstGeom prst="rect">
            <a:avLst/>
          </a:prstGeom>
          <a:noFill/>
          <a:ln w="9525">
            <a:noFill/>
            <a:miter lim="800000"/>
            <a:headEnd/>
            <a:tailEnd/>
          </a:ln>
        </p:spPr>
      </p:pic>
      <p:pic>
        <p:nvPicPr>
          <p:cNvPr id="20" name="Picture 19" descr="b-gap.jpg"/>
          <p:cNvPicPr>
            <a:picLocks noChangeAspect="1"/>
          </p:cNvPicPr>
          <p:nvPr/>
        </p:nvPicPr>
        <p:blipFill>
          <a:blip r:embed="rId7" cstate="print"/>
          <a:srcRect/>
          <a:stretch>
            <a:fillRect/>
          </a:stretch>
        </p:blipFill>
        <p:spPr bwMode="auto">
          <a:xfrm>
            <a:off x="7187832" y="3531856"/>
            <a:ext cx="1635104" cy="1414731"/>
          </a:xfrm>
          <a:prstGeom prst="rect">
            <a:avLst/>
          </a:prstGeom>
          <a:noFill/>
          <a:ln w="9525">
            <a:noFill/>
            <a:miter lim="800000"/>
            <a:headEnd/>
            <a:tailEnd/>
          </a:ln>
        </p:spPr>
      </p:pic>
      <p:pic>
        <p:nvPicPr>
          <p:cNvPr id="21" name="Vane CFD Elbow.mpg">
            <a:hlinkClick r:id="" action="ppaction://media"/>
          </p:cNvPr>
          <p:cNvPicPr>
            <a:picLocks noRot="1" noChangeAspect="1"/>
          </p:cNvPicPr>
          <p:nvPr>
            <a:videoFile r:link="rId1"/>
          </p:nvPr>
        </p:nvPicPr>
        <p:blipFill>
          <a:blip r:embed="rId8" cstate="print"/>
          <a:stretch>
            <a:fillRect/>
          </a:stretch>
        </p:blipFill>
        <p:spPr>
          <a:xfrm>
            <a:off x="6866769" y="1347891"/>
            <a:ext cx="2277231" cy="1790317"/>
          </a:xfrm>
          <a:prstGeom prst="rect">
            <a:avLst/>
          </a:prstGeom>
        </p:spPr>
      </p:pic>
    </p:spTree>
    <p:extLst>
      <p:ext uri="{BB962C8B-B14F-4D97-AF65-F5344CB8AC3E}">
        <p14:creationId xmlns:p14="http://schemas.microsoft.com/office/powerpoint/2010/main" val="214417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59"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2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3"/>
          <p:cNvSpPr>
            <a:spLocks noGrp="1"/>
          </p:cNvSpPr>
          <p:nvPr>
            <p:ph type="title"/>
          </p:nvPr>
        </p:nvSpPr>
        <p:spPr/>
        <p:txBody>
          <a:bodyPr>
            <a:normAutofit/>
          </a:bodyPr>
          <a:lstStyle/>
          <a:p>
            <a:r>
              <a:rPr lang="en-CA" dirty="0"/>
              <a:t>NC Selection Software</a:t>
            </a:r>
          </a:p>
        </p:txBody>
      </p:sp>
      <p:sp>
        <p:nvSpPr>
          <p:cNvPr id="3" name="Content Placeholder 2"/>
          <p:cNvSpPr>
            <a:spLocks noGrp="1"/>
          </p:cNvSpPr>
          <p:nvPr>
            <p:ph idx="1"/>
          </p:nvPr>
        </p:nvSpPr>
        <p:spPr/>
        <p:txBody>
          <a:bodyPr/>
          <a:lstStyle/>
          <a:p>
            <a:pPr marL="0" indent="0">
              <a:buNone/>
            </a:pPr>
            <a:r>
              <a:rPr lang="en-US" altLang="en-US" dirty="0">
                <a:solidFill>
                  <a:schemeClr val="bg2">
                    <a:lumMod val="10000"/>
                  </a:schemeClr>
                </a:solidFill>
                <a:latin typeface="Arial" pitchFamily="34" charset="0"/>
                <a:ea typeface="ＭＳ Ｐゴシック" pitchFamily="34" charset="-128"/>
                <a:cs typeface="Arial" pitchFamily="34" charset="0"/>
              </a:rPr>
              <a:t>Silencer Media Type:</a:t>
            </a:r>
          </a:p>
          <a:p>
            <a:pPr marL="0" indent="0">
              <a:buNone/>
            </a:pPr>
            <a:endParaRPr lang="en-CA" dirty="0"/>
          </a:p>
        </p:txBody>
      </p:sp>
      <p:sp>
        <p:nvSpPr>
          <p:cNvPr id="4" name="Text Placeholder 3"/>
          <p:cNvSpPr>
            <a:spLocks noGrp="1"/>
          </p:cNvSpPr>
          <p:nvPr>
            <p:ph type="body" sz="quarter" idx="13"/>
          </p:nvPr>
        </p:nvSpPr>
        <p:spPr/>
        <p:txBody>
          <a:bodyPr>
            <a:normAutofit/>
          </a:bodyPr>
          <a:lstStyle/>
          <a:p>
            <a:r>
              <a:rPr lang="en-CA" dirty="0"/>
              <a:t>Factors Affecting Performance – Silencer Type</a:t>
            </a:r>
          </a:p>
        </p:txBody>
      </p:sp>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3004" y="1645920"/>
            <a:ext cx="1875875" cy="1560425"/>
          </a:xfrm>
          <a:prstGeom prst="rect">
            <a:avLst/>
          </a:prstGeom>
          <a:noFill/>
          <a:ln w="9525">
            <a:solidFill>
              <a:schemeClr val="tx1"/>
            </a:solidFill>
            <a:miter lim="800000"/>
            <a:headEnd/>
            <a:tailEnd/>
          </a:ln>
          <a:scene3d>
            <a:camera prst="perspectiveFront"/>
            <a:lightRig rig="threePt" dir="t"/>
          </a:scene3d>
          <a:extLst>
            <a:ext uri="{909E8E84-426E-40DD-AFC4-6F175D3DCCD1}">
              <a14:hiddenFill xmlns:a14="http://schemas.microsoft.com/office/drawing/2010/main">
                <a:solidFill>
                  <a:srgbClr val="FFFFFF"/>
                </a:solidFill>
              </a14:hiddenFill>
            </a:ext>
          </a:extLst>
        </p:spPr>
      </p:pic>
      <p:pic>
        <p:nvPicPr>
          <p:cNvPr id="7" name="Picture 6" descr="PRL_Top_Cutaway_Angled_LoRes.png"/>
          <p:cNvPicPr>
            <a:picLocks noChangeAspect="1"/>
          </p:cNvPicPr>
          <p:nvPr/>
        </p:nvPicPr>
        <p:blipFill>
          <a:blip r:embed="rId4" cstate="email">
            <a:lum bright="-6000" contrast="10000"/>
            <a:extLst>
              <a:ext uri="{28A0092B-C50C-407E-A947-70E740481C1C}">
                <a14:useLocalDpi xmlns:a14="http://schemas.microsoft.com/office/drawing/2010/main"/>
              </a:ext>
            </a:extLst>
          </a:blip>
          <a:stretch>
            <a:fillRect/>
          </a:stretch>
        </p:blipFill>
        <p:spPr>
          <a:xfrm>
            <a:off x="6077426" y="1645920"/>
            <a:ext cx="2060734" cy="1560425"/>
          </a:xfrm>
          <a:prstGeom prst="rect">
            <a:avLst/>
          </a:prstGeom>
          <a:ln>
            <a:solidFill>
              <a:schemeClr val="tx1"/>
            </a:solidFill>
          </a:ln>
          <a:effectLst>
            <a:outerShdw blurRad="76200" dist="12700" dir="2700000" sy="-23000" kx="-800400" algn="bl" rotWithShape="0">
              <a:prstClr val="black">
                <a:alpha val="20000"/>
              </a:prstClr>
            </a:outerShdw>
          </a:effectLst>
          <a:scene3d>
            <a:camera prst="perspectiveFront"/>
            <a:lightRig rig="threePt" dir="t"/>
          </a:scene3d>
        </p:spPr>
      </p:pic>
      <p:pic>
        <p:nvPicPr>
          <p:cNvPr id="8" name="Picture 7" descr="RLT_RHT_RMT_LoRes.png"/>
          <p:cNvPicPr>
            <a:picLocks noChangeAspect="1"/>
          </p:cNvPicPr>
          <p:nvPr/>
        </p:nvPicPr>
        <p:blipFill>
          <a:blip r:embed="rId5" cstate="email">
            <a:lum bright="-4000" contrast="10000"/>
            <a:extLst>
              <a:ext uri="{28A0092B-C50C-407E-A947-70E740481C1C}">
                <a14:useLocalDpi xmlns:a14="http://schemas.microsoft.com/office/drawing/2010/main"/>
              </a:ext>
            </a:extLst>
          </a:blip>
          <a:stretch>
            <a:fillRect/>
          </a:stretch>
        </p:blipFill>
        <p:spPr bwMode="auto">
          <a:xfrm>
            <a:off x="3411414" y="1645920"/>
            <a:ext cx="1945445" cy="1560426"/>
          </a:xfrm>
          <a:prstGeom prst="rect">
            <a:avLst/>
          </a:prstGeom>
          <a:ln>
            <a:solidFill>
              <a:schemeClr val="tx1"/>
            </a:solidFill>
          </a:ln>
          <a:effectLst>
            <a:outerShdw blurRad="76200" dir="13500000" sy="23000" kx="1200000" algn="br" rotWithShape="0">
              <a:prstClr val="black">
                <a:alpha val="20000"/>
              </a:prstClr>
            </a:outerShdw>
          </a:effectLst>
          <a:scene3d>
            <a:camera prst="perspectiveFront"/>
            <a:lightRig rig="threePt" dir="t"/>
          </a:scene3d>
        </p:spPr>
      </p:pic>
      <p:sp>
        <p:nvSpPr>
          <p:cNvPr id="10" name="TextBox 9">
            <a:extLst>
              <a:ext uri="{FF2B5EF4-FFF2-40B4-BE49-F238E27FC236}">
                <a16:creationId xmlns:a16="http://schemas.microsoft.com/office/drawing/2014/main" id="{2C2B638D-DE40-497F-8EDD-D2BB023A66A5}"/>
              </a:ext>
            </a:extLst>
          </p:cNvPr>
          <p:cNvSpPr txBox="1"/>
          <p:nvPr/>
        </p:nvSpPr>
        <p:spPr>
          <a:xfrm>
            <a:off x="550434" y="3328330"/>
            <a:ext cx="1749633" cy="276999"/>
          </a:xfrm>
          <a:prstGeom prst="rect">
            <a:avLst/>
          </a:prstGeom>
          <a:noFill/>
        </p:spPr>
        <p:txBody>
          <a:bodyPr wrap="square" rtlCol="0">
            <a:spAutoFit/>
          </a:bodyPr>
          <a:lstStyle/>
          <a:p>
            <a:r>
              <a:rPr lang="en-CA" sz="1200" dirty="0">
                <a:solidFill>
                  <a:schemeClr val="tx2">
                    <a:lumMod val="50000"/>
                  </a:schemeClr>
                </a:solidFill>
                <a:latin typeface="+mn-lt"/>
              </a:rPr>
              <a:t>Absorptive/Dissipative</a:t>
            </a:r>
          </a:p>
        </p:txBody>
      </p:sp>
      <p:sp>
        <p:nvSpPr>
          <p:cNvPr id="11" name="TextBox 10">
            <a:extLst>
              <a:ext uri="{FF2B5EF4-FFF2-40B4-BE49-F238E27FC236}">
                <a16:creationId xmlns:a16="http://schemas.microsoft.com/office/drawing/2014/main" id="{5FA0E5F9-5C8D-4C3C-B8B7-2E3668C88A48}"/>
              </a:ext>
            </a:extLst>
          </p:cNvPr>
          <p:cNvSpPr txBox="1"/>
          <p:nvPr/>
        </p:nvSpPr>
        <p:spPr>
          <a:xfrm>
            <a:off x="3968945" y="3282164"/>
            <a:ext cx="1074190" cy="276999"/>
          </a:xfrm>
          <a:prstGeom prst="rect">
            <a:avLst/>
          </a:prstGeom>
          <a:noFill/>
        </p:spPr>
        <p:txBody>
          <a:bodyPr wrap="square" rtlCol="0">
            <a:spAutoFit/>
          </a:bodyPr>
          <a:lstStyle/>
          <a:p>
            <a:r>
              <a:rPr lang="en-CA" sz="1200" dirty="0">
                <a:solidFill>
                  <a:schemeClr val="tx2">
                    <a:lumMod val="50000"/>
                  </a:schemeClr>
                </a:solidFill>
                <a:latin typeface="+mn-lt"/>
              </a:rPr>
              <a:t>Film Lined</a:t>
            </a:r>
          </a:p>
        </p:txBody>
      </p:sp>
      <p:sp>
        <p:nvSpPr>
          <p:cNvPr id="12" name="TextBox 11">
            <a:extLst>
              <a:ext uri="{FF2B5EF4-FFF2-40B4-BE49-F238E27FC236}">
                <a16:creationId xmlns:a16="http://schemas.microsoft.com/office/drawing/2014/main" id="{58E728C2-EC90-469D-8426-9D577E5750D3}"/>
              </a:ext>
            </a:extLst>
          </p:cNvPr>
          <p:cNvSpPr txBox="1"/>
          <p:nvPr/>
        </p:nvSpPr>
        <p:spPr>
          <a:xfrm>
            <a:off x="6294940" y="3253197"/>
            <a:ext cx="1625705" cy="276999"/>
          </a:xfrm>
          <a:prstGeom prst="rect">
            <a:avLst/>
          </a:prstGeom>
          <a:noFill/>
        </p:spPr>
        <p:txBody>
          <a:bodyPr wrap="square" rtlCol="0">
            <a:spAutoFit/>
          </a:bodyPr>
          <a:lstStyle/>
          <a:p>
            <a:r>
              <a:rPr lang="en-CA" sz="1200" dirty="0" err="1">
                <a:solidFill>
                  <a:schemeClr val="tx2">
                    <a:lumMod val="50000"/>
                  </a:schemeClr>
                </a:solidFill>
                <a:latin typeface="+mn-lt"/>
              </a:rPr>
              <a:t>Packless</a:t>
            </a:r>
            <a:r>
              <a:rPr lang="en-CA" sz="1200" dirty="0">
                <a:solidFill>
                  <a:schemeClr val="tx2">
                    <a:lumMod val="50000"/>
                  </a:schemeClr>
                </a:solidFill>
                <a:latin typeface="+mn-lt"/>
              </a:rPr>
              <a:t>/ Reactive</a:t>
            </a:r>
          </a:p>
        </p:txBody>
      </p:sp>
      <p:graphicFrame>
        <p:nvGraphicFramePr>
          <p:cNvPr id="5" name="Table 4">
            <a:extLst>
              <a:ext uri="{FF2B5EF4-FFF2-40B4-BE49-F238E27FC236}">
                <a16:creationId xmlns:a16="http://schemas.microsoft.com/office/drawing/2014/main" id="{E063A538-98B4-4BBA-89B3-8333A2DF97FC}"/>
              </a:ext>
            </a:extLst>
          </p:cNvPr>
          <p:cNvGraphicFramePr>
            <a:graphicFrameLocks noGrp="1"/>
          </p:cNvGraphicFramePr>
          <p:nvPr>
            <p:extLst>
              <p:ext uri="{D42A27DB-BD31-4B8C-83A1-F6EECF244321}">
                <p14:modId xmlns:p14="http://schemas.microsoft.com/office/powerpoint/2010/main" val="1237840120"/>
              </p:ext>
            </p:extLst>
          </p:nvPr>
        </p:nvGraphicFramePr>
        <p:xfrm>
          <a:off x="1294227" y="3727317"/>
          <a:ext cx="6626420" cy="996644"/>
        </p:xfrm>
        <a:graphic>
          <a:graphicData uri="http://schemas.openxmlformats.org/drawingml/2006/table">
            <a:tbl>
              <a:tblPr>
                <a:tableStyleId>{22838BEF-8BB2-4498-84A7-C5851F593DF1}</a:tableStyleId>
              </a:tblPr>
              <a:tblGrid>
                <a:gridCol w="908158">
                  <a:extLst>
                    <a:ext uri="{9D8B030D-6E8A-4147-A177-3AD203B41FA5}">
                      <a16:colId xmlns:a16="http://schemas.microsoft.com/office/drawing/2014/main" val="2124330154"/>
                    </a:ext>
                  </a:extLst>
                </a:gridCol>
                <a:gridCol w="601263">
                  <a:extLst>
                    <a:ext uri="{9D8B030D-6E8A-4147-A177-3AD203B41FA5}">
                      <a16:colId xmlns:a16="http://schemas.microsoft.com/office/drawing/2014/main" val="2474010890"/>
                    </a:ext>
                  </a:extLst>
                </a:gridCol>
                <a:gridCol w="601263">
                  <a:extLst>
                    <a:ext uri="{9D8B030D-6E8A-4147-A177-3AD203B41FA5}">
                      <a16:colId xmlns:a16="http://schemas.microsoft.com/office/drawing/2014/main" val="2113049104"/>
                    </a:ext>
                  </a:extLst>
                </a:gridCol>
                <a:gridCol w="601263">
                  <a:extLst>
                    <a:ext uri="{9D8B030D-6E8A-4147-A177-3AD203B41FA5}">
                      <a16:colId xmlns:a16="http://schemas.microsoft.com/office/drawing/2014/main" val="2991533389"/>
                    </a:ext>
                  </a:extLst>
                </a:gridCol>
                <a:gridCol w="601263">
                  <a:extLst>
                    <a:ext uri="{9D8B030D-6E8A-4147-A177-3AD203B41FA5}">
                      <a16:colId xmlns:a16="http://schemas.microsoft.com/office/drawing/2014/main" val="2052782021"/>
                    </a:ext>
                  </a:extLst>
                </a:gridCol>
                <a:gridCol w="601263">
                  <a:extLst>
                    <a:ext uri="{9D8B030D-6E8A-4147-A177-3AD203B41FA5}">
                      <a16:colId xmlns:a16="http://schemas.microsoft.com/office/drawing/2014/main" val="2583186370"/>
                    </a:ext>
                  </a:extLst>
                </a:gridCol>
                <a:gridCol w="601263">
                  <a:extLst>
                    <a:ext uri="{9D8B030D-6E8A-4147-A177-3AD203B41FA5}">
                      <a16:colId xmlns:a16="http://schemas.microsoft.com/office/drawing/2014/main" val="3906195233"/>
                    </a:ext>
                  </a:extLst>
                </a:gridCol>
                <a:gridCol w="601263">
                  <a:extLst>
                    <a:ext uri="{9D8B030D-6E8A-4147-A177-3AD203B41FA5}">
                      <a16:colId xmlns:a16="http://schemas.microsoft.com/office/drawing/2014/main" val="2714622672"/>
                    </a:ext>
                  </a:extLst>
                </a:gridCol>
                <a:gridCol w="601263">
                  <a:extLst>
                    <a:ext uri="{9D8B030D-6E8A-4147-A177-3AD203B41FA5}">
                      <a16:colId xmlns:a16="http://schemas.microsoft.com/office/drawing/2014/main" val="2855058183"/>
                    </a:ext>
                  </a:extLst>
                </a:gridCol>
                <a:gridCol w="908158">
                  <a:extLst>
                    <a:ext uri="{9D8B030D-6E8A-4147-A177-3AD203B41FA5}">
                      <a16:colId xmlns:a16="http://schemas.microsoft.com/office/drawing/2014/main" val="3386199734"/>
                    </a:ext>
                  </a:extLst>
                </a:gridCol>
              </a:tblGrid>
              <a:tr h="186512">
                <a:tc>
                  <a:txBody>
                    <a:bodyPr/>
                    <a:lstStyle/>
                    <a:p>
                      <a:pPr algn="l" fontAlgn="b"/>
                      <a:endParaRPr lang="en-CA" sz="900" b="0" i="0" u="none" strike="noStrike">
                        <a:solidFill>
                          <a:srgbClr val="000000"/>
                        </a:solidFill>
                        <a:effectLst/>
                        <a:latin typeface="Calibri" panose="020F0502020204030204" pitchFamily="34" charset="0"/>
                      </a:endParaRPr>
                    </a:p>
                  </a:txBody>
                  <a:tcPr marL="5715" marR="5715" marT="5715" marB="0" anchor="b">
                    <a:solidFill>
                      <a:srgbClr val="FAF1E7"/>
                    </a:solidFill>
                  </a:tcPr>
                </a:tc>
                <a:tc gridSpan="8">
                  <a:txBody>
                    <a:bodyPr/>
                    <a:lstStyle/>
                    <a:p>
                      <a:pPr algn="ctr" fontAlgn="b"/>
                      <a:r>
                        <a:rPr lang="en-CA" sz="900" b="1" u="none" strike="noStrike" dirty="0">
                          <a:effectLst/>
                        </a:rPr>
                        <a:t>Insertion Loss (dB)</a:t>
                      </a:r>
                      <a:endParaRPr lang="en-CA" sz="90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l" fontAlgn="b"/>
                      <a:r>
                        <a:rPr lang="en-CA" sz="900" u="none" strike="noStrike">
                          <a:effectLst/>
                        </a:rPr>
                        <a:t> </a:t>
                      </a:r>
                      <a:endParaRPr lang="en-CA" sz="900" b="0" i="0" u="none" strike="noStrike">
                        <a:solidFill>
                          <a:srgbClr val="000000"/>
                        </a:solidFill>
                        <a:effectLst/>
                        <a:latin typeface="Calibri" panose="020F0502020204030204" pitchFamily="34" charset="0"/>
                      </a:endParaRPr>
                    </a:p>
                  </a:txBody>
                  <a:tcPr marL="5715" marR="5715" marT="5715" marB="0" anchor="b">
                    <a:solidFill>
                      <a:srgbClr val="FAF1E7"/>
                    </a:solidFill>
                  </a:tcPr>
                </a:tc>
                <a:extLst>
                  <a:ext uri="{0D108BD9-81ED-4DB2-BD59-A6C34878D82A}">
                    <a16:rowId xmlns:a16="http://schemas.microsoft.com/office/drawing/2014/main" val="2778084144"/>
                  </a:ext>
                </a:extLst>
              </a:tr>
              <a:tr h="186512">
                <a:tc>
                  <a:txBody>
                    <a:bodyPr/>
                    <a:lstStyle/>
                    <a:p>
                      <a:pPr algn="l" fontAlgn="b"/>
                      <a:endParaRPr lang="en-CA" sz="90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a:effectLst/>
                        </a:rPr>
                        <a:t>63Hz</a:t>
                      </a:r>
                      <a:endParaRPr lang="en-CA" sz="90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a:effectLst/>
                        </a:rPr>
                        <a:t>125Hz</a:t>
                      </a:r>
                      <a:endParaRPr lang="en-CA" sz="90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a:effectLst/>
                        </a:rPr>
                        <a:t>250Hz</a:t>
                      </a:r>
                      <a:endParaRPr lang="en-CA" sz="90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a:effectLst/>
                        </a:rPr>
                        <a:t>500Hz</a:t>
                      </a:r>
                      <a:endParaRPr lang="en-CA" sz="90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a:effectLst/>
                        </a:rPr>
                        <a:t>1000Hz</a:t>
                      </a:r>
                      <a:endParaRPr lang="en-CA" sz="90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a:effectLst/>
                        </a:rPr>
                        <a:t>2000Hz</a:t>
                      </a:r>
                      <a:endParaRPr lang="en-CA" sz="90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a:effectLst/>
                        </a:rPr>
                        <a:t>4000Hz</a:t>
                      </a:r>
                      <a:endParaRPr lang="en-CA" sz="90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a:effectLst/>
                        </a:rPr>
                        <a:t>8000Hz</a:t>
                      </a:r>
                      <a:endParaRPr lang="en-CA" sz="90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a:effectLst/>
                        </a:rPr>
                        <a:t>PD (in w.g.)</a:t>
                      </a:r>
                      <a:endParaRPr lang="en-CA" sz="900" b="1" i="0" u="none" strike="noStrike">
                        <a:solidFill>
                          <a:srgbClr val="000000"/>
                        </a:solidFill>
                        <a:effectLst/>
                        <a:latin typeface="Calibri" panose="020F0502020204030204" pitchFamily="34" charset="0"/>
                      </a:endParaRPr>
                    </a:p>
                  </a:txBody>
                  <a:tcPr marL="5715" marR="5715" marT="5715" marB="0" anchor="b">
                    <a:solidFill>
                      <a:srgbClr val="FAF1E7"/>
                    </a:solidFill>
                  </a:tcPr>
                </a:tc>
                <a:extLst>
                  <a:ext uri="{0D108BD9-81ED-4DB2-BD59-A6C34878D82A}">
                    <a16:rowId xmlns:a16="http://schemas.microsoft.com/office/drawing/2014/main" val="695414402"/>
                  </a:ext>
                </a:extLst>
              </a:tr>
              <a:tr h="186512">
                <a:tc>
                  <a:txBody>
                    <a:bodyPr/>
                    <a:lstStyle/>
                    <a:p>
                      <a:pPr algn="ctr" fontAlgn="b"/>
                      <a:r>
                        <a:rPr lang="en-CA" sz="900" b="1" u="none" strike="noStrike" dirty="0">
                          <a:solidFill>
                            <a:schemeClr val="tx1"/>
                          </a:solidFill>
                          <a:effectLst/>
                        </a:rPr>
                        <a:t>Absorptive</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5</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6</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11</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21</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26</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24</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18</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15</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0.05</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extLst>
                  <a:ext uri="{0D108BD9-81ED-4DB2-BD59-A6C34878D82A}">
                    <a16:rowId xmlns:a16="http://schemas.microsoft.com/office/drawing/2014/main" val="2754050035"/>
                  </a:ext>
                </a:extLst>
              </a:tr>
              <a:tr h="250596">
                <a:tc>
                  <a:txBody>
                    <a:bodyPr/>
                    <a:lstStyle/>
                    <a:p>
                      <a:pPr algn="ctr" fontAlgn="b"/>
                      <a:r>
                        <a:rPr lang="en-CA" sz="900" b="1" u="none" strike="noStrike" dirty="0">
                          <a:solidFill>
                            <a:schemeClr val="tx1"/>
                          </a:solidFill>
                          <a:effectLst/>
                        </a:rPr>
                        <a:t>Film Lined</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5</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6</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9</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16</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23</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24</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18</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13</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0.05</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extLst>
                  <a:ext uri="{0D108BD9-81ED-4DB2-BD59-A6C34878D82A}">
                    <a16:rowId xmlns:a16="http://schemas.microsoft.com/office/drawing/2014/main" val="583646261"/>
                  </a:ext>
                </a:extLst>
              </a:tr>
              <a:tr h="186512">
                <a:tc>
                  <a:txBody>
                    <a:bodyPr/>
                    <a:lstStyle/>
                    <a:p>
                      <a:pPr algn="ctr" fontAlgn="b"/>
                      <a:r>
                        <a:rPr lang="en-CA" sz="900" b="1" u="none" strike="noStrike" dirty="0">
                          <a:solidFill>
                            <a:schemeClr val="tx1"/>
                          </a:solidFill>
                          <a:effectLst/>
                        </a:rPr>
                        <a:t>Pack-less</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a:solidFill>
                            <a:schemeClr val="tx1"/>
                          </a:solidFill>
                          <a:effectLst/>
                        </a:rPr>
                        <a:t>3</a:t>
                      </a:r>
                      <a:endParaRPr lang="en-CA" sz="900" b="1" i="0" u="none" strike="noStrike">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a:solidFill>
                            <a:schemeClr val="tx1"/>
                          </a:solidFill>
                          <a:effectLst/>
                        </a:rPr>
                        <a:t>3</a:t>
                      </a:r>
                      <a:endParaRPr lang="en-CA" sz="900" b="1" i="0" u="none" strike="noStrike">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a:solidFill>
                            <a:schemeClr val="tx1"/>
                          </a:solidFill>
                          <a:effectLst/>
                        </a:rPr>
                        <a:t>5</a:t>
                      </a:r>
                      <a:endParaRPr lang="en-CA" sz="900" b="1" i="0" u="none" strike="noStrike">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12</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a:solidFill>
                            <a:schemeClr val="tx1"/>
                          </a:solidFill>
                          <a:effectLst/>
                        </a:rPr>
                        <a:t>13</a:t>
                      </a:r>
                      <a:endParaRPr lang="en-CA" sz="900" b="1" i="0" u="none" strike="noStrike">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a:solidFill>
                            <a:schemeClr val="tx1"/>
                          </a:solidFill>
                          <a:effectLst/>
                        </a:rPr>
                        <a:t>8</a:t>
                      </a:r>
                      <a:endParaRPr lang="en-CA" sz="900" b="1" i="0" u="none" strike="noStrike">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a:solidFill>
                            <a:schemeClr val="tx1"/>
                          </a:solidFill>
                          <a:effectLst/>
                        </a:rPr>
                        <a:t>7</a:t>
                      </a:r>
                      <a:endParaRPr lang="en-CA" sz="900" b="1" i="0" u="none" strike="noStrike">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6</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900" b="1" u="none" strike="noStrike" dirty="0">
                          <a:solidFill>
                            <a:schemeClr val="tx1"/>
                          </a:solidFill>
                          <a:effectLst/>
                        </a:rPr>
                        <a:t>0.1</a:t>
                      </a:r>
                      <a:endParaRPr lang="en-CA" sz="900" b="1" i="0" u="none" strike="noStrike" dirty="0">
                        <a:solidFill>
                          <a:schemeClr val="tx1"/>
                        </a:solidFill>
                        <a:effectLst/>
                        <a:latin typeface="Calibri" panose="020F0502020204030204" pitchFamily="34" charset="0"/>
                      </a:endParaRPr>
                    </a:p>
                  </a:txBody>
                  <a:tcPr marL="5715" marR="5715" marT="5715" marB="0" anchor="b">
                    <a:solidFill>
                      <a:srgbClr val="FAF1E7"/>
                    </a:solidFill>
                  </a:tcPr>
                </a:tc>
                <a:extLst>
                  <a:ext uri="{0D108BD9-81ED-4DB2-BD59-A6C34878D82A}">
                    <a16:rowId xmlns:a16="http://schemas.microsoft.com/office/drawing/2014/main" val="644592193"/>
                  </a:ext>
                </a:extLst>
              </a:tr>
            </a:tbl>
          </a:graphicData>
        </a:graphic>
      </p:graphicFrame>
      <p:sp>
        <p:nvSpPr>
          <p:cNvPr id="14" name="TextBox 13">
            <a:extLst>
              <a:ext uri="{FF2B5EF4-FFF2-40B4-BE49-F238E27FC236}">
                <a16:creationId xmlns:a16="http://schemas.microsoft.com/office/drawing/2014/main" id="{7BE6369F-7CEB-42E4-A50B-B083827073D9}"/>
              </a:ext>
            </a:extLst>
          </p:cNvPr>
          <p:cNvSpPr txBox="1"/>
          <p:nvPr/>
        </p:nvSpPr>
        <p:spPr>
          <a:xfrm>
            <a:off x="1778653" y="4857294"/>
            <a:ext cx="5135618" cy="307777"/>
          </a:xfrm>
          <a:prstGeom prst="rect">
            <a:avLst/>
          </a:prstGeom>
          <a:noFill/>
        </p:spPr>
        <p:txBody>
          <a:bodyPr wrap="square">
            <a:spAutoFit/>
          </a:bodyPr>
          <a:lstStyle/>
          <a:p>
            <a:r>
              <a:rPr lang="en-CA" altLang="en-US" sz="1400" dirty="0">
                <a:latin typeface="+mj-lt"/>
              </a:rPr>
              <a:t>*Based on a 12”Wx12”Hx36”L @ 1000FPM 1 Module C Gap</a:t>
            </a:r>
            <a:endParaRPr lang="en-US" altLang="en-US" sz="1400" dirty="0">
              <a:latin typeface="+mj-lt"/>
            </a:endParaRPr>
          </a:p>
        </p:txBody>
      </p:sp>
    </p:spTree>
    <p:extLst>
      <p:ext uri="{BB962C8B-B14F-4D97-AF65-F5344CB8AC3E}">
        <p14:creationId xmlns:p14="http://schemas.microsoft.com/office/powerpoint/2010/main" val="1772601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3"/>
          <p:cNvSpPr>
            <a:spLocks noGrp="1"/>
          </p:cNvSpPr>
          <p:nvPr>
            <p:ph type="title"/>
          </p:nvPr>
        </p:nvSpPr>
        <p:spPr/>
        <p:txBody>
          <a:bodyPr>
            <a:normAutofit/>
          </a:bodyPr>
          <a:lstStyle/>
          <a:p>
            <a:r>
              <a:rPr lang="en-CA" dirty="0"/>
              <a:t>NC Selection Software</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altLang="en-US" dirty="0">
                <a:latin typeface="Arial" pitchFamily="34" charset="0"/>
                <a:ea typeface="ＭＳ Ｐゴシック" pitchFamily="34" charset="-128"/>
                <a:cs typeface="Arial" pitchFamily="34" charset="0"/>
              </a:rPr>
              <a:t>Silencer Standard Lengths</a:t>
            </a:r>
          </a:p>
          <a:p>
            <a:pPr lvl="1"/>
            <a:r>
              <a:rPr lang="en-US" altLang="en-US" dirty="0">
                <a:solidFill>
                  <a:schemeClr val="tx2">
                    <a:lumMod val="50000"/>
                  </a:schemeClr>
                </a:solidFill>
                <a:latin typeface="Arial" pitchFamily="34" charset="0"/>
                <a:ea typeface="ＭＳ Ｐゴシック" pitchFamily="34" charset="-128"/>
                <a:cs typeface="Arial" pitchFamily="34" charset="0"/>
              </a:rPr>
              <a:t>Minimum Length  = 24”  	(2’)</a:t>
            </a:r>
          </a:p>
          <a:p>
            <a:pPr lvl="1"/>
            <a:r>
              <a:rPr lang="en-US" altLang="en-US" dirty="0">
                <a:solidFill>
                  <a:schemeClr val="tx2">
                    <a:lumMod val="50000"/>
                  </a:schemeClr>
                </a:solidFill>
                <a:latin typeface="Arial" pitchFamily="34" charset="0"/>
                <a:ea typeface="ＭＳ Ｐゴシック" pitchFamily="34" charset="-128"/>
                <a:cs typeface="Arial" pitchFamily="34" charset="0"/>
              </a:rPr>
              <a:t>Maximum Length = 120” (10’)</a:t>
            </a:r>
            <a:endParaRPr lang="en-CA" dirty="0">
              <a:solidFill>
                <a:schemeClr val="tx2">
                  <a:lumMod val="50000"/>
                </a:schemeClr>
              </a:solidFill>
            </a:endParaRPr>
          </a:p>
        </p:txBody>
      </p:sp>
      <p:sp>
        <p:nvSpPr>
          <p:cNvPr id="4" name="Text Placeholder 3"/>
          <p:cNvSpPr>
            <a:spLocks noGrp="1"/>
          </p:cNvSpPr>
          <p:nvPr>
            <p:ph type="body" sz="quarter" idx="13"/>
          </p:nvPr>
        </p:nvSpPr>
        <p:spPr/>
        <p:txBody>
          <a:bodyPr>
            <a:normAutofit/>
          </a:bodyPr>
          <a:lstStyle/>
          <a:p>
            <a:r>
              <a:rPr lang="en-CA" dirty="0"/>
              <a:t>Factors Affecting Performance – Silencer Length</a:t>
            </a:r>
          </a:p>
          <a:p>
            <a:endParaRPr lang="en-CA" dirty="0"/>
          </a:p>
        </p:txBody>
      </p:sp>
      <p:sp>
        <p:nvSpPr>
          <p:cNvPr id="8" name="TextBox 7"/>
          <p:cNvSpPr txBox="1"/>
          <p:nvPr/>
        </p:nvSpPr>
        <p:spPr>
          <a:xfrm>
            <a:off x="229104" y="2353468"/>
            <a:ext cx="489857" cy="369332"/>
          </a:xfrm>
          <a:prstGeom prst="rect">
            <a:avLst/>
          </a:prstGeom>
          <a:noFill/>
        </p:spPr>
        <p:txBody>
          <a:bodyPr wrap="square" rtlCol="0">
            <a:spAutoFit/>
          </a:bodyPr>
          <a:lstStyle/>
          <a:p>
            <a:r>
              <a:rPr lang="en-CA" dirty="0">
                <a:solidFill>
                  <a:schemeClr val="bg2">
                    <a:lumMod val="10000"/>
                  </a:schemeClr>
                </a:solidFill>
                <a:latin typeface="+mn-lt"/>
              </a:rPr>
              <a:t>3ft</a:t>
            </a:r>
          </a:p>
        </p:txBody>
      </p:sp>
      <p:sp>
        <p:nvSpPr>
          <p:cNvPr id="9" name="TextBox 8"/>
          <p:cNvSpPr txBox="1"/>
          <p:nvPr/>
        </p:nvSpPr>
        <p:spPr>
          <a:xfrm>
            <a:off x="229104" y="3219803"/>
            <a:ext cx="489857" cy="369332"/>
          </a:xfrm>
          <a:prstGeom prst="rect">
            <a:avLst/>
          </a:prstGeom>
          <a:noFill/>
        </p:spPr>
        <p:txBody>
          <a:bodyPr wrap="square" rtlCol="0">
            <a:spAutoFit/>
          </a:bodyPr>
          <a:lstStyle/>
          <a:p>
            <a:r>
              <a:rPr lang="en-CA" dirty="0">
                <a:solidFill>
                  <a:schemeClr val="bg2">
                    <a:lumMod val="10000"/>
                  </a:schemeClr>
                </a:solidFill>
                <a:latin typeface="+mn-lt"/>
              </a:rPr>
              <a:t>5ft</a:t>
            </a:r>
          </a:p>
        </p:txBody>
      </p:sp>
      <p:sp>
        <p:nvSpPr>
          <p:cNvPr id="10" name="TextBox 9"/>
          <p:cNvSpPr txBox="1"/>
          <p:nvPr/>
        </p:nvSpPr>
        <p:spPr>
          <a:xfrm>
            <a:off x="229103" y="4035987"/>
            <a:ext cx="489857" cy="369332"/>
          </a:xfrm>
          <a:prstGeom prst="rect">
            <a:avLst/>
          </a:prstGeom>
          <a:noFill/>
        </p:spPr>
        <p:txBody>
          <a:bodyPr wrap="square" rtlCol="0">
            <a:spAutoFit/>
          </a:bodyPr>
          <a:lstStyle/>
          <a:p>
            <a:r>
              <a:rPr lang="en-CA" dirty="0">
                <a:solidFill>
                  <a:schemeClr val="bg2">
                    <a:lumMod val="10000"/>
                  </a:schemeClr>
                </a:solidFill>
                <a:latin typeface="+mn-lt"/>
              </a:rPr>
              <a:t>7ft</a:t>
            </a:r>
          </a:p>
        </p:txBody>
      </p:sp>
      <p:pic>
        <p:nvPicPr>
          <p:cNvPr id="7" name="Picture 6">
            <a:extLst>
              <a:ext uri="{FF2B5EF4-FFF2-40B4-BE49-F238E27FC236}">
                <a16:creationId xmlns:a16="http://schemas.microsoft.com/office/drawing/2014/main" id="{FCEB0A90-2588-4F2C-9735-D79554D0C0C9}"/>
              </a:ext>
            </a:extLst>
          </p:cNvPr>
          <p:cNvPicPr>
            <a:picLocks noChangeAspect="1"/>
          </p:cNvPicPr>
          <p:nvPr/>
        </p:nvPicPr>
        <p:blipFill rotWithShape="1">
          <a:blip r:embed="rId2"/>
          <a:srcRect l="562"/>
          <a:stretch/>
        </p:blipFill>
        <p:spPr>
          <a:xfrm>
            <a:off x="5104991" y="1371600"/>
            <a:ext cx="3915399" cy="3011805"/>
          </a:xfrm>
          <a:prstGeom prst="rect">
            <a:avLst/>
          </a:prstGeom>
        </p:spPr>
      </p:pic>
      <p:sp>
        <p:nvSpPr>
          <p:cNvPr id="20" name="TextBox 19">
            <a:extLst>
              <a:ext uri="{FF2B5EF4-FFF2-40B4-BE49-F238E27FC236}">
                <a16:creationId xmlns:a16="http://schemas.microsoft.com/office/drawing/2014/main" id="{88FBBA99-5AD7-43A2-B2D8-A98C01122E5B}"/>
              </a:ext>
            </a:extLst>
          </p:cNvPr>
          <p:cNvSpPr txBox="1"/>
          <p:nvPr/>
        </p:nvSpPr>
        <p:spPr>
          <a:xfrm>
            <a:off x="3882591" y="4137228"/>
            <a:ext cx="1144106" cy="230832"/>
          </a:xfrm>
          <a:prstGeom prst="rect">
            <a:avLst/>
          </a:prstGeom>
          <a:solidFill>
            <a:schemeClr val="bg1"/>
          </a:solidFill>
        </p:spPr>
        <p:txBody>
          <a:bodyPr wrap="square" rtlCol="0">
            <a:spAutoFit/>
          </a:bodyPr>
          <a:lstStyle/>
          <a:p>
            <a:r>
              <a:rPr lang="en-CA" sz="900" b="1" dirty="0">
                <a:latin typeface="+mn-lt"/>
              </a:rPr>
              <a:t>PD = 0.08 in </a:t>
            </a:r>
            <a:r>
              <a:rPr lang="en-CA" sz="900" b="1" dirty="0" err="1">
                <a:latin typeface="+mn-lt"/>
              </a:rPr>
              <a:t>w.g</a:t>
            </a:r>
            <a:r>
              <a:rPr lang="en-CA" sz="900" b="1" dirty="0"/>
              <a:t>.</a:t>
            </a:r>
          </a:p>
        </p:txBody>
      </p:sp>
      <p:sp>
        <p:nvSpPr>
          <p:cNvPr id="22" name="TextBox 21">
            <a:extLst>
              <a:ext uri="{FF2B5EF4-FFF2-40B4-BE49-F238E27FC236}">
                <a16:creationId xmlns:a16="http://schemas.microsoft.com/office/drawing/2014/main" id="{0EB937E2-75B9-440A-9FE7-708382A10394}"/>
              </a:ext>
            </a:extLst>
          </p:cNvPr>
          <p:cNvSpPr txBox="1"/>
          <p:nvPr/>
        </p:nvSpPr>
        <p:spPr>
          <a:xfrm>
            <a:off x="5484438" y="4439446"/>
            <a:ext cx="3030985" cy="230832"/>
          </a:xfrm>
          <a:prstGeom prst="rect">
            <a:avLst/>
          </a:prstGeom>
          <a:noFill/>
        </p:spPr>
        <p:txBody>
          <a:bodyPr wrap="square">
            <a:spAutoFit/>
          </a:bodyPr>
          <a:lstStyle/>
          <a:p>
            <a:r>
              <a:rPr lang="en-CA" altLang="en-US" sz="900" dirty="0">
                <a:latin typeface="+mj-lt"/>
              </a:rPr>
              <a:t>*Based on a 24”Wx24”H @ 1000FPM 1 Module D Gap</a:t>
            </a:r>
            <a:endParaRPr lang="en-US" altLang="en-US" sz="900" dirty="0">
              <a:latin typeface="+mj-lt"/>
            </a:endParaRPr>
          </a:p>
        </p:txBody>
      </p:sp>
      <p:pic>
        <p:nvPicPr>
          <p:cNvPr id="11" name="Picture 10"/>
          <p:cNvPicPr>
            <a:picLocks noChangeAspect="1"/>
          </p:cNvPicPr>
          <p:nvPr/>
        </p:nvPicPr>
        <p:blipFill>
          <a:blip r:embed="rId3"/>
          <a:stretch>
            <a:fillRect/>
          </a:stretch>
        </p:blipFill>
        <p:spPr>
          <a:xfrm>
            <a:off x="631032" y="2353468"/>
            <a:ext cx="3342458" cy="2743200"/>
          </a:xfrm>
          <a:prstGeom prst="rect">
            <a:avLst/>
          </a:prstGeom>
        </p:spPr>
      </p:pic>
      <p:sp>
        <p:nvSpPr>
          <p:cNvPr id="19" name="TextBox 18">
            <a:extLst>
              <a:ext uri="{FF2B5EF4-FFF2-40B4-BE49-F238E27FC236}">
                <a16:creationId xmlns:a16="http://schemas.microsoft.com/office/drawing/2014/main" id="{0FB63F97-C5F0-4C4B-8438-41BB1ACF6FF1}"/>
              </a:ext>
            </a:extLst>
          </p:cNvPr>
          <p:cNvSpPr txBox="1"/>
          <p:nvPr/>
        </p:nvSpPr>
        <p:spPr>
          <a:xfrm>
            <a:off x="3444509" y="3381657"/>
            <a:ext cx="1104314" cy="230832"/>
          </a:xfrm>
          <a:prstGeom prst="rect">
            <a:avLst/>
          </a:prstGeom>
          <a:solidFill>
            <a:schemeClr val="bg1"/>
          </a:solidFill>
        </p:spPr>
        <p:txBody>
          <a:bodyPr wrap="square" rtlCol="0">
            <a:spAutoFit/>
          </a:bodyPr>
          <a:lstStyle/>
          <a:p>
            <a:r>
              <a:rPr lang="en-CA" sz="900" b="1" dirty="0">
                <a:latin typeface="+mn-lt"/>
              </a:rPr>
              <a:t>PD = 0.07 in </a:t>
            </a:r>
            <a:r>
              <a:rPr lang="en-CA" sz="900" b="1" dirty="0" err="1">
                <a:latin typeface="+mn-lt"/>
              </a:rPr>
              <a:t>w.g</a:t>
            </a:r>
            <a:r>
              <a:rPr lang="en-CA" sz="900" b="1" dirty="0">
                <a:latin typeface="+mn-lt"/>
              </a:rPr>
              <a:t>.</a:t>
            </a:r>
          </a:p>
        </p:txBody>
      </p:sp>
      <p:sp>
        <p:nvSpPr>
          <p:cNvPr id="21" name="TextBox 20">
            <a:extLst>
              <a:ext uri="{FF2B5EF4-FFF2-40B4-BE49-F238E27FC236}">
                <a16:creationId xmlns:a16="http://schemas.microsoft.com/office/drawing/2014/main" id="{4A62F651-290C-40E2-869B-3618A8F7033C}"/>
              </a:ext>
            </a:extLst>
          </p:cNvPr>
          <p:cNvSpPr txBox="1"/>
          <p:nvPr/>
        </p:nvSpPr>
        <p:spPr>
          <a:xfrm>
            <a:off x="2730605" y="2613917"/>
            <a:ext cx="1088760" cy="230832"/>
          </a:xfrm>
          <a:prstGeom prst="rect">
            <a:avLst/>
          </a:prstGeom>
          <a:solidFill>
            <a:schemeClr val="bg1"/>
          </a:solidFill>
        </p:spPr>
        <p:txBody>
          <a:bodyPr wrap="none" rtlCol="0">
            <a:spAutoFit/>
          </a:bodyPr>
          <a:lstStyle/>
          <a:p>
            <a:r>
              <a:rPr lang="en-CA" sz="900" b="1" dirty="0">
                <a:latin typeface="+mn-lt"/>
              </a:rPr>
              <a:t>PD = 0.06 in </a:t>
            </a:r>
            <a:r>
              <a:rPr lang="en-CA" sz="900" b="1" dirty="0" err="1">
                <a:latin typeface="+mn-lt"/>
              </a:rPr>
              <a:t>w.g</a:t>
            </a:r>
            <a:r>
              <a:rPr lang="en-CA" sz="900" b="1" dirty="0"/>
              <a:t>.</a:t>
            </a:r>
          </a:p>
        </p:txBody>
      </p:sp>
    </p:spTree>
    <p:extLst>
      <p:ext uri="{BB962C8B-B14F-4D97-AF65-F5344CB8AC3E}">
        <p14:creationId xmlns:p14="http://schemas.microsoft.com/office/powerpoint/2010/main" val="176260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3"/>
          <p:cNvSpPr>
            <a:spLocks noGrp="1"/>
          </p:cNvSpPr>
          <p:nvPr>
            <p:ph type="title"/>
          </p:nvPr>
        </p:nvSpPr>
        <p:spPr/>
        <p:txBody>
          <a:bodyPr>
            <a:normAutofit/>
          </a:bodyPr>
          <a:lstStyle/>
          <a:p>
            <a:r>
              <a:rPr lang="en-CA" dirty="0"/>
              <a:t>NC Selection Software</a:t>
            </a:r>
          </a:p>
        </p:txBody>
      </p:sp>
      <p:sp>
        <p:nvSpPr>
          <p:cNvPr id="3" name="Content Placeholder 2"/>
          <p:cNvSpPr>
            <a:spLocks noGrp="1"/>
          </p:cNvSpPr>
          <p:nvPr>
            <p:ph idx="1"/>
          </p:nvPr>
        </p:nvSpPr>
        <p:spPr/>
        <p:txBody>
          <a:bodyPr/>
          <a:lstStyle/>
          <a:p>
            <a:pPr marL="0" indent="0">
              <a:buNone/>
            </a:pPr>
            <a:r>
              <a:rPr lang="en-US" altLang="en-US" dirty="0">
                <a:solidFill>
                  <a:schemeClr val="tx1"/>
                </a:solidFill>
                <a:latin typeface="Arial" pitchFamily="34" charset="0"/>
                <a:ea typeface="ＭＳ Ｐゴシック" pitchFamily="34" charset="-128"/>
                <a:cs typeface="Arial" pitchFamily="34" charset="0"/>
              </a:rPr>
              <a:t>Silencer Component “Standard” Size Limits</a:t>
            </a:r>
          </a:p>
          <a:p>
            <a:endParaRPr lang="en-CA" dirty="0"/>
          </a:p>
        </p:txBody>
      </p:sp>
      <p:sp>
        <p:nvSpPr>
          <p:cNvPr id="4" name="Text Placeholder 3"/>
          <p:cNvSpPr>
            <a:spLocks noGrp="1"/>
          </p:cNvSpPr>
          <p:nvPr>
            <p:ph type="body" sz="quarter" idx="13"/>
          </p:nvPr>
        </p:nvSpPr>
        <p:spPr/>
        <p:txBody>
          <a:bodyPr>
            <a:normAutofit/>
          </a:bodyPr>
          <a:lstStyle/>
          <a:p>
            <a:r>
              <a:rPr lang="en-CA" dirty="0"/>
              <a:t>Factors Affecting Performance – Silencer Module</a:t>
            </a:r>
          </a:p>
        </p:txBody>
      </p:sp>
      <p:sp>
        <p:nvSpPr>
          <p:cNvPr id="14" name="TextBox 13">
            <a:extLst>
              <a:ext uri="{FF2B5EF4-FFF2-40B4-BE49-F238E27FC236}">
                <a16:creationId xmlns:a16="http://schemas.microsoft.com/office/drawing/2014/main" id="{52026F45-FF70-4C3D-8ED5-9C2BCFB69F87}"/>
              </a:ext>
            </a:extLst>
          </p:cNvPr>
          <p:cNvSpPr txBox="1"/>
          <p:nvPr/>
        </p:nvSpPr>
        <p:spPr>
          <a:xfrm>
            <a:off x="6037676" y="2140620"/>
            <a:ext cx="1861619" cy="1754326"/>
          </a:xfrm>
          <a:prstGeom prst="rect">
            <a:avLst/>
          </a:prstGeom>
          <a:noFill/>
        </p:spPr>
        <p:txBody>
          <a:bodyPr wrap="square" rtlCol="0">
            <a:spAutoFit/>
          </a:bodyPr>
          <a:lstStyle/>
          <a:p>
            <a:r>
              <a:rPr lang="en-CA" u="sng" dirty="0">
                <a:solidFill>
                  <a:schemeClr val="tx2">
                    <a:lumMod val="50000"/>
                  </a:schemeClr>
                </a:solidFill>
                <a:latin typeface="+mn-lt"/>
              </a:rPr>
              <a:t>Component Size Limits</a:t>
            </a:r>
            <a:r>
              <a:rPr lang="en-CA" dirty="0">
                <a:solidFill>
                  <a:schemeClr val="tx2">
                    <a:lumMod val="50000"/>
                  </a:schemeClr>
                </a:solidFill>
                <a:latin typeface="+mn-lt"/>
              </a:rPr>
              <a:t>:</a:t>
            </a:r>
          </a:p>
          <a:p>
            <a:r>
              <a:rPr lang="en-CA" dirty="0">
                <a:solidFill>
                  <a:schemeClr val="tx2">
                    <a:lumMod val="50000"/>
                  </a:schemeClr>
                </a:solidFill>
                <a:latin typeface="+mn-lt"/>
              </a:rPr>
              <a:t>Width: Maximum 48”</a:t>
            </a:r>
          </a:p>
          <a:p>
            <a:r>
              <a:rPr lang="en-CA" dirty="0">
                <a:solidFill>
                  <a:schemeClr val="tx2">
                    <a:lumMod val="50000"/>
                  </a:schemeClr>
                </a:solidFill>
                <a:latin typeface="+mn-lt"/>
              </a:rPr>
              <a:t>Height: Maximum 48”</a:t>
            </a:r>
          </a:p>
        </p:txBody>
      </p:sp>
      <p:pic>
        <p:nvPicPr>
          <p:cNvPr id="10" name="Picture 9" descr="Component.png">
            <a:extLst>
              <a:ext uri="{FF2B5EF4-FFF2-40B4-BE49-F238E27FC236}">
                <a16:creationId xmlns:a16="http://schemas.microsoft.com/office/drawing/2014/main" id="{444A0618-D139-4D22-B00E-53F1C44C8DB0}"/>
              </a:ext>
            </a:extLst>
          </p:cNvPr>
          <p:cNvPicPr>
            <a:picLocks noChangeAspect="1"/>
          </p:cNvPicPr>
          <p:nvPr/>
        </p:nvPicPr>
        <p:blipFill>
          <a:blip r:embed="rId3" cstate="print"/>
          <a:srcRect l="21667" t="16014" r="30000" b="23738"/>
          <a:stretch>
            <a:fillRect/>
          </a:stretch>
        </p:blipFill>
        <p:spPr>
          <a:xfrm>
            <a:off x="323558" y="1594796"/>
            <a:ext cx="5467703" cy="3001475"/>
          </a:xfrm>
          <a:prstGeom prst="rect">
            <a:avLst/>
          </a:prstGeom>
        </p:spPr>
      </p:pic>
    </p:spTree>
    <p:extLst>
      <p:ext uri="{BB962C8B-B14F-4D97-AF65-F5344CB8AC3E}">
        <p14:creationId xmlns:p14="http://schemas.microsoft.com/office/powerpoint/2010/main" val="4221399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3"/>
          <p:cNvSpPr>
            <a:spLocks noGrp="1"/>
          </p:cNvSpPr>
          <p:nvPr>
            <p:ph type="title"/>
          </p:nvPr>
        </p:nvSpPr>
        <p:spPr/>
        <p:txBody>
          <a:bodyPr>
            <a:normAutofit/>
          </a:bodyPr>
          <a:lstStyle/>
          <a:p>
            <a:r>
              <a:rPr lang="en-CA" dirty="0"/>
              <a:t>NC Selection Software</a:t>
            </a:r>
          </a:p>
        </p:txBody>
      </p:sp>
      <p:sp>
        <p:nvSpPr>
          <p:cNvPr id="3" name="Content Placeholder 2"/>
          <p:cNvSpPr>
            <a:spLocks noGrp="1"/>
          </p:cNvSpPr>
          <p:nvPr>
            <p:ph idx="1"/>
          </p:nvPr>
        </p:nvSpPr>
        <p:spPr/>
        <p:txBody>
          <a:bodyPr/>
          <a:lstStyle/>
          <a:p>
            <a:pPr marL="0" indent="0">
              <a:buNone/>
            </a:pPr>
            <a:r>
              <a:rPr lang="en-US" altLang="en-US" dirty="0">
                <a:solidFill>
                  <a:schemeClr val="tx1"/>
                </a:solidFill>
                <a:latin typeface="Arial" pitchFamily="34" charset="0"/>
                <a:ea typeface="ＭＳ Ｐゴシック" pitchFamily="34" charset="-128"/>
                <a:cs typeface="Arial" pitchFamily="34" charset="0"/>
              </a:rPr>
              <a:t>Silencer Bank Size Limits</a:t>
            </a:r>
          </a:p>
          <a:p>
            <a:endParaRPr lang="en-CA" dirty="0"/>
          </a:p>
        </p:txBody>
      </p:sp>
      <p:sp>
        <p:nvSpPr>
          <p:cNvPr id="4" name="Text Placeholder 3"/>
          <p:cNvSpPr>
            <a:spLocks noGrp="1"/>
          </p:cNvSpPr>
          <p:nvPr>
            <p:ph type="body" sz="quarter" idx="13"/>
          </p:nvPr>
        </p:nvSpPr>
        <p:spPr/>
        <p:txBody>
          <a:bodyPr>
            <a:normAutofit/>
          </a:bodyPr>
          <a:lstStyle/>
          <a:p>
            <a:r>
              <a:rPr lang="en-CA" dirty="0"/>
              <a:t>Factors Affecting Performance – Silencer Module</a:t>
            </a:r>
          </a:p>
        </p:txBody>
      </p:sp>
      <p:sp>
        <p:nvSpPr>
          <p:cNvPr id="15" name="TextBox 14">
            <a:extLst>
              <a:ext uri="{FF2B5EF4-FFF2-40B4-BE49-F238E27FC236}">
                <a16:creationId xmlns:a16="http://schemas.microsoft.com/office/drawing/2014/main" id="{D6E6225E-0148-462A-B84C-D76742C9B0F2}"/>
              </a:ext>
            </a:extLst>
          </p:cNvPr>
          <p:cNvSpPr txBox="1"/>
          <p:nvPr/>
        </p:nvSpPr>
        <p:spPr>
          <a:xfrm>
            <a:off x="4584315" y="1508670"/>
            <a:ext cx="2153907" cy="3170099"/>
          </a:xfrm>
          <a:prstGeom prst="rect">
            <a:avLst/>
          </a:prstGeom>
          <a:noFill/>
        </p:spPr>
        <p:txBody>
          <a:bodyPr wrap="square" rtlCol="0">
            <a:spAutoFit/>
          </a:bodyPr>
          <a:lstStyle/>
          <a:p>
            <a:r>
              <a:rPr lang="en-CA" sz="1600" u="sng" dirty="0">
                <a:solidFill>
                  <a:schemeClr val="tx2">
                    <a:lumMod val="50000"/>
                  </a:schemeClr>
                </a:solidFill>
                <a:latin typeface="+mn-lt"/>
              </a:rPr>
              <a:t>Bank Size Limits:</a:t>
            </a:r>
          </a:p>
          <a:p>
            <a:r>
              <a:rPr lang="en-CA" sz="1600" dirty="0">
                <a:solidFill>
                  <a:schemeClr val="tx2">
                    <a:lumMod val="50000"/>
                  </a:schemeClr>
                </a:solidFill>
                <a:latin typeface="+mn-lt"/>
              </a:rPr>
              <a:t>Width: Maximum 450”</a:t>
            </a:r>
          </a:p>
          <a:p>
            <a:r>
              <a:rPr lang="en-CA" sz="1600" dirty="0">
                <a:solidFill>
                  <a:schemeClr val="tx2">
                    <a:lumMod val="50000"/>
                  </a:schemeClr>
                </a:solidFill>
                <a:latin typeface="+mn-lt"/>
              </a:rPr>
              <a:t>Height: Maximum 450”</a:t>
            </a:r>
          </a:p>
          <a:p>
            <a:endParaRPr lang="en-CA" sz="1600" dirty="0">
              <a:solidFill>
                <a:schemeClr val="tx2">
                  <a:lumMod val="50000"/>
                </a:schemeClr>
              </a:solidFill>
              <a:latin typeface="+mn-lt"/>
            </a:endParaRPr>
          </a:p>
          <a:p>
            <a:endParaRPr lang="en-CA" sz="1600" dirty="0">
              <a:solidFill>
                <a:schemeClr val="tx2">
                  <a:lumMod val="50000"/>
                </a:schemeClr>
              </a:solidFill>
              <a:latin typeface="+mn-lt"/>
            </a:endParaRPr>
          </a:p>
          <a:p>
            <a:r>
              <a:rPr lang="en-CA" sz="1600" dirty="0">
                <a:solidFill>
                  <a:schemeClr val="tx2">
                    <a:lumMod val="50000"/>
                  </a:schemeClr>
                </a:solidFill>
                <a:latin typeface="+mn-lt"/>
              </a:rPr>
              <a:t>Larger sizes can be selected by using multiple banks, For example: </a:t>
            </a:r>
          </a:p>
          <a:p>
            <a:endParaRPr lang="en-CA" sz="1200" dirty="0">
              <a:solidFill>
                <a:schemeClr val="tx2">
                  <a:lumMod val="50000"/>
                </a:schemeClr>
              </a:solidFill>
              <a:latin typeface="+mn-lt"/>
            </a:endParaRPr>
          </a:p>
          <a:p>
            <a:endParaRPr lang="en-CA" sz="1200" dirty="0">
              <a:solidFill>
                <a:schemeClr val="tx2">
                  <a:lumMod val="50000"/>
                </a:schemeClr>
              </a:solidFill>
              <a:latin typeface="+mn-lt"/>
            </a:endParaRPr>
          </a:p>
        </p:txBody>
      </p:sp>
      <p:pic>
        <p:nvPicPr>
          <p:cNvPr id="5" name="Picture 4" descr="Component.png">
            <a:extLst>
              <a:ext uri="{FF2B5EF4-FFF2-40B4-BE49-F238E27FC236}">
                <a16:creationId xmlns:a16="http://schemas.microsoft.com/office/drawing/2014/main" id="{C371C955-1759-4AAA-833C-C30F2AF0F160}"/>
              </a:ext>
            </a:extLst>
          </p:cNvPr>
          <p:cNvPicPr>
            <a:picLocks noChangeAspect="1"/>
          </p:cNvPicPr>
          <p:nvPr/>
        </p:nvPicPr>
        <p:blipFill>
          <a:blip r:embed="rId3" cstate="print"/>
          <a:srcRect l="16500" t="897" r="17498"/>
          <a:stretch>
            <a:fillRect/>
          </a:stretch>
        </p:blipFill>
        <p:spPr>
          <a:xfrm>
            <a:off x="161490" y="1507840"/>
            <a:ext cx="4290060" cy="3474835"/>
          </a:xfrm>
          <a:prstGeom prst="rect">
            <a:avLst/>
          </a:prstGeom>
        </p:spPr>
      </p:pic>
      <p:sp>
        <p:nvSpPr>
          <p:cNvPr id="6" name="TextBox 5"/>
          <p:cNvSpPr txBox="1"/>
          <p:nvPr/>
        </p:nvSpPr>
        <p:spPr>
          <a:xfrm>
            <a:off x="6484992" y="2139119"/>
            <a:ext cx="1805730" cy="584775"/>
          </a:xfrm>
          <a:prstGeom prst="rect">
            <a:avLst/>
          </a:prstGeom>
          <a:noFill/>
        </p:spPr>
        <p:txBody>
          <a:bodyPr wrap="square" rtlCol="0">
            <a:spAutoFit/>
          </a:bodyPr>
          <a:lstStyle/>
          <a:p>
            <a:r>
              <a:rPr lang="en-CA" sz="1600" dirty="0">
                <a:solidFill>
                  <a:schemeClr val="tx2">
                    <a:lumMod val="50000"/>
                  </a:schemeClr>
                </a:solidFill>
                <a:latin typeface="+mn-lt"/>
              </a:rPr>
              <a:t>Qty-1, 500”W @ 1500 fpm =</a:t>
            </a:r>
            <a:endParaRPr lang="en-US" sz="1600" dirty="0">
              <a:latin typeface="+mn-lt"/>
            </a:endParaRPr>
          </a:p>
        </p:txBody>
      </p:sp>
      <p:sp>
        <p:nvSpPr>
          <p:cNvPr id="7" name="Rectangle 6"/>
          <p:cNvSpPr/>
          <p:nvPr/>
        </p:nvSpPr>
        <p:spPr>
          <a:xfrm>
            <a:off x="6568332" y="2822535"/>
            <a:ext cx="2498184" cy="338554"/>
          </a:xfrm>
          <a:prstGeom prst="rect">
            <a:avLst/>
          </a:prstGeom>
          <a:solidFill>
            <a:schemeClr val="accent5">
              <a:lumMod val="40000"/>
              <a:lumOff val="60000"/>
            </a:schemeClr>
          </a:solidFill>
          <a:ln>
            <a:solidFill>
              <a:schemeClr val="accent5"/>
            </a:solidFill>
          </a:ln>
        </p:spPr>
        <p:txBody>
          <a:bodyPr wrap="none">
            <a:spAutoFit/>
          </a:bodyPr>
          <a:lstStyle/>
          <a:p>
            <a:r>
              <a:rPr lang="en-CA" sz="1600" dirty="0">
                <a:solidFill>
                  <a:schemeClr val="tx2">
                    <a:lumMod val="50000"/>
                  </a:schemeClr>
                </a:solidFill>
                <a:effectLst>
                  <a:outerShdw blurRad="38100" dist="38100" dir="2700000" algn="tl">
                    <a:srgbClr val="000000">
                      <a:alpha val="43137"/>
                    </a:srgbClr>
                  </a:outerShdw>
                </a:effectLst>
                <a:latin typeface="+mj-lt"/>
              </a:rPr>
              <a:t>QTY-2, 250”W @ 750fpm</a:t>
            </a:r>
          </a:p>
        </p:txBody>
      </p:sp>
    </p:spTree>
    <p:extLst>
      <p:ext uri="{BB962C8B-B14F-4D97-AF65-F5344CB8AC3E}">
        <p14:creationId xmlns:p14="http://schemas.microsoft.com/office/powerpoint/2010/main" val="177906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B574-D89C-4231-BE2E-E011EC5BD322}"/>
              </a:ext>
            </a:extLst>
          </p:cNvPr>
          <p:cNvSpPr>
            <a:spLocks noGrp="1"/>
          </p:cNvSpPr>
          <p:nvPr>
            <p:ph type="title"/>
          </p:nvPr>
        </p:nvSpPr>
        <p:spPr/>
        <p:txBody>
          <a:bodyPr/>
          <a:lstStyle/>
          <a:p>
            <a:r>
              <a:rPr lang="en-CA" dirty="0"/>
              <a:t>AIO Software Demo</a:t>
            </a:r>
          </a:p>
        </p:txBody>
      </p:sp>
    </p:spTree>
    <p:extLst>
      <p:ext uri="{BB962C8B-B14F-4D97-AF65-F5344CB8AC3E}">
        <p14:creationId xmlns:p14="http://schemas.microsoft.com/office/powerpoint/2010/main" val="2194555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3"/>
          <p:cNvSpPr>
            <a:spLocks noGrp="1"/>
          </p:cNvSpPr>
          <p:nvPr>
            <p:ph type="title"/>
          </p:nvPr>
        </p:nvSpPr>
        <p:spPr/>
        <p:txBody>
          <a:bodyPr>
            <a:normAutofit/>
          </a:bodyPr>
          <a:lstStyle/>
          <a:p>
            <a:r>
              <a:rPr lang="en-CA" dirty="0"/>
              <a:t>NC Selection Software</a:t>
            </a:r>
          </a:p>
        </p:txBody>
      </p:sp>
      <p:sp>
        <p:nvSpPr>
          <p:cNvPr id="3" name="Content Placeholder 2"/>
          <p:cNvSpPr>
            <a:spLocks noGrp="1"/>
          </p:cNvSpPr>
          <p:nvPr>
            <p:ph idx="1"/>
          </p:nvPr>
        </p:nvSpPr>
        <p:spPr/>
        <p:txBody>
          <a:bodyPr/>
          <a:lstStyle/>
          <a:p>
            <a:pPr marL="0" indent="0">
              <a:buNone/>
            </a:pPr>
            <a:r>
              <a:rPr lang="en-US" altLang="en-US" sz="1725" dirty="0">
                <a:latin typeface="Arial" pitchFamily="34" charset="0"/>
                <a:ea typeface="ＭＳ Ｐゴシック" pitchFamily="34" charset="-128"/>
                <a:cs typeface="Arial" pitchFamily="34" charset="0"/>
              </a:rPr>
              <a:t>Number of Modules Example – 36” Wide x 48” High</a:t>
            </a:r>
          </a:p>
          <a:p>
            <a:endParaRPr lang="en-CA" dirty="0"/>
          </a:p>
        </p:txBody>
      </p:sp>
      <p:sp>
        <p:nvSpPr>
          <p:cNvPr id="4" name="Text Placeholder 3"/>
          <p:cNvSpPr>
            <a:spLocks noGrp="1"/>
          </p:cNvSpPr>
          <p:nvPr>
            <p:ph type="body" sz="quarter" idx="13"/>
          </p:nvPr>
        </p:nvSpPr>
        <p:spPr/>
        <p:txBody>
          <a:bodyPr>
            <a:normAutofit/>
          </a:bodyPr>
          <a:lstStyle/>
          <a:p>
            <a:r>
              <a:rPr lang="en-CA" dirty="0"/>
              <a:t>Factors Affecting Performance – Silencer Module</a:t>
            </a:r>
          </a:p>
        </p:txBody>
      </p:sp>
      <p:pic>
        <p:nvPicPr>
          <p:cNvPr id="5" name="Picture 4" descr="RM1234_tk107_0000.png">
            <a:extLst>
              <a:ext uri="{FF2B5EF4-FFF2-40B4-BE49-F238E27FC236}">
                <a16:creationId xmlns:a16="http://schemas.microsoft.com/office/drawing/2014/main" id="{C49F5CD6-0074-4E68-86E9-BC2204672D48}"/>
              </a:ext>
            </a:extLst>
          </p:cNvPr>
          <p:cNvPicPr>
            <a:picLocks noChangeAspect="1"/>
          </p:cNvPicPr>
          <p:nvPr/>
        </p:nvPicPr>
        <p:blipFill>
          <a:blip r:embed="rId3" cstate="print"/>
          <a:srcRect t="28000" b="28000"/>
          <a:stretch>
            <a:fillRect/>
          </a:stretch>
        </p:blipFill>
        <p:spPr>
          <a:xfrm>
            <a:off x="419658" y="1650077"/>
            <a:ext cx="3983530" cy="988715"/>
          </a:xfrm>
          <a:prstGeom prst="rect">
            <a:avLst/>
          </a:prstGeom>
        </p:spPr>
      </p:pic>
      <p:sp>
        <p:nvSpPr>
          <p:cNvPr id="6" name="Rectangle 5">
            <a:extLst>
              <a:ext uri="{FF2B5EF4-FFF2-40B4-BE49-F238E27FC236}">
                <a16:creationId xmlns:a16="http://schemas.microsoft.com/office/drawing/2014/main" id="{41E23338-3CE7-4642-88BF-E881F47C643D}"/>
              </a:ext>
            </a:extLst>
          </p:cNvPr>
          <p:cNvSpPr/>
          <p:nvPr/>
        </p:nvSpPr>
        <p:spPr>
          <a:xfrm>
            <a:off x="5214119" y="1690082"/>
            <a:ext cx="1894046" cy="1015663"/>
          </a:xfrm>
          <a:prstGeom prst="rect">
            <a:avLst/>
          </a:prstGeom>
        </p:spPr>
        <p:txBody>
          <a:bodyPr wrap="square">
            <a:spAutoFit/>
          </a:bodyPr>
          <a:lstStyle/>
          <a:p>
            <a:pPr>
              <a:buClr>
                <a:schemeClr val="tx1"/>
              </a:buClr>
              <a:defRPr/>
            </a:pPr>
            <a:r>
              <a:rPr lang="en-US" sz="1500" b="1" dirty="0">
                <a:latin typeface="+mn-lt"/>
              </a:rPr>
              <a:t>1 Module</a:t>
            </a:r>
          </a:p>
          <a:p>
            <a:pPr>
              <a:buClr>
                <a:schemeClr val="tx1"/>
              </a:buClr>
              <a:defRPr/>
            </a:pPr>
            <a:r>
              <a:rPr lang="en-US" sz="1500" b="1" dirty="0">
                <a:latin typeface="+mn-lt"/>
              </a:rPr>
              <a:t>Module Width =36”</a:t>
            </a:r>
          </a:p>
          <a:p>
            <a:pPr>
              <a:buClr>
                <a:schemeClr val="tx1"/>
              </a:buClr>
              <a:defRPr/>
            </a:pPr>
            <a:r>
              <a:rPr lang="en-US" sz="1500" b="1" dirty="0">
                <a:latin typeface="+mn-lt"/>
              </a:rPr>
              <a:t>W=35”-38”</a:t>
            </a:r>
          </a:p>
        </p:txBody>
      </p:sp>
      <p:pic>
        <p:nvPicPr>
          <p:cNvPr id="10" name="Picture 9" descr="RM1234_tk107_0001.png">
            <a:extLst>
              <a:ext uri="{FF2B5EF4-FFF2-40B4-BE49-F238E27FC236}">
                <a16:creationId xmlns:a16="http://schemas.microsoft.com/office/drawing/2014/main" id="{E7A576C0-BB52-4698-94AA-47153CAD6468}"/>
              </a:ext>
            </a:extLst>
          </p:cNvPr>
          <p:cNvPicPr preferRelativeResize="0">
            <a:picLocks/>
          </p:cNvPicPr>
          <p:nvPr/>
        </p:nvPicPr>
        <p:blipFill>
          <a:blip r:embed="rId4" cstate="print"/>
          <a:srcRect l="9000" t="26000" r="13000" b="27333"/>
          <a:stretch>
            <a:fillRect/>
          </a:stretch>
        </p:blipFill>
        <p:spPr>
          <a:xfrm>
            <a:off x="812707" y="2741012"/>
            <a:ext cx="3109257" cy="1038306"/>
          </a:xfrm>
          <a:prstGeom prst="rect">
            <a:avLst/>
          </a:prstGeom>
        </p:spPr>
      </p:pic>
      <p:pic>
        <p:nvPicPr>
          <p:cNvPr id="11" name="Picture 10" descr="RM1234_tk107_0002.png">
            <a:extLst>
              <a:ext uri="{FF2B5EF4-FFF2-40B4-BE49-F238E27FC236}">
                <a16:creationId xmlns:a16="http://schemas.microsoft.com/office/drawing/2014/main" id="{5826DB55-EBA5-4729-AF8B-F6BC80FC517C}"/>
              </a:ext>
            </a:extLst>
          </p:cNvPr>
          <p:cNvPicPr>
            <a:picLocks noChangeAspect="1"/>
          </p:cNvPicPr>
          <p:nvPr/>
        </p:nvPicPr>
        <p:blipFill>
          <a:blip r:embed="rId5" cstate="print"/>
          <a:srcRect l="9000" t="26667" r="13000" b="28000"/>
          <a:stretch>
            <a:fillRect/>
          </a:stretch>
        </p:blipFill>
        <p:spPr>
          <a:xfrm>
            <a:off x="859973" y="3923193"/>
            <a:ext cx="3006497" cy="1148209"/>
          </a:xfrm>
          <a:prstGeom prst="rect">
            <a:avLst/>
          </a:prstGeom>
        </p:spPr>
      </p:pic>
      <p:sp>
        <p:nvSpPr>
          <p:cNvPr id="22" name="Rectangle 21">
            <a:extLst>
              <a:ext uri="{FF2B5EF4-FFF2-40B4-BE49-F238E27FC236}">
                <a16:creationId xmlns:a16="http://schemas.microsoft.com/office/drawing/2014/main" id="{8B3C36F6-DBAF-4898-B566-BA0B6D22CCEE}"/>
              </a:ext>
            </a:extLst>
          </p:cNvPr>
          <p:cNvSpPr/>
          <p:nvPr/>
        </p:nvSpPr>
        <p:spPr>
          <a:xfrm>
            <a:off x="5275183" y="3997639"/>
            <a:ext cx="1894046" cy="1015663"/>
          </a:xfrm>
          <a:prstGeom prst="rect">
            <a:avLst/>
          </a:prstGeom>
        </p:spPr>
        <p:txBody>
          <a:bodyPr wrap="square">
            <a:spAutoFit/>
          </a:bodyPr>
          <a:lstStyle/>
          <a:p>
            <a:pPr>
              <a:buClr>
                <a:schemeClr val="tx1"/>
              </a:buClr>
              <a:defRPr/>
            </a:pPr>
            <a:r>
              <a:rPr lang="en-US" sz="1500" b="1" dirty="0">
                <a:latin typeface="+mj-lt"/>
              </a:rPr>
              <a:t>3 Module</a:t>
            </a:r>
          </a:p>
          <a:p>
            <a:pPr>
              <a:buClr>
                <a:schemeClr val="tx1"/>
              </a:buClr>
              <a:defRPr/>
            </a:pPr>
            <a:r>
              <a:rPr lang="en-US" sz="1500" b="1" dirty="0">
                <a:latin typeface="+mj-lt"/>
              </a:rPr>
              <a:t>Module Width =12”</a:t>
            </a:r>
          </a:p>
          <a:p>
            <a:pPr>
              <a:buClr>
                <a:schemeClr val="tx1"/>
              </a:buClr>
              <a:defRPr/>
            </a:pPr>
            <a:r>
              <a:rPr lang="en-US" sz="1500" b="1" dirty="0">
                <a:latin typeface="+mj-lt"/>
              </a:rPr>
              <a:t>1=12”-14</a:t>
            </a:r>
            <a:r>
              <a:rPr lang="en-US" sz="1500" b="1" dirty="0">
                <a:effectLst>
                  <a:outerShdw blurRad="38100" dist="38100" dir="2700000" algn="tl">
                    <a:srgbClr val="000000">
                      <a:alpha val="43137"/>
                    </a:srgbClr>
                  </a:outerShdw>
                </a:effectLst>
                <a:latin typeface="+mj-lt"/>
              </a:rPr>
              <a:t>”</a:t>
            </a:r>
          </a:p>
        </p:txBody>
      </p:sp>
      <p:sp>
        <p:nvSpPr>
          <p:cNvPr id="24" name="Rectangle 23">
            <a:extLst>
              <a:ext uri="{FF2B5EF4-FFF2-40B4-BE49-F238E27FC236}">
                <a16:creationId xmlns:a16="http://schemas.microsoft.com/office/drawing/2014/main" id="{A71F7E27-17A5-4ADF-8EB6-7BE0DC634D78}"/>
              </a:ext>
            </a:extLst>
          </p:cNvPr>
          <p:cNvSpPr/>
          <p:nvPr/>
        </p:nvSpPr>
        <p:spPr>
          <a:xfrm>
            <a:off x="5217557" y="2826565"/>
            <a:ext cx="1894046" cy="1015663"/>
          </a:xfrm>
          <a:prstGeom prst="rect">
            <a:avLst/>
          </a:prstGeom>
        </p:spPr>
        <p:txBody>
          <a:bodyPr wrap="square">
            <a:spAutoFit/>
          </a:bodyPr>
          <a:lstStyle/>
          <a:p>
            <a:pPr>
              <a:buClr>
                <a:schemeClr val="tx1"/>
              </a:buClr>
              <a:defRPr/>
            </a:pPr>
            <a:r>
              <a:rPr lang="en-US" sz="1500" b="1" dirty="0">
                <a:latin typeface="+mj-lt"/>
              </a:rPr>
              <a:t>2 Module</a:t>
            </a:r>
          </a:p>
          <a:p>
            <a:pPr>
              <a:buClr>
                <a:schemeClr val="tx1"/>
              </a:buClr>
              <a:defRPr/>
            </a:pPr>
            <a:r>
              <a:rPr lang="en-US" sz="1500" b="1" dirty="0">
                <a:latin typeface="+mj-lt"/>
              </a:rPr>
              <a:t>Module Width =18”</a:t>
            </a:r>
          </a:p>
          <a:p>
            <a:pPr>
              <a:buClr>
                <a:schemeClr val="tx1"/>
              </a:buClr>
              <a:defRPr/>
            </a:pPr>
            <a:r>
              <a:rPr lang="en-US" sz="1500" b="1" dirty="0">
                <a:latin typeface="+mj-lt"/>
              </a:rPr>
              <a:t>3=17”-19”</a:t>
            </a:r>
          </a:p>
        </p:txBody>
      </p:sp>
      <p:sp>
        <p:nvSpPr>
          <p:cNvPr id="7" name="Right Arrow 6"/>
          <p:cNvSpPr/>
          <p:nvPr/>
        </p:nvSpPr>
        <p:spPr>
          <a:xfrm>
            <a:off x="636539" y="2090954"/>
            <a:ext cx="352337" cy="10696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 name="Right Arrow 13"/>
          <p:cNvSpPr/>
          <p:nvPr/>
        </p:nvSpPr>
        <p:spPr>
          <a:xfrm>
            <a:off x="636539" y="3057698"/>
            <a:ext cx="352337" cy="10696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5" name="Right Arrow 14"/>
          <p:cNvSpPr/>
          <p:nvPr/>
        </p:nvSpPr>
        <p:spPr>
          <a:xfrm>
            <a:off x="640653" y="3439249"/>
            <a:ext cx="352337" cy="10696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 name="Right Arrow 15"/>
          <p:cNvSpPr/>
          <p:nvPr/>
        </p:nvSpPr>
        <p:spPr>
          <a:xfrm>
            <a:off x="632424" y="4112934"/>
            <a:ext cx="352337" cy="10696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 name="Right Arrow 16"/>
          <p:cNvSpPr/>
          <p:nvPr/>
        </p:nvSpPr>
        <p:spPr>
          <a:xfrm>
            <a:off x="643955" y="4429620"/>
            <a:ext cx="352337" cy="10696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 name="Right Arrow 17"/>
          <p:cNvSpPr/>
          <p:nvPr/>
        </p:nvSpPr>
        <p:spPr>
          <a:xfrm>
            <a:off x="628884" y="4745760"/>
            <a:ext cx="352337" cy="10696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86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88889E-6 -7.40741E-7 L 0.36407 -0.00162 " pathEditMode="relative" rAng="0" ptsTypes="AA">
                                      <p:cBhvr>
                                        <p:cTn id="6" dur="2000" fill="hold"/>
                                        <p:tgtEl>
                                          <p:spTgt spid="7"/>
                                        </p:tgtEl>
                                        <p:attrNameLst>
                                          <p:attrName>ppt_x</p:attrName>
                                          <p:attrName>ppt_y</p:attrName>
                                        </p:attrNameLst>
                                      </p:cBhvr>
                                      <p:rCtr x="18194" y="-9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66667E-6 4.07407E-6 L 0.35712 0.00301 " pathEditMode="relative" rAng="0" ptsTypes="AA">
                                      <p:cBhvr>
                                        <p:cTn id="10" dur="2000" fill="hold"/>
                                        <p:tgtEl>
                                          <p:spTgt spid="14"/>
                                        </p:tgtEl>
                                        <p:attrNameLst>
                                          <p:attrName>ppt_x</p:attrName>
                                          <p:attrName>ppt_y</p:attrName>
                                        </p:attrNameLst>
                                      </p:cBhvr>
                                      <p:rCtr x="17847" y="139"/>
                                    </p:animMotion>
                                  </p:childTnLst>
                                </p:cTn>
                              </p:par>
                              <p:par>
                                <p:cTn id="11" presetID="42" presetClass="path" presetSubtype="0" accel="50000" decel="50000" fill="hold" grpId="0" nodeType="withEffect">
                                  <p:stCondLst>
                                    <p:cond delay="0"/>
                                  </p:stCondLst>
                                  <p:childTnLst>
                                    <p:animMotion origin="layout" path="M 1.66667E-6 4.81481E-6 L 0.35712 -0.00348 " pathEditMode="relative" rAng="0" ptsTypes="AA">
                                      <p:cBhvr>
                                        <p:cTn id="12" dur="2000" fill="hold"/>
                                        <p:tgtEl>
                                          <p:spTgt spid="15"/>
                                        </p:tgtEl>
                                        <p:attrNameLst>
                                          <p:attrName>ppt_x</p:attrName>
                                          <p:attrName>ppt_y</p:attrName>
                                        </p:attrNameLst>
                                      </p:cBhvr>
                                      <p:rCtr x="17847" y="-185"/>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1.66667E-6 1.11111E-6 L 0.35712 1.11111E-6 " pathEditMode="relative" rAng="0" ptsTypes="AA">
                                      <p:cBhvr>
                                        <p:cTn id="16" dur="2000" fill="hold"/>
                                        <p:tgtEl>
                                          <p:spTgt spid="16"/>
                                        </p:tgtEl>
                                        <p:attrNameLst>
                                          <p:attrName>ppt_x</p:attrName>
                                          <p:attrName>ppt_y</p:attrName>
                                        </p:attrNameLst>
                                      </p:cBhvr>
                                      <p:rCtr x="17847" y="0"/>
                                    </p:animMotion>
                                  </p:childTnLst>
                                </p:cTn>
                              </p:par>
                              <p:par>
                                <p:cTn id="17" presetID="42" presetClass="path" presetSubtype="0" accel="50000" decel="50000" fill="hold" grpId="0" nodeType="withEffect">
                                  <p:stCondLst>
                                    <p:cond delay="0"/>
                                  </p:stCondLst>
                                  <p:childTnLst>
                                    <p:animMotion origin="layout" path="M 1.66667E-6 3.7037E-6 L 0.35712 -0.00301 " pathEditMode="relative" rAng="0" ptsTypes="AA">
                                      <p:cBhvr>
                                        <p:cTn id="18" dur="2000" fill="hold"/>
                                        <p:tgtEl>
                                          <p:spTgt spid="17"/>
                                        </p:tgtEl>
                                        <p:attrNameLst>
                                          <p:attrName>ppt_x</p:attrName>
                                          <p:attrName>ppt_y</p:attrName>
                                        </p:attrNameLst>
                                      </p:cBhvr>
                                      <p:rCtr x="17847" y="-162"/>
                                    </p:animMotion>
                                  </p:childTnLst>
                                </p:cTn>
                              </p:par>
                              <p:par>
                                <p:cTn id="19" presetID="42" presetClass="path" presetSubtype="0" accel="50000" decel="50000" fill="hold" grpId="0" nodeType="withEffect">
                                  <p:stCondLst>
                                    <p:cond delay="0"/>
                                  </p:stCondLst>
                                  <p:childTnLst>
                                    <p:animMotion origin="layout" path="M 1.66667E-6 -1.11111E-6 L 0.35712 -0.00463 " pathEditMode="relative" rAng="0" ptsTypes="AA">
                                      <p:cBhvr>
                                        <p:cTn id="20" dur="2000" fill="hold"/>
                                        <p:tgtEl>
                                          <p:spTgt spid="18"/>
                                        </p:tgtEl>
                                        <p:attrNameLst>
                                          <p:attrName>ppt_x</p:attrName>
                                          <p:attrName>ppt_y</p:attrName>
                                        </p:attrNameLst>
                                      </p:cBhvr>
                                      <p:rCtr x="17847"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3"/>
          <p:cNvSpPr>
            <a:spLocks noGrp="1"/>
          </p:cNvSpPr>
          <p:nvPr>
            <p:ph type="title"/>
          </p:nvPr>
        </p:nvSpPr>
        <p:spPr/>
        <p:txBody>
          <a:bodyPr>
            <a:normAutofit/>
          </a:bodyPr>
          <a:lstStyle/>
          <a:p>
            <a:r>
              <a:rPr lang="en-CA" dirty="0"/>
              <a:t>NC Selection Software</a:t>
            </a:r>
          </a:p>
        </p:txBody>
      </p:sp>
      <p:sp>
        <p:nvSpPr>
          <p:cNvPr id="3" name="Content Placeholder 2"/>
          <p:cNvSpPr>
            <a:spLocks noGrp="1"/>
          </p:cNvSpPr>
          <p:nvPr>
            <p:ph idx="1"/>
          </p:nvPr>
        </p:nvSpPr>
        <p:spPr/>
        <p:txBody>
          <a:bodyPr/>
          <a:lstStyle/>
          <a:p>
            <a:pPr marL="0" indent="0">
              <a:buNone/>
            </a:pPr>
            <a:r>
              <a:rPr lang="en-US" altLang="en-US" dirty="0">
                <a:latin typeface="Arial" pitchFamily="34" charset="0"/>
                <a:ea typeface="ＭＳ Ｐゴシック" pitchFamily="34" charset="-128"/>
                <a:cs typeface="Arial" pitchFamily="34" charset="0"/>
              </a:rPr>
              <a:t>Number of Modules – 36” Wide x 48” High</a:t>
            </a:r>
          </a:p>
          <a:p>
            <a:endParaRPr lang="en-CA" dirty="0"/>
          </a:p>
        </p:txBody>
      </p:sp>
      <p:sp>
        <p:nvSpPr>
          <p:cNvPr id="4" name="Text Placeholder 3"/>
          <p:cNvSpPr>
            <a:spLocks noGrp="1"/>
          </p:cNvSpPr>
          <p:nvPr>
            <p:ph type="body" sz="quarter" idx="13"/>
          </p:nvPr>
        </p:nvSpPr>
        <p:spPr/>
        <p:txBody>
          <a:bodyPr>
            <a:normAutofit/>
          </a:bodyPr>
          <a:lstStyle/>
          <a:p>
            <a:r>
              <a:rPr lang="en-CA" dirty="0"/>
              <a:t>Factors Affecting Performance – Silencer Module</a:t>
            </a:r>
          </a:p>
        </p:txBody>
      </p:sp>
      <p:sp>
        <p:nvSpPr>
          <p:cNvPr id="6" name="Rectangle 5">
            <a:extLst>
              <a:ext uri="{FF2B5EF4-FFF2-40B4-BE49-F238E27FC236}">
                <a16:creationId xmlns:a16="http://schemas.microsoft.com/office/drawing/2014/main" id="{41E23338-3CE7-4642-88BF-E881F47C643D}"/>
              </a:ext>
            </a:extLst>
          </p:cNvPr>
          <p:cNvSpPr/>
          <p:nvPr/>
        </p:nvSpPr>
        <p:spPr>
          <a:xfrm>
            <a:off x="1141031" y="2183606"/>
            <a:ext cx="1894046" cy="1077218"/>
          </a:xfrm>
          <a:prstGeom prst="rect">
            <a:avLst/>
          </a:prstGeom>
        </p:spPr>
        <p:txBody>
          <a:bodyPr wrap="square">
            <a:spAutoFit/>
          </a:bodyPr>
          <a:lstStyle/>
          <a:p>
            <a:pPr>
              <a:buClr>
                <a:schemeClr val="tx1"/>
              </a:buClr>
              <a:defRPr/>
            </a:pPr>
            <a:r>
              <a:rPr lang="en-US" sz="1600" b="1" dirty="0">
                <a:latin typeface="+mj-lt"/>
              </a:rPr>
              <a:t>1 Module</a:t>
            </a:r>
          </a:p>
          <a:p>
            <a:pPr>
              <a:buClr>
                <a:schemeClr val="tx1"/>
              </a:buClr>
              <a:defRPr/>
            </a:pPr>
            <a:r>
              <a:rPr lang="en-US" sz="1600" b="1" dirty="0">
                <a:latin typeface="+mj-lt"/>
              </a:rPr>
              <a:t>Module Width =36”</a:t>
            </a:r>
          </a:p>
          <a:p>
            <a:pPr>
              <a:buClr>
                <a:schemeClr val="tx1"/>
              </a:buClr>
              <a:defRPr/>
            </a:pPr>
            <a:r>
              <a:rPr lang="en-US" sz="1600" b="1" dirty="0">
                <a:latin typeface="+mj-lt"/>
              </a:rPr>
              <a:t>W=35”-38”</a:t>
            </a:r>
          </a:p>
        </p:txBody>
      </p:sp>
      <p:sp>
        <p:nvSpPr>
          <p:cNvPr id="22" name="Rectangle 21">
            <a:extLst>
              <a:ext uri="{FF2B5EF4-FFF2-40B4-BE49-F238E27FC236}">
                <a16:creationId xmlns:a16="http://schemas.microsoft.com/office/drawing/2014/main" id="{8B3C36F6-DBAF-4898-B566-BA0B6D22CCEE}"/>
              </a:ext>
            </a:extLst>
          </p:cNvPr>
          <p:cNvSpPr/>
          <p:nvPr/>
        </p:nvSpPr>
        <p:spPr>
          <a:xfrm>
            <a:off x="5671580" y="2090657"/>
            <a:ext cx="1894046" cy="1077218"/>
          </a:xfrm>
          <a:prstGeom prst="rect">
            <a:avLst/>
          </a:prstGeom>
        </p:spPr>
        <p:txBody>
          <a:bodyPr wrap="square">
            <a:spAutoFit/>
          </a:bodyPr>
          <a:lstStyle/>
          <a:p>
            <a:pPr>
              <a:buClr>
                <a:schemeClr val="tx1"/>
              </a:buClr>
              <a:defRPr/>
            </a:pPr>
            <a:r>
              <a:rPr lang="en-US" sz="1600" b="1" dirty="0">
                <a:latin typeface="+mj-lt"/>
              </a:rPr>
              <a:t>3 Module</a:t>
            </a:r>
          </a:p>
          <a:p>
            <a:pPr>
              <a:buClr>
                <a:schemeClr val="tx1"/>
              </a:buClr>
              <a:defRPr/>
            </a:pPr>
            <a:r>
              <a:rPr lang="en-US" sz="1600" b="1" dirty="0">
                <a:latin typeface="+mj-lt"/>
              </a:rPr>
              <a:t>Module Width =12”</a:t>
            </a:r>
          </a:p>
          <a:p>
            <a:pPr>
              <a:buClr>
                <a:schemeClr val="tx1"/>
              </a:buClr>
              <a:defRPr/>
            </a:pPr>
            <a:r>
              <a:rPr lang="en-US" sz="1600" b="1" dirty="0">
                <a:latin typeface="+mj-lt"/>
              </a:rPr>
              <a:t>1=12”-14</a:t>
            </a:r>
            <a:r>
              <a:rPr lang="en-US" sz="1600" b="1" dirty="0">
                <a:effectLst>
                  <a:outerShdw blurRad="38100" dist="38100" dir="2700000" algn="tl">
                    <a:srgbClr val="000000">
                      <a:alpha val="43137"/>
                    </a:srgbClr>
                  </a:outerShdw>
                </a:effectLst>
                <a:latin typeface="+mj-lt"/>
              </a:rPr>
              <a:t>”</a:t>
            </a:r>
          </a:p>
        </p:txBody>
      </p:sp>
      <p:sp>
        <p:nvSpPr>
          <p:cNvPr id="24" name="Rectangle 23">
            <a:extLst>
              <a:ext uri="{FF2B5EF4-FFF2-40B4-BE49-F238E27FC236}">
                <a16:creationId xmlns:a16="http://schemas.microsoft.com/office/drawing/2014/main" id="{A71F7E27-17A5-4ADF-8EB6-7BE0DC634D78}"/>
              </a:ext>
            </a:extLst>
          </p:cNvPr>
          <p:cNvSpPr/>
          <p:nvPr/>
        </p:nvSpPr>
        <p:spPr>
          <a:xfrm>
            <a:off x="3523146" y="2183606"/>
            <a:ext cx="1894046" cy="1077218"/>
          </a:xfrm>
          <a:prstGeom prst="rect">
            <a:avLst/>
          </a:prstGeom>
        </p:spPr>
        <p:txBody>
          <a:bodyPr wrap="square">
            <a:spAutoFit/>
          </a:bodyPr>
          <a:lstStyle/>
          <a:p>
            <a:pPr>
              <a:buClr>
                <a:schemeClr val="tx1"/>
              </a:buClr>
              <a:defRPr/>
            </a:pPr>
            <a:r>
              <a:rPr lang="en-US" sz="1600" b="1" dirty="0">
                <a:latin typeface="+mj-lt"/>
              </a:rPr>
              <a:t>2 Module</a:t>
            </a:r>
          </a:p>
          <a:p>
            <a:pPr>
              <a:buClr>
                <a:schemeClr val="tx1"/>
              </a:buClr>
              <a:defRPr/>
            </a:pPr>
            <a:r>
              <a:rPr lang="en-US" sz="1600" b="1" dirty="0">
                <a:latin typeface="+mj-lt"/>
              </a:rPr>
              <a:t>Module Width =18”</a:t>
            </a:r>
          </a:p>
          <a:p>
            <a:pPr>
              <a:buClr>
                <a:schemeClr val="tx1"/>
              </a:buClr>
              <a:defRPr/>
            </a:pPr>
            <a:r>
              <a:rPr lang="en-US" sz="1600" b="1" dirty="0">
                <a:latin typeface="+mj-lt"/>
              </a:rPr>
              <a:t>3=17”-19”</a:t>
            </a:r>
          </a:p>
        </p:txBody>
      </p:sp>
      <p:graphicFrame>
        <p:nvGraphicFramePr>
          <p:cNvPr id="7" name="Table 6">
            <a:extLst>
              <a:ext uri="{FF2B5EF4-FFF2-40B4-BE49-F238E27FC236}">
                <a16:creationId xmlns:a16="http://schemas.microsoft.com/office/drawing/2014/main" id="{97E67554-021E-4FF6-8019-7B0627D2557B}"/>
              </a:ext>
            </a:extLst>
          </p:cNvPr>
          <p:cNvGraphicFramePr>
            <a:graphicFrameLocks noGrp="1"/>
          </p:cNvGraphicFramePr>
          <p:nvPr>
            <p:extLst>
              <p:ext uri="{D42A27DB-BD31-4B8C-83A1-F6EECF244321}">
                <p14:modId xmlns:p14="http://schemas.microsoft.com/office/powerpoint/2010/main" val="2560863510"/>
              </p:ext>
            </p:extLst>
          </p:nvPr>
        </p:nvGraphicFramePr>
        <p:xfrm>
          <a:off x="1252025" y="3620716"/>
          <a:ext cx="6808765" cy="930782"/>
        </p:xfrm>
        <a:graphic>
          <a:graphicData uri="http://schemas.openxmlformats.org/drawingml/2006/table">
            <a:tbl>
              <a:tblPr>
                <a:tableStyleId>{BDBED569-4797-4DF1-A0F4-6AAB3CD982D8}</a:tableStyleId>
              </a:tblPr>
              <a:tblGrid>
                <a:gridCol w="930949">
                  <a:extLst>
                    <a:ext uri="{9D8B030D-6E8A-4147-A177-3AD203B41FA5}">
                      <a16:colId xmlns:a16="http://schemas.microsoft.com/office/drawing/2014/main" val="800782419"/>
                    </a:ext>
                  </a:extLst>
                </a:gridCol>
                <a:gridCol w="616352">
                  <a:extLst>
                    <a:ext uri="{9D8B030D-6E8A-4147-A177-3AD203B41FA5}">
                      <a16:colId xmlns:a16="http://schemas.microsoft.com/office/drawing/2014/main" val="2553809182"/>
                    </a:ext>
                  </a:extLst>
                </a:gridCol>
                <a:gridCol w="616352">
                  <a:extLst>
                    <a:ext uri="{9D8B030D-6E8A-4147-A177-3AD203B41FA5}">
                      <a16:colId xmlns:a16="http://schemas.microsoft.com/office/drawing/2014/main" val="1206089067"/>
                    </a:ext>
                  </a:extLst>
                </a:gridCol>
                <a:gridCol w="616352">
                  <a:extLst>
                    <a:ext uri="{9D8B030D-6E8A-4147-A177-3AD203B41FA5}">
                      <a16:colId xmlns:a16="http://schemas.microsoft.com/office/drawing/2014/main" val="2465610238"/>
                    </a:ext>
                  </a:extLst>
                </a:gridCol>
                <a:gridCol w="616352">
                  <a:extLst>
                    <a:ext uri="{9D8B030D-6E8A-4147-A177-3AD203B41FA5}">
                      <a16:colId xmlns:a16="http://schemas.microsoft.com/office/drawing/2014/main" val="896296443"/>
                    </a:ext>
                  </a:extLst>
                </a:gridCol>
                <a:gridCol w="616352">
                  <a:extLst>
                    <a:ext uri="{9D8B030D-6E8A-4147-A177-3AD203B41FA5}">
                      <a16:colId xmlns:a16="http://schemas.microsoft.com/office/drawing/2014/main" val="4195964805"/>
                    </a:ext>
                  </a:extLst>
                </a:gridCol>
                <a:gridCol w="616352">
                  <a:extLst>
                    <a:ext uri="{9D8B030D-6E8A-4147-A177-3AD203B41FA5}">
                      <a16:colId xmlns:a16="http://schemas.microsoft.com/office/drawing/2014/main" val="1685719034"/>
                    </a:ext>
                  </a:extLst>
                </a:gridCol>
                <a:gridCol w="616352">
                  <a:extLst>
                    <a:ext uri="{9D8B030D-6E8A-4147-A177-3AD203B41FA5}">
                      <a16:colId xmlns:a16="http://schemas.microsoft.com/office/drawing/2014/main" val="1661272512"/>
                    </a:ext>
                  </a:extLst>
                </a:gridCol>
                <a:gridCol w="616352">
                  <a:extLst>
                    <a:ext uri="{9D8B030D-6E8A-4147-A177-3AD203B41FA5}">
                      <a16:colId xmlns:a16="http://schemas.microsoft.com/office/drawing/2014/main" val="1124639726"/>
                    </a:ext>
                  </a:extLst>
                </a:gridCol>
                <a:gridCol w="947000">
                  <a:extLst>
                    <a:ext uri="{9D8B030D-6E8A-4147-A177-3AD203B41FA5}">
                      <a16:colId xmlns:a16="http://schemas.microsoft.com/office/drawing/2014/main" val="3845436084"/>
                    </a:ext>
                  </a:extLst>
                </a:gridCol>
              </a:tblGrid>
              <a:tr h="178129">
                <a:tc>
                  <a:txBody>
                    <a:bodyPr/>
                    <a:lstStyle/>
                    <a:p>
                      <a:pPr algn="ctr" fontAlgn="b"/>
                      <a:endParaRPr lang="en-CA" sz="1050" b="1" i="0" u="none" strike="noStrike">
                        <a:solidFill>
                          <a:srgbClr val="000000"/>
                        </a:solidFill>
                        <a:effectLst/>
                        <a:latin typeface="Calibri" panose="020F0502020204030204" pitchFamily="34" charset="0"/>
                      </a:endParaRPr>
                    </a:p>
                  </a:txBody>
                  <a:tcPr marL="5715" marR="5715" marT="5715" marB="0" anchor="b">
                    <a:solidFill>
                      <a:srgbClr val="FAF1E7"/>
                    </a:solidFill>
                  </a:tcPr>
                </a:tc>
                <a:tc gridSpan="8">
                  <a:txBody>
                    <a:bodyPr/>
                    <a:lstStyle/>
                    <a:p>
                      <a:pPr algn="ctr" fontAlgn="b"/>
                      <a:r>
                        <a:rPr lang="en-CA" sz="1050" b="1" u="none" strike="noStrike" dirty="0">
                          <a:effectLst/>
                        </a:rPr>
                        <a:t>Insertion Loss (dB)</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ctr" fontAlgn="b"/>
                      <a:r>
                        <a:rPr lang="en-CA" sz="1050" b="1" u="none" strike="noStrike" dirty="0">
                          <a:effectLst/>
                        </a:rPr>
                        <a:t> </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extLst>
                  <a:ext uri="{0D108BD9-81ED-4DB2-BD59-A6C34878D82A}">
                    <a16:rowId xmlns:a16="http://schemas.microsoft.com/office/drawing/2014/main" val="1422759105"/>
                  </a:ext>
                </a:extLst>
              </a:tr>
              <a:tr h="218266">
                <a:tc>
                  <a:txBody>
                    <a:bodyPr/>
                    <a:lstStyle/>
                    <a:p>
                      <a:pPr algn="ctr" fontAlgn="b"/>
                      <a:endParaRPr lang="en-CA" sz="105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a:effectLst/>
                        </a:rPr>
                        <a:t>63Hz</a:t>
                      </a:r>
                      <a:endParaRPr lang="en-CA" sz="105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a:effectLst/>
                        </a:rPr>
                        <a:t>125Hz</a:t>
                      </a:r>
                      <a:endParaRPr lang="en-CA" sz="105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a:effectLst/>
                        </a:rPr>
                        <a:t>250Hz</a:t>
                      </a:r>
                      <a:endParaRPr lang="en-CA" sz="105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a:effectLst/>
                        </a:rPr>
                        <a:t>500Hz</a:t>
                      </a:r>
                      <a:endParaRPr lang="en-CA" sz="105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a:effectLst/>
                        </a:rPr>
                        <a:t>1000Hz</a:t>
                      </a:r>
                      <a:endParaRPr lang="en-CA" sz="105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a:effectLst/>
                        </a:rPr>
                        <a:t>2000Hz</a:t>
                      </a:r>
                      <a:endParaRPr lang="en-CA" sz="105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a:effectLst/>
                        </a:rPr>
                        <a:t>4000Hz</a:t>
                      </a:r>
                      <a:endParaRPr lang="en-CA" sz="105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a:effectLst/>
                        </a:rPr>
                        <a:t>8000Hz</a:t>
                      </a:r>
                      <a:endParaRPr lang="en-CA" sz="105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PD (in </a:t>
                      </a:r>
                      <a:r>
                        <a:rPr lang="en-CA" sz="1050" b="1" u="none" strike="noStrike" dirty="0" err="1">
                          <a:effectLst/>
                        </a:rPr>
                        <a:t>w.g</a:t>
                      </a:r>
                      <a:r>
                        <a:rPr lang="en-CA" sz="1050" b="1" u="none" strike="noStrike" dirty="0">
                          <a:effectLst/>
                        </a:rPr>
                        <a:t>.)</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extLst>
                  <a:ext uri="{0D108BD9-81ED-4DB2-BD59-A6C34878D82A}">
                    <a16:rowId xmlns:a16="http://schemas.microsoft.com/office/drawing/2014/main" val="1262084583"/>
                  </a:ext>
                </a:extLst>
              </a:tr>
              <a:tr h="178129">
                <a:tc>
                  <a:txBody>
                    <a:bodyPr/>
                    <a:lstStyle/>
                    <a:p>
                      <a:pPr algn="ctr" fontAlgn="b"/>
                      <a:r>
                        <a:rPr lang="en-CA" sz="1050" b="1" u="none" strike="noStrike">
                          <a:effectLst/>
                        </a:rPr>
                        <a:t>1 Module</a:t>
                      </a:r>
                      <a:endParaRPr lang="en-CA" sz="105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7</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10</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14</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19</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15</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11</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10</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8</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0.11</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extLst>
                  <a:ext uri="{0D108BD9-81ED-4DB2-BD59-A6C34878D82A}">
                    <a16:rowId xmlns:a16="http://schemas.microsoft.com/office/drawing/2014/main" val="733759958"/>
                  </a:ext>
                </a:extLst>
              </a:tr>
              <a:tr h="178129">
                <a:tc>
                  <a:txBody>
                    <a:bodyPr/>
                    <a:lstStyle/>
                    <a:p>
                      <a:pPr algn="ctr" fontAlgn="b"/>
                      <a:r>
                        <a:rPr lang="en-CA" sz="1050" b="1" u="none" strike="noStrike">
                          <a:effectLst/>
                        </a:rPr>
                        <a:t>2 Module</a:t>
                      </a:r>
                      <a:endParaRPr lang="en-CA" sz="105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a:effectLst/>
                        </a:rPr>
                        <a:t>5</a:t>
                      </a:r>
                      <a:endParaRPr lang="en-CA" sz="105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9</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14</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24</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26</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21</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18</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14</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0.14</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extLst>
                  <a:ext uri="{0D108BD9-81ED-4DB2-BD59-A6C34878D82A}">
                    <a16:rowId xmlns:a16="http://schemas.microsoft.com/office/drawing/2014/main" val="2553448941"/>
                  </a:ext>
                </a:extLst>
              </a:tr>
              <a:tr h="178129">
                <a:tc>
                  <a:txBody>
                    <a:bodyPr/>
                    <a:lstStyle/>
                    <a:p>
                      <a:pPr algn="ctr" fontAlgn="b"/>
                      <a:r>
                        <a:rPr lang="en-CA" sz="1050" b="1" u="none" strike="noStrike">
                          <a:effectLst/>
                        </a:rPr>
                        <a:t>3 Module</a:t>
                      </a:r>
                      <a:endParaRPr lang="en-CA" sz="105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a:effectLst/>
                        </a:rPr>
                        <a:t>5</a:t>
                      </a:r>
                      <a:endParaRPr lang="en-CA" sz="1050" b="1" i="0" u="none" strike="noStrike">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8</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14</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27</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33</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31</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23</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19</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tc>
                  <a:txBody>
                    <a:bodyPr/>
                    <a:lstStyle/>
                    <a:p>
                      <a:pPr algn="ctr" fontAlgn="b"/>
                      <a:r>
                        <a:rPr lang="en-CA" sz="1050" b="1" u="none" strike="noStrike" dirty="0">
                          <a:effectLst/>
                        </a:rPr>
                        <a:t>0.16</a:t>
                      </a:r>
                      <a:endParaRPr lang="en-CA" sz="1050" b="1" i="0" u="none" strike="noStrike" dirty="0">
                        <a:solidFill>
                          <a:srgbClr val="000000"/>
                        </a:solidFill>
                        <a:effectLst/>
                        <a:latin typeface="Calibri" panose="020F0502020204030204" pitchFamily="34" charset="0"/>
                      </a:endParaRPr>
                    </a:p>
                  </a:txBody>
                  <a:tcPr marL="5715" marR="5715" marT="5715" marB="0" anchor="b">
                    <a:solidFill>
                      <a:srgbClr val="FAF1E7"/>
                    </a:solidFill>
                  </a:tcPr>
                </a:tc>
                <a:extLst>
                  <a:ext uri="{0D108BD9-81ED-4DB2-BD59-A6C34878D82A}">
                    <a16:rowId xmlns:a16="http://schemas.microsoft.com/office/drawing/2014/main" val="1427725308"/>
                  </a:ext>
                </a:extLst>
              </a:tr>
            </a:tbl>
          </a:graphicData>
        </a:graphic>
      </p:graphicFrame>
      <p:sp>
        <p:nvSpPr>
          <p:cNvPr id="14" name="TextBox 13">
            <a:extLst>
              <a:ext uri="{FF2B5EF4-FFF2-40B4-BE49-F238E27FC236}">
                <a16:creationId xmlns:a16="http://schemas.microsoft.com/office/drawing/2014/main" id="{442CD85D-027B-4AAA-9F4C-DFF1C42058A2}"/>
              </a:ext>
            </a:extLst>
          </p:cNvPr>
          <p:cNvSpPr txBox="1"/>
          <p:nvPr/>
        </p:nvSpPr>
        <p:spPr>
          <a:xfrm>
            <a:off x="1805604" y="4628677"/>
            <a:ext cx="5046681" cy="307777"/>
          </a:xfrm>
          <a:prstGeom prst="rect">
            <a:avLst/>
          </a:prstGeom>
          <a:noFill/>
        </p:spPr>
        <p:txBody>
          <a:bodyPr wrap="square">
            <a:spAutoFit/>
          </a:bodyPr>
          <a:lstStyle/>
          <a:p>
            <a:r>
              <a:rPr lang="en-CA" altLang="en-US" sz="1400" dirty="0">
                <a:latin typeface="+mj-lt"/>
              </a:rPr>
              <a:t>*Based on a model RM 36”Wx48”Hx36”L @ 1000FPM D Gap</a:t>
            </a:r>
            <a:endParaRPr lang="en-US" altLang="en-US" sz="1400" dirty="0">
              <a:latin typeface="+mj-lt"/>
            </a:endParaRPr>
          </a:p>
        </p:txBody>
      </p:sp>
      <p:pic>
        <p:nvPicPr>
          <p:cNvPr id="5" name="Picture 4"/>
          <p:cNvPicPr>
            <a:picLocks noChangeAspect="1"/>
          </p:cNvPicPr>
          <p:nvPr/>
        </p:nvPicPr>
        <p:blipFill>
          <a:blip r:embed="rId3"/>
          <a:stretch>
            <a:fillRect/>
          </a:stretch>
        </p:blipFill>
        <p:spPr>
          <a:xfrm>
            <a:off x="5637320" y="1150853"/>
            <a:ext cx="3232360" cy="1262824"/>
          </a:xfrm>
          <a:prstGeom prst="rect">
            <a:avLst/>
          </a:prstGeom>
        </p:spPr>
      </p:pic>
    </p:spTree>
    <p:extLst>
      <p:ext uri="{BB962C8B-B14F-4D97-AF65-F5344CB8AC3E}">
        <p14:creationId xmlns:p14="http://schemas.microsoft.com/office/powerpoint/2010/main" val="3608150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3"/>
          <p:cNvSpPr>
            <a:spLocks noGrp="1"/>
          </p:cNvSpPr>
          <p:nvPr>
            <p:ph type="title"/>
          </p:nvPr>
        </p:nvSpPr>
        <p:spPr/>
        <p:txBody>
          <a:bodyPr>
            <a:normAutofit/>
          </a:bodyPr>
          <a:lstStyle/>
          <a:p>
            <a:r>
              <a:rPr lang="en-CA" dirty="0"/>
              <a:t>NC Selection Software</a:t>
            </a:r>
          </a:p>
        </p:txBody>
      </p:sp>
      <p:sp>
        <p:nvSpPr>
          <p:cNvPr id="3" name="Content Placeholder 2"/>
          <p:cNvSpPr>
            <a:spLocks noGrp="1"/>
          </p:cNvSpPr>
          <p:nvPr>
            <p:ph idx="1"/>
          </p:nvPr>
        </p:nvSpPr>
        <p:spPr/>
        <p:txBody>
          <a:bodyPr/>
          <a:lstStyle/>
          <a:p>
            <a:pPr>
              <a:buFontTx/>
              <a:buChar char="-"/>
            </a:pPr>
            <a:r>
              <a:rPr lang="en-US" altLang="en-US" sz="1500" dirty="0">
                <a:solidFill>
                  <a:schemeClr val="tx2">
                    <a:lumMod val="50000"/>
                  </a:schemeClr>
                </a:solidFill>
                <a:latin typeface="Arial" pitchFamily="34" charset="0"/>
                <a:ea typeface="ＭＳ Ｐゴシック" pitchFamily="34" charset="-128"/>
                <a:cs typeface="Arial" pitchFamily="34" charset="0"/>
              </a:rPr>
              <a:t>PA codes range from 60-20% corresponding from A to G</a:t>
            </a:r>
          </a:p>
          <a:p>
            <a:endParaRPr lang="en-CA" dirty="0"/>
          </a:p>
        </p:txBody>
      </p:sp>
      <p:sp>
        <p:nvSpPr>
          <p:cNvPr id="4" name="Text Placeholder 3"/>
          <p:cNvSpPr>
            <a:spLocks noGrp="1"/>
          </p:cNvSpPr>
          <p:nvPr>
            <p:ph type="body" sz="quarter" idx="13"/>
          </p:nvPr>
        </p:nvSpPr>
        <p:spPr/>
        <p:txBody>
          <a:bodyPr>
            <a:normAutofit/>
          </a:bodyPr>
          <a:lstStyle/>
          <a:p>
            <a:r>
              <a:rPr lang="en-CA" dirty="0"/>
              <a:t>Factors Affecting Performance – Silencer Gap Code</a:t>
            </a:r>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985" y="1697854"/>
            <a:ext cx="4838405" cy="3164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3985" y="1643224"/>
            <a:ext cx="5328629" cy="335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06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3"/>
          <p:cNvSpPr>
            <a:spLocks noGrp="1"/>
          </p:cNvSpPr>
          <p:nvPr>
            <p:ph type="title"/>
          </p:nvPr>
        </p:nvSpPr>
        <p:spPr/>
        <p:txBody>
          <a:bodyPr>
            <a:normAutofit/>
          </a:bodyPr>
          <a:lstStyle/>
          <a:p>
            <a:r>
              <a:rPr lang="en-CA" dirty="0"/>
              <a:t>NC Selection Software</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altLang="en-US" dirty="0">
                <a:solidFill>
                  <a:schemeClr val="bg2">
                    <a:lumMod val="10000"/>
                  </a:schemeClr>
                </a:solidFill>
                <a:latin typeface="Arial" pitchFamily="34" charset="0"/>
                <a:ea typeface="ＭＳ Ｐゴシック" pitchFamily="34" charset="-128"/>
                <a:cs typeface="Arial" pitchFamily="34" charset="0"/>
              </a:rPr>
              <a:t>System Effect</a:t>
            </a:r>
          </a:p>
          <a:p>
            <a:pPr lvl="1"/>
            <a:r>
              <a:rPr lang="en-US" altLang="en-US" dirty="0">
                <a:solidFill>
                  <a:schemeClr val="bg2">
                    <a:lumMod val="10000"/>
                  </a:schemeClr>
                </a:solidFill>
                <a:latin typeface="Arial" pitchFamily="34" charset="0"/>
                <a:ea typeface="ＭＳ Ｐゴシック" pitchFamily="34" charset="-128"/>
                <a:cs typeface="Arial" pitchFamily="34" charset="0"/>
              </a:rPr>
              <a:t>Accounts for added pressure drop due to less than ideal inlet and outlet conditions</a:t>
            </a:r>
          </a:p>
          <a:p>
            <a:pPr lvl="1"/>
            <a:endParaRPr lang="en-US" altLang="en-US" dirty="0">
              <a:solidFill>
                <a:schemeClr val="bg2">
                  <a:lumMod val="10000"/>
                </a:schemeClr>
              </a:solidFill>
              <a:latin typeface="Arial" pitchFamily="34" charset="0"/>
              <a:ea typeface="ＭＳ Ｐゴシック" pitchFamily="34" charset="-128"/>
              <a:cs typeface="Arial" pitchFamily="34" charset="0"/>
            </a:endParaRPr>
          </a:p>
          <a:p>
            <a:pPr lvl="1"/>
            <a:r>
              <a:rPr lang="en-US" altLang="en-US" dirty="0">
                <a:solidFill>
                  <a:schemeClr val="bg2">
                    <a:lumMod val="10000"/>
                  </a:schemeClr>
                </a:solidFill>
                <a:latin typeface="Arial" pitchFamily="34" charset="0"/>
                <a:ea typeface="ＭＳ Ｐゴシック" pitchFamily="34" charset="-128"/>
                <a:cs typeface="Arial" pitchFamily="34" charset="0"/>
              </a:rPr>
              <a:t>System Effect factors are available from:</a:t>
            </a:r>
          </a:p>
          <a:p>
            <a:pPr lvl="2"/>
            <a:r>
              <a:rPr lang="en-US" altLang="en-US" dirty="0">
                <a:solidFill>
                  <a:schemeClr val="bg2">
                    <a:lumMod val="10000"/>
                  </a:schemeClr>
                </a:solidFill>
                <a:latin typeface="Arial" pitchFamily="34" charset="0"/>
                <a:ea typeface="ＭＳ Ｐゴシック" pitchFamily="34" charset="-128"/>
                <a:cs typeface="Arial" pitchFamily="34" charset="0"/>
              </a:rPr>
              <a:t>AMCA Fans &amp; Systems</a:t>
            </a:r>
          </a:p>
          <a:p>
            <a:pPr lvl="2"/>
            <a:r>
              <a:rPr lang="en-US" altLang="en-US" dirty="0">
                <a:solidFill>
                  <a:schemeClr val="bg2">
                    <a:lumMod val="10000"/>
                  </a:schemeClr>
                </a:solidFill>
                <a:latin typeface="Arial" pitchFamily="34" charset="0"/>
                <a:ea typeface="ＭＳ Ｐゴシック" pitchFamily="34" charset="-128"/>
                <a:cs typeface="Arial" pitchFamily="34" charset="0"/>
              </a:rPr>
              <a:t>SMACNA HVAC Systems Duct Design</a:t>
            </a:r>
          </a:p>
          <a:p>
            <a:pPr lvl="2"/>
            <a:r>
              <a:rPr lang="en-US" altLang="en-US" dirty="0">
                <a:solidFill>
                  <a:schemeClr val="bg2">
                    <a:lumMod val="10000"/>
                  </a:schemeClr>
                </a:solidFill>
                <a:latin typeface="Arial" pitchFamily="34" charset="0"/>
                <a:ea typeface="ＭＳ Ｐゴシック" pitchFamily="34" charset="-128"/>
                <a:cs typeface="Arial" pitchFamily="34" charset="0"/>
              </a:rPr>
              <a:t>ASHRAE Applications Handbook</a:t>
            </a:r>
          </a:p>
          <a:p>
            <a:pPr lvl="2"/>
            <a:r>
              <a:rPr lang="en-US" altLang="en-US" dirty="0">
                <a:solidFill>
                  <a:schemeClr val="bg2">
                    <a:lumMod val="10000"/>
                  </a:schemeClr>
                </a:solidFill>
                <a:latin typeface="Arial" pitchFamily="34" charset="0"/>
                <a:ea typeface="ＭＳ Ｐゴシック" pitchFamily="34" charset="-128"/>
                <a:cs typeface="Arial" pitchFamily="34" charset="0"/>
              </a:rPr>
              <a:t>Price Engineering Guide</a:t>
            </a:r>
          </a:p>
          <a:p>
            <a:endParaRPr lang="en-CA" dirty="0"/>
          </a:p>
        </p:txBody>
      </p:sp>
      <p:sp>
        <p:nvSpPr>
          <p:cNvPr id="4" name="Text Placeholder 3"/>
          <p:cNvSpPr>
            <a:spLocks noGrp="1"/>
          </p:cNvSpPr>
          <p:nvPr>
            <p:ph type="body" sz="quarter" idx="13"/>
          </p:nvPr>
        </p:nvSpPr>
        <p:spPr/>
        <p:txBody>
          <a:bodyPr>
            <a:normAutofit/>
          </a:bodyPr>
          <a:lstStyle/>
          <a:p>
            <a:r>
              <a:rPr lang="en-CA" dirty="0"/>
              <a:t>Factors Affecting Performance</a:t>
            </a:r>
          </a:p>
        </p:txBody>
      </p:sp>
      <p:pic>
        <p:nvPicPr>
          <p:cNvPr id="5"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77709" y="3097783"/>
            <a:ext cx="2074484" cy="16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0029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3"/>
          <p:cNvSpPr>
            <a:spLocks noGrp="1"/>
          </p:cNvSpPr>
          <p:nvPr>
            <p:ph type="title"/>
          </p:nvPr>
        </p:nvSpPr>
        <p:spPr/>
        <p:txBody>
          <a:bodyPr>
            <a:normAutofit/>
          </a:bodyPr>
          <a:lstStyle/>
          <a:p>
            <a:r>
              <a:rPr lang="en-CA" dirty="0"/>
              <a:t>NC Selection Software</a:t>
            </a:r>
          </a:p>
        </p:txBody>
      </p:sp>
      <p:sp>
        <p:nvSpPr>
          <p:cNvPr id="3" name="Content Placeholder 2"/>
          <p:cNvSpPr>
            <a:spLocks noGrp="1"/>
          </p:cNvSpPr>
          <p:nvPr>
            <p:ph idx="1"/>
          </p:nvPr>
        </p:nvSpPr>
        <p:spPr/>
        <p:txBody>
          <a:bodyPr/>
          <a:lstStyle/>
          <a:p>
            <a:pPr defTabSz="685800" eaLnBrk="0" hangingPunct="0">
              <a:spcBef>
                <a:spcPct val="20000"/>
              </a:spcBef>
              <a:buFontTx/>
              <a:buChar char="•"/>
              <a:defRPr/>
            </a:pPr>
            <a:r>
              <a:rPr lang="en-US" dirty="0">
                <a:solidFill>
                  <a:schemeClr val="bg2">
                    <a:lumMod val="10000"/>
                  </a:schemeClr>
                </a:solidFill>
                <a:ea typeface="ＭＳ Ｐゴシック" charset="0"/>
              </a:rPr>
              <a:t>System Effect</a:t>
            </a:r>
          </a:p>
          <a:p>
            <a:pPr marL="600075" lvl="1" indent="-257175" defTabSz="685800" eaLnBrk="0" hangingPunct="0">
              <a:spcBef>
                <a:spcPct val="20000"/>
              </a:spcBef>
              <a:buFont typeface="Arial" pitchFamily="34" charset="0"/>
              <a:buChar char="–"/>
              <a:defRPr/>
            </a:pPr>
            <a:r>
              <a:rPr lang="en-US" sz="1600" dirty="0" err="1">
                <a:solidFill>
                  <a:schemeClr val="bg2">
                    <a:lumMod val="10000"/>
                  </a:schemeClr>
                </a:solidFill>
                <a:latin typeface="Arial" pitchFamily="34" charset="0"/>
                <a:ea typeface="ＭＳ Ｐゴシック" charset="0"/>
                <a:cs typeface="Arial" pitchFamily="34" charset="0"/>
              </a:rPr>
              <a:t>Pd</a:t>
            </a:r>
            <a:r>
              <a:rPr lang="en-US" sz="1600" baseline="-25000" dirty="0" err="1">
                <a:solidFill>
                  <a:schemeClr val="bg2">
                    <a:lumMod val="10000"/>
                  </a:schemeClr>
                </a:solidFill>
                <a:latin typeface="Arial" pitchFamily="34" charset="0"/>
                <a:ea typeface="ＭＳ Ｐゴシック" charset="0"/>
                <a:cs typeface="Arial" pitchFamily="34" charset="0"/>
              </a:rPr>
              <a:t>system</a:t>
            </a:r>
            <a:r>
              <a:rPr lang="en-US" sz="1600" baseline="-25000" dirty="0">
                <a:solidFill>
                  <a:schemeClr val="bg2">
                    <a:lumMod val="10000"/>
                  </a:schemeClr>
                </a:solidFill>
                <a:latin typeface="Arial" pitchFamily="34" charset="0"/>
                <a:ea typeface="ＭＳ Ｐゴシック" charset="0"/>
                <a:cs typeface="Arial" pitchFamily="34" charset="0"/>
              </a:rPr>
              <a:t> effect</a:t>
            </a:r>
            <a:r>
              <a:rPr lang="en-US" sz="1600" dirty="0">
                <a:solidFill>
                  <a:schemeClr val="bg2">
                    <a:lumMod val="10000"/>
                  </a:schemeClr>
                </a:solidFill>
                <a:latin typeface="Arial" pitchFamily="34" charset="0"/>
                <a:ea typeface="ＭＳ Ｐゴシック" charset="0"/>
                <a:cs typeface="Arial" pitchFamily="34" charset="0"/>
              </a:rPr>
              <a:t> = </a:t>
            </a:r>
            <a:r>
              <a:rPr lang="en-US" sz="1600" dirty="0" err="1">
                <a:solidFill>
                  <a:schemeClr val="bg2">
                    <a:lumMod val="10000"/>
                  </a:schemeClr>
                </a:solidFill>
                <a:latin typeface="Arial" pitchFamily="34" charset="0"/>
                <a:ea typeface="ＭＳ Ｐゴシック" charset="0"/>
                <a:cs typeface="Arial" pitchFamily="34" charset="0"/>
              </a:rPr>
              <a:t>Pd</a:t>
            </a:r>
            <a:r>
              <a:rPr lang="en-US" sz="1600" baseline="-25000" dirty="0" err="1">
                <a:solidFill>
                  <a:schemeClr val="bg2">
                    <a:lumMod val="10000"/>
                  </a:schemeClr>
                </a:solidFill>
                <a:latin typeface="Arial" pitchFamily="34" charset="0"/>
                <a:ea typeface="ＭＳ Ｐゴシック" charset="0"/>
                <a:cs typeface="Arial" pitchFamily="34" charset="0"/>
              </a:rPr>
              <a:t>catalog</a:t>
            </a:r>
            <a:r>
              <a:rPr lang="en-US" sz="1600" dirty="0">
                <a:solidFill>
                  <a:schemeClr val="bg2">
                    <a:lumMod val="10000"/>
                  </a:schemeClr>
                </a:solidFill>
                <a:latin typeface="Arial" pitchFamily="34" charset="0"/>
                <a:ea typeface="ＭＳ Ｐゴシック" charset="0"/>
                <a:cs typeface="Arial" pitchFamily="34" charset="0"/>
              </a:rPr>
              <a:t> x </a:t>
            </a:r>
            <a:r>
              <a:rPr lang="en-US" sz="1600" dirty="0" err="1">
                <a:solidFill>
                  <a:schemeClr val="bg2">
                    <a:lumMod val="10000"/>
                  </a:schemeClr>
                </a:solidFill>
                <a:latin typeface="Arial" pitchFamily="34" charset="0"/>
                <a:ea typeface="ＭＳ Ｐゴシック" charset="0"/>
                <a:cs typeface="Arial" pitchFamily="34" charset="0"/>
              </a:rPr>
              <a:t>Factor</a:t>
            </a:r>
            <a:r>
              <a:rPr lang="en-US" sz="1600" baseline="-25000" dirty="0" err="1">
                <a:solidFill>
                  <a:schemeClr val="bg2">
                    <a:lumMod val="10000"/>
                  </a:schemeClr>
                </a:solidFill>
                <a:latin typeface="Arial" pitchFamily="34" charset="0"/>
                <a:ea typeface="ＭＳ Ｐゴシック" charset="0"/>
                <a:cs typeface="Arial" pitchFamily="34" charset="0"/>
              </a:rPr>
              <a:t>inlet</a:t>
            </a:r>
            <a:r>
              <a:rPr lang="en-US" sz="1600" dirty="0">
                <a:solidFill>
                  <a:schemeClr val="bg2">
                    <a:lumMod val="10000"/>
                  </a:schemeClr>
                </a:solidFill>
                <a:latin typeface="Arial" pitchFamily="34" charset="0"/>
                <a:ea typeface="ＭＳ Ｐゴシック" charset="0"/>
                <a:cs typeface="Arial" pitchFamily="34" charset="0"/>
              </a:rPr>
              <a:t> x </a:t>
            </a:r>
            <a:r>
              <a:rPr lang="en-US" sz="1600" dirty="0" err="1">
                <a:solidFill>
                  <a:schemeClr val="bg2">
                    <a:lumMod val="10000"/>
                  </a:schemeClr>
                </a:solidFill>
                <a:latin typeface="Arial" pitchFamily="34" charset="0"/>
                <a:ea typeface="ＭＳ Ｐゴシック" charset="0"/>
                <a:cs typeface="Arial" pitchFamily="34" charset="0"/>
              </a:rPr>
              <a:t>Factor</a:t>
            </a:r>
            <a:r>
              <a:rPr lang="en-US" sz="1600" baseline="-25000" dirty="0" err="1">
                <a:solidFill>
                  <a:schemeClr val="bg2">
                    <a:lumMod val="10000"/>
                  </a:schemeClr>
                </a:solidFill>
                <a:latin typeface="Arial" pitchFamily="34" charset="0"/>
                <a:ea typeface="ＭＳ Ｐゴシック" charset="0"/>
                <a:cs typeface="Arial" pitchFamily="34" charset="0"/>
              </a:rPr>
              <a:t>outlet</a:t>
            </a:r>
            <a:endParaRPr lang="en-US" sz="1600" dirty="0">
              <a:solidFill>
                <a:schemeClr val="bg2">
                  <a:lumMod val="10000"/>
                </a:schemeClr>
              </a:solidFill>
              <a:latin typeface="Arial" pitchFamily="34" charset="0"/>
              <a:ea typeface="ＭＳ Ｐゴシック" charset="0"/>
              <a:cs typeface="Arial" pitchFamily="34" charset="0"/>
            </a:endParaRPr>
          </a:p>
          <a:p>
            <a:endParaRPr lang="en-CA" dirty="0"/>
          </a:p>
        </p:txBody>
      </p:sp>
      <p:sp>
        <p:nvSpPr>
          <p:cNvPr id="4" name="Text Placeholder 3"/>
          <p:cNvSpPr>
            <a:spLocks noGrp="1"/>
          </p:cNvSpPr>
          <p:nvPr>
            <p:ph type="body" sz="quarter" idx="13"/>
          </p:nvPr>
        </p:nvSpPr>
        <p:spPr/>
        <p:txBody>
          <a:bodyPr>
            <a:normAutofit/>
          </a:bodyPr>
          <a:lstStyle/>
          <a:p>
            <a:r>
              <a:rPr lang="en-CA" dirty="0"/>
              <a:t>Factors Affecting Performance</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6677" y="1899138"/>
            <a:ext cx="5338689" cy="32847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384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3"/>
          <p:cNvSpPr>
            <a:spLocks noGrp="1"/>
          </p:cNvSpPr>
          <p:nvPr>
            <p:ph type="title"/>
          </p:nvPr>
        </p:nvSpPr>
        <p:spPr/>
        <p:txBody>
          <a:bodyPr>
            <a:normAutofit/>
          </a:bodyPr>
          <a:lstStyle/>
          <a:p>
            <a:r>
              <a:rPr lang="en-CA" dirty="0"/>
              <a:t>NC Selection Software</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solidFill>
                  <a:schemeClr val="bg2">
                    <a:lumMod val="10000"/>
                  </a:schemeClr>
                </a:solidFill>
                <a:ea typeface="ＭＳ Ｐゴシック" charset="0"/>
              </a:rPr>
              <a:t>System Effect</a:t>
            </a:r>
          </a:p>
          <a:p>
            <a:endParaRPr lang="en-CA" dirty="0"/>
          </a:p>
        </p:txBody>
      </p:sp>
      <p:sp>
        <p:nvSpPr>
          <p:cNvPr id="4" name="Text Placeholder 3"/>
          <p:cNvSpPr>
            <a:spLocks noGrp="1"/>
          </p:cNvSpPr>
          <p:nvPr>
            <p:ph type="body" sz="quarter" idx="13"/>
          </p:nvPr>
        </p:nvSpPr>
        <p:spPr/>
        <p:txBody>
          <a:bodyPr>
            <a:normAutofit/>
          </a:bodyPr>
          <a:lstStyle/>
          <a:p>
            <a:r>
              <a:rPr lang="en-CA" dirty="0"/>
              <a:t>Factors Affecting Performance</a:t>
            </a:r>
          </a:p>
          <a:p>
            <a:endParaRPr lang="en-CA" dirty="0"/>
          </a:p>
        </p:txBody>
      </p:sp>
      <p:pic>
        <p:nvPicPr>
          <p:cNvPr id="5" name="Picture 4" descr="elbow_example_v01-09a-arrow"/>
          <p:cNvPicPr>
            <a:picLocks noChangeAspect="1" noChangeArrowheads="1"/>
          </p:cNvPicPr>
          <p:nvPr/>
        </p:nvPicPr>
        <p:blipFill>
          <a:blip r:embed="rId2" cstate="email">
            <a:extLst>
              <a:ext uri="{28A0092B-C50C-407E-A947-70E740481C1C}">
                <a14:useLocalDpi xmlns:a14="http://schemas.microsoft.com/office/drawing/2010/main"/>
              </a:ext>
            </a:extLst>
          </a:blip>
          <a:srcRect t="24104" b="18961"/>
          <a:stretch>
            <a:fillRect/>
          </a:stretch>
        </p:blipFill>
        <p:spPr bwMode="auto">
          <a:xfrm>
            <a:off x="2575322" y="1113235"/>
            <a:ext cx="4076700" cy="1740694"/>
          </a:xfrm>
          <a:prstGeom prst="rect">
            <a:avLst/>
          </a:prstGeom>
          <a:noFill/>
          <a:ln w="9525">
            <a:noFill/>
            <a:miter lim="800000"/>
            <a:headEnd/>
            <a:tailEnd/>
          </a:ln>
          <a:effectLst>
            <a:outerShdw blurRad="76200" dir="13500000" sy="23000" kx="1200000" algn="br" rotWithShape="0">
              <a:prstClr val="black">
                <a:alpha val="20000"/>
              </a:prstClr>
            </a:outerShdw>
          </a:effectLst>
        </p:spPr>
      </p:pic>
      <p:pic>
        <p:nvPicPr>
          <p:cNvPr id="6" name="Picture 4" descr="elbow_example_v01-09b-arro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4768" y="1983582"/>
            <a:ext cx="3888581" cy="2917031"/>
          </a:xfrm>
          <a:prstGeom prst="rect">
            <a:avLst/>
          </a:prstGeom>
          <a:noFill/>
          <a:ln w="9525">
            <a:noFill/>
            <a:miter lim="800000"/>
            <a:headEnd/>
            <a:tailEnd/>
          </a:ln>
          <a:effectLst>
            <a:outerShdw blurRad="76200" dir="13500000" sy="23000" kx="1200000" algn="br" rotWithShape="0">
              <a:prstClr val="black">
                <a:alpha val="20000"/>
              </a:prstClr>
            </a:outerShdw>
          </a:effectLst>
        </p:spPr>
      </p:pic>
      <p:sp>
        <p:nvSpPr>
          <p:cNvPr id="7" name="TextBox 8"/>
          <p:cNvSpPr txBox="1">
            <a:spLocks noChangeArrowheads="1"/>
          </p:cNvSpPr>
          <p:nvPr/>
        </p:nvSpPr>
        <p:spPr bwMode="auto">
          <a:xfrm>
            <a:off x="3763566" y="1601391"/>
            <a:ext cx="1490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rgbClr val="FFFFFF"/>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rgbClr val="FFFFFF"/>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000">
                <a:solidFill>
                  <a:srgbClr val="FFFFFF"/>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1200" dirty="0">
                <a:solidFill>
                  <a:schemeClr val="bg2">
                    <a:lumMod val="10000"/>
                  </a:schemeClr>
                </a:solidFill>
              </a:rPr>
              <a:t>50% Free Area </a:t>
            </a:r>
          </a:p>
          <a:p>
            <a:pPr eaLnBrk="1" hangingPunct="1">
              <a:spcBef>
                <a:spcPct val="0"/>
              </a:spcBef>
              <a:buFontTx/>
              <a:buNone/>
            </a:pPr>
            <a:r>
              <a:rPr lang="en-US" altLang="en-US" sz="1200" dirty="0">
                <a:solidFill>
                  <a:schemeClr val="bg2">
                    <a:lumMod val="10000"/>
                  </a:schemeClr>
                </a:solidFill>
              </a:rPr>
              <a:t>~ 3000 FPM</a:t>
            </a:r>
          </a:p>
        </p:txBody>
      </p:sp>
      <p:sp>
        <p:nvSpPr>
          <p:cNvPr id="8" name="TextBox 7"/>
          <p:cNvSpPr txBox="1">
            <a:spLocks noChangeArrowheads="1"/>
          </p:cNvSpPr>
          <p:nvPr/>
        </p:nvSpPr>
        <p:spPr bwMode="auto">
          <a:xfrm>
            <a:off x="1365648" y="2202657"/>
            <a:ext cx="14918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rgbClr val="FFFFFF"/>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rgbClr val="FFFFFF"/>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000">
                <a:solidFill>
                  <a:srgbClr val="FFFFFF"/>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1200" dirty="0">
                <a:solidFill>
                  <a:schemeClr val="bg2">
                    <a:lumMod val="10000"/>
                  </a:schemeClr>
                </a:solidFill>
              </a:rPr>
              <a:t>Duct Design at 1500 FPM</a:t>
            </a:r>
          </a:p>
        </p:txBody>
      </p:sp>
      <p:sp>
        <p:nvSpPr>
          <p:cNvPr id="9" name="TextBox 9"/>
          <p:cNvSpPr txBox="1">
            <a:spLocks noChangeArrowheads="1"/>
          </p:cNvSpPr>
          <p:nvPr/>
        </p:nvSpPr>
        <p:spPr bwMode="auto">
          <a:xfrm>
            <a:off x="3107531" y="2787253"/>
            <a:ext cx="23348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rgbClr val="FFFFFF"/>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rgbClr val="FFFFFF"/>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000">
                <a:solidFill>
                  <a:srgbClr val="FFFFFF"/>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1200" dirty="0">
                <a:solidFill>
                  <a:schemeClr val="bg2">
                    <a:lumMod val="10000"/>
                  </a:schemeClr>
                </a:solidFill>
              </a:rPr>
              <a:t>Silencer PD =  0.25 “ w.g.</a:t>
            </a:r>
          </a:p>
        </p:txBody>
      </p:sp>
      <p:sp>
        <p:nvSpPr>
          <p:cNvPr id="10" name="TextBox 9"/>
          <p:cNvSpPr txBox="1">
            <a:spLocks noChangeArrowheads="1"/>
          </p:cNvSpPr>
          <p:nvPr/>
        </p:nvSpPr>
        <p:spPr bwMode="auto">
          <a:xfrm>
            <a:off x="2747962" y="3040857"/>
            <a:ext cx="30539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rgbClr val="FFFFFF"/>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rgbClr val="FFFFFF"/>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000">
                <a:solidFill>
                  <a:srgbClr val="FFFFFF"/>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1200" dirty="0">
                <a:solidFill>
                  <a:schemeClr val="bg2">
                    <a:lumMod val="10000"/>
                  </a:schemeClr>
                </a:solidFill>
              </a:rPr>
              <a:t>PD System Effect =  0.50 “ w.g.</a:t>
            </a:r>
          </a:p>
        </p:txBody>
      </p:sp>
      <p:sp>
        <p:nvSpPr>
          <p:cNvPr id="12" name="TextBox 9"/>
          <p:cNvSpPr txBox="1">
            <a:spLocks noChangeArrowheads="1"/>
          </p:cNvSpPr>
          <p:nvPr/>
        </p:nvSpPr>
        <p:spPr bwMode="auto">
          <a:xfrm>
            <a:off x="5126092" y="4372579"/>
            <a:ext cx="23348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rgbClr val="FFFFFF"/>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rgbClr val="FFFFFF"/>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000">
                <a:solidFill>
                  <a:srgbClr val="FFFFFF"/>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1200" dirty="0">
                <a:solidFill>
                  <a:schemeClr val="bg2">
                    <a:lumMod val="10000"/>
                  </a:schemeClr>
                </a:solidFill>
              </a:rPr>
              <a:t>Silencer PD =  0.25 “ w.g.</a:t>
            </a:r>
          </a:p>
        </p:txBody>
      </p:sp>
    </p:spTree>
    <p:extLst>
      <p:ext uri="{BB962C8B-B14F-4D97-AF65-F5344CB8AC3E}">
        <p14:creationId xmlns:p14="http://schemas.microsoft.com/office/powerpoint/2010/main" val="284977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3"/>
          <p:cNvSpPr>
            <a:spLocks noGrp="1"/>
          </p:cNvSpPr>
          <p:nvPr>
            <p:ph type="title"/>
          </p:nvPr>
        </p:nvSpPr>
        <p:spPr/>
        <p:txBody>
          <a:bodyPr>
            <a:normAutofit/>
          </a:bodyPr>
          <a:lstStyle/>
          <a:p>
            <a:r>
              <a:rPr lang="en-CA" dirty="0"/>
              <a:t>NC Selection Software</a:t>
            </a:r>
          </a:p>
        </p:txBody>
      </p:sp>
      <p:sp>
        <p:nvSpPr>
          <p:cNvPr id="3" name="Content Placeholder 2"/>
          <p:cNvSpPr>
            <a:spLocks noGrp="1"/>
          </p:cNvSpPr>
          <p:nvPr>
            <p:ph idx="1"/>
          </p:nvPr>
        </p:nvSpPr>
        <p:spPr/>
        <p:txBody>
          <a:bodyPr/>
          <a:lstStyle/>
          <a:p>
            <a:pPr marL="342900" indent="-342900" defTabSz="685800" eaLnBrk="0" hangingPunct="0">
              <a:spcBef>
                <a:spcPct val="20000"/>
              </a:spcBef>
              <a:buFont typeface="Arial" panose="020B0604020202020204" pitchFamily="34" charset="0"/>
              <a:buChar char="•"/>
              <a:defRPr/>
            </a:pPr>
            <a:r>
              <a:rPr lang="en-US" dirty="0">
                <a:solidFill>
                  <a:schemeClr val="bg2">
                    <a:lumMod val="10000"/>
                  </a:schemeClr>
                </a:solidFill>
                <a:latin typeface="Arial" charset="0"/>
                <a:ea typeface="ＭＳ Ｐゴシック" charset="0"/>
                <a:cs typeface="Arial" charset="0"/>
              </a:rPr>
              <a:t>System Effect</a:t>
            </a:r>
          </a:p>
          <a:p>
            <a:pPr lvl="1" defTabSz="685800" eaLnBrk="0" hangingPunct="0">
              <a:spcBef>
                <a:spcPct val="20000"/>
              </a:spcBef>
              <a:defRPr/>
            </a:pPr>
            <a:r>
              <a:rPr lang="en-US" sz="1500" dirty="0">
                <a:solidFill>
                  <a:schemeClr val="bg2">
                    <a:lumMod val="10000"/>
                  </a:schemeClr>
                </a:solidFill>
                <a:latin typeface="Arial" charset="0"/>
                <a:ea typeface="ＭＳ Ｐゴシック" charset="0"/>
                <a:cs typeface="Arial" charset="0"/>
              </a:rPr>
              <a:t>Specify silencers designed to be close coupled </a:t>
            </a:r>
          </a:p>
          <a:p>
            <a:pPr lvl="2" defTabSz="685800" eaLnBrk="0" hangingPunct="0">
              <a:spcBef>
                <a:spcPct val="20000"/>
              </a:spcBef>
              <a:defRPr/>
            </a:pPr>
            <a:r>
              <a:rPr lang="en-US" dirty="0">
                <a:solidFill>
                  <a:schemeClr val="bg2">
                    <a:lumMod val="10000"/>
                  </a:schemeClr>
                </a:solidFill>
                <a:latin typeface="Arial" charset="0"/>
                <a:ea typeface="ＭＳ Ｐゴシック" charset="0"/>
                <a:cs typeface="Arial" charset="0"/>
              </a:rPr>
              <a:t>AHRI Certified quiet terminal units </a:t>
            </a:r>
          </a:p>
          <a:p>
            <a:endParaRPr lang="en-CA" dirty="0"/>
          </a:p>
        </p:txBody>
      </p:sp>
      <p:sp>
        <p:nvSpPr>
          <p:cNvPr id="4" name="Text Placeholder 3"/>
          <p:cNvSpPr>
            <a:spLocks noGrp="1"/>
          </p:cNvSpPr>
          <p:nvPr>
            <p:ph type="body" sz="quarter" idx="13"/>
          </p:nvPr>
        </p:nvSpPr>
        <p:spPr/>
        <p:txBody>
          <a:bodyPr>
            <a:normAutofit/>
          </a:bodyPr>
          <a:lstStyle/>
          <a:p>
            <a:r>
              <a:rPr lang="en-CA" dirty="0"/>
              <a:t>Factors Affecting Performance</a:t>
            </a:r>
          </a:p>
        </p:txBody>
      </p:sp>
      <p:pic>
        <p:nvPicPr>
          <p:cNvPr id="5" name="Picture 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6411" y="4601718"/>
            <a:ext cx="1102739" cy="50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DVQ_tk3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6445" y="2261188"/>
            <a:ext cx="2260997"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DCGQ_genesis_114_with_silencer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9126" y="2374297"/>
            <a:ext cx="1641872" cy="139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5"/>
          <p:cNvSpPr txBox="1">
            <a:spLocks noChangeArrowheads="1"/>
          </p:cNvSpPr>
          <p:nvPr/>
        </p:nvSpPr>
        <p:spPr bwMode="auto">
          <a:xfrm>
            <a:off x="1534335" y="3870913"/>
            <a:ext cx="164660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FF"/>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rgbClr val="FFFFFF"/>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000">
                <a:solidFill>
                  <a:srgbClr val="FFFFFF"/>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n-US" altLang="en-US" sz="1350" dirty="0">
              <a:solidFill>
                <a:schemeClr val="bg2">
                  <a:lumMod val="10000"/>
                </a:schemeClr>
              </a:solidFill>
            </a:endParaRPr>
          </a:p>
          <a:p>
            <a:pPr eaLnBrk="1" hangingPunct="1">
              <a:spcBef>
                <a:spcPct val="0"/>
              </a:spcBef>
              <a:buFontTx/>
              <a:buNone/>
            </a:pPr>
            <a:r>
              <a:rPr lang="en-US" altLang="en-US" sz="1350" dirty="0">
                <a:solidFill>
                  <a:schemeClr val="bg2">
                    <a:lumMod val="10000"/>
                  </a:schemeClr>
                </a:solidFill>
              </a:rPr>
              <a:t>Single Duct Supply</a:t>
            </a:r>
          </a:p>
        </p:txBody>
      </p:sp>
      <p:sp>
        <p:nvSpPr>
          <p:cNvPr id="9" name="TextBox 16"/>
          <p:cNvSpPr txBox="1">
            <a:spLocks noChangeArrowheads="1"/>
          </p:cNvSpPr>
          <p:nvPr/>
        </p:nvSpPr>
        <p:spPr bwMode="auto">
          <a:xfrm>
            <a:off x="3527442" y="3870913"/>
            <a:ext cx="19128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FF"/>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rgbClr val="FFFFFF"/>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000">
                <a:solidFill>
                  <a:srgbClr val="FFFFFF"/>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n-US" altLang="en-US" sz="1350" dirty="0">
              <a:solidFill>
                <a:schemeClr val="bg2">
                  <a:lumMod val="10000"/>
                </a:schemeClr>
              </a:solidFill>
            </a:endParaRPr>
          </a:p>
          <a:p>
            <a:pPr eaLnBrk="1" hangingPunct="1">
              <a:spcBef>
                <a:spcPct val="0"/>
              </a:spcBef>
              <a:buFontTx/>
              <a:buNone/>
            </a:pPr>
            <a:r>
              <a:rPr lang="en-US" altLang="en-US" sz="1350" dirty="0">
                <a:solidFill>
                  <a:schemeClr val="bg2">
                    <a:lumMod val="10000"/>
                  </a:schemeClr>
                </a:solidFill>
              </a:rPr>
              <a:t>Fan Powered Terminal</a:t>
            </a:r>
          </a:p>
        </p:txBody>
      </p:sp>
      <p:pic>
        <p:nvPicPr>
          <p:cNvPr id="10" name="Picture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16975" y="2374297"/>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6"/>
          <p:cNvSpPr txBox="1">
            <a:spLocks noChangeArrowheads="1"/>
          </p:cNvSpPr>
          <p:nvPr/>
        </p:nvSpPr>
        <p:spPr bwMode="auto">
          <a:xfrm>
            <a:off x="5842017" y="3874485"/>
            <a:ext cx="127797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rgbClr val="FFFFFF"/>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400">
                <a:solidFill>
                  <a:srgbClr val="FFFFFF"/>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000">
                <a:solidFill>
                  <a:srgbClr val="FFFFFF"/>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a:solidFill>
                  <a:srgbClr val="FFFFFF"/>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har char="»"/>
              <a:defRPr>
                <a:solidFill>
                  <a:srgbClr val="FFFFFF"/>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n-US" altLang="en-US" sz="1350" dirty="0">
              <a:solidFill>
                <a:schemeClr val="bg2">
                  <a:lumMod val="10000"/>
                </a:schemeClr>
              </a:solidFill>
            </a:endParaRPr>
          </a:p>
          <a:p>
            <a:pPr eaLnBrk="1" hangingPunct="1">
              <a:spcBef>
                <a:spcPct val="0"/>
              </a:spcBef>
              <a:buFontTx/>
              <a:buNone/>
            </a:pPr>
            <a:r>
              <a:rPr lang="en-US" altLang="en-US" sz="1350" dirty="0">
                <a:solidFill>
                  <a:schemeClr val="bg2">
                    <a:lumMod val="10000"/>
                  </a:schemeClr>
                </a:solidFill>
              </a:rPr>
              <a:t>Venturi Valves</a:t>
            </a:r>
          </a:p>
        </p:txBody>
      </p:sp>
    </p:spTree>
    <p:extLst>
      <p:ext uri="{BB962C8B-B14F-4D97-AF65-F5344CB8AC3E}">
        <p14:creationId xmlns:p14="http://schemas.microsoft.com/office/powerpoint/2010/main" val="505052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56220-0FA0-7023-E159-DADF9F1F177F}"/>
              </a:ext>
            </a:extLst>
          </p:cNvPr>
          <p:cNvSpPr>
            <a:spLocks noGrp="1"/>
          </p:cNvSpPr>
          <p:nvPr>
            <p:ph type="title"/>
          </p:nvPr>
        </p:nvSpPr>
        <p:spPr/>
        <p:txBody>
          <a:bodyPr/>
          <a:lstStyle/>
          <a:p>
            <a:r>
              <a:rPr lang="en-CA" dirty="0"/>
              <a:t>Questions?</a:t>
            </a:r>
          </a:p>
        </p:txBody>
      </p:sp>
    </p:spTree>
    <p:extLst>
      <p:ext uri="{BB962C8B-B14F-4D97-AF65-F5344CB8AC3E}">
        <p14:creationId xmlns:p14="http://schemas.microsoft.com/office/powerpoint/2010/main" val="485468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F2EFD7-07AE-419A-86AB-6338C26AFE5C}"/>
              </a:ext>
            </a:extLst>
          </p:cNvPr>
          <p:cNvSpPr>
            <a:spLocks noGrp="1"/>
          </p:cNvSpPr>
          <p:nvPr>
            <p:ph idx="1"/>
          </p:nvPr>
        </p:nvSpPr>
        <p:spPr/>
        <p:txBody>
          <a:bodyPr/>
          <a:lstStyle/>
          <a:p>
            <a:pPr marL="0" indent="0">
              <a:buNone/>
            </a:pPr>
            <a:r>
              <a:rPr lang="en-CA" dirty="0"/>
              <a:t>AIO (All in one software)</a:t>
            </a:r>
          </a:p>
          <a:p>
            <a:pPr marL="342900" indent="-342900">
              <a:buFontTx/>
              <a:buChar char="-"/>
            </a:pPr>
            <a:r>
              <a:rPr lang="en-CA" dirty="0"/>
              <a:t>Available for “Free” download at:</a:t>
            </a:r>
          </a:p>
          <a:p>
            <a:pPr marL="0" indent="0">
              <a:buNone/>
            </a:pPr>
            <a:r>
              <a:rPr lang="en-US" dirty="0">
                <a:hlinkClick r:id="rId2"/>
              </a:rPr>
              <a:t>https://www.priceindustries.com/software/all-in-one/</a:t>
            </a:r>
            <a:r>
              <a:rPr lang="en-CA" dirty="0"/>
              <a:t> </a:t>
            </a:r>
          </a:p>
          <a:p>
            <a:pPr marL="0" indent="0">
              <a:buNone/>
            </a:pPr>
            <a:endParaRPr lang="en-CA" dirty="0"/>
          </a:p>
        </p:txBody>
      </p:sp>
      <p:sp>
        <p:nvSpPr>
          <p:cNvPr id="3" name="Title 2">
            <a:extLst>
              <a:ext uri="{FF2B5EF4-FFF2-40B4-BE49-F238E27FC236}">
                <a16:creationId xmlns:a16="http://schemas.microsoft.com/office/drawing/2014/main" id="{48CD2668-04AB-4214-9CF1-3CDB652A94A2}"/>
              </a:ext>
            </a:extLst>
          </p:cNvPr>
          <p:cNvSpPr>
            <a:spLocks noGrp="1"/>
          </p:cNvSpPr>
          <p:nvPr>
            <p:ph type="title"/>
          </p:nvPr>
        </p:nvSpPr>
        <p:spPr/>
        <p:txBody>
          <a:bodyPr>
            <a:normAutofit fontScale="90000"/>
          </a:bodyPr>
          <a:lstStyle/>
          <a:p>
            <a:r>
              <a:rPr lang="en-CA" dirty="0"/>
              <a:t>NC Selection Software</a:t>
            </a:r>
          </a:p>
        </p:txBody>
      </p:sp>
      <p:sp>
        <p:nvSpPr>
          <p:cNvPr id="4" name="Text Placeholder 3">
            <a:extLst>
              <a:ext uri="{FF2B5EF4-FFF2-40B4-BE49-F238E27FC236}">
                <a16:creationId xmlns:a16="http://schemas.microsoft.com/office/drawing/2014/main" id="{B13B756A-4306-4206-9E36-12621342CF58}"/>
              </a:ext>
            </a:extLst>
          </p:cNvPr>
          <p:cNvSpPr>
            <a:spLocks noGrp="1"/>
          </p:cNvSpPr>
          <p:nvPr>
            <p:ph type="body" sz="quarter" idx="10"/>
          </p:nvPr>
        </p:nvSpPr>
        <p:spPr/>
        <p:txBody>
          <a:bodyPr>
            <a:normAutofit fontScale="92500" lnSpcReduction="20000"/>
          </a:bodyPr>
          <a:lstStyle/>
          <a:p>
            <a:r>
              <a:rPr lang="en-CA" dirty="0">
                <a:solidFill>
                  <a:schemeClr val="tx1"/>
                </a:solidFill>
              </a:rPr>
              <a:t>ALL-IN-ONE Software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103" y="2286242"/>
            <a:ext cx="4133134" cy="2857258"/>
          </a:xfrm>
          <a:prstGeom prst="rect">
            <a:avLst/>
          </a:prstGeom>
        </p:spPr>
      </p:pic>
      <p:pic>
        <p:nvPicPr>
          <p:cNvPr id="6" name="Picture 5"/>
          <p:cNvPicPr>
            <a:picLocks noChangeAspect="1"/>
          </p:cNvPicPr>
          <p:nvPr/>
        </p:nvPicPr>
        <p:blipFill>
          <a:blip r:embed="rId4"/>
          <a:stretch>
            <a:fillRect/>
          </a:stretch>
        </p:blipFill>
        <p:spPr>
          <a:xfrm>
            <a:off x="4679944" y="2285384"/>
            <a:ext cx="4379649" cy="2858116"/>
          </a:xfrm>
          <a:prstGeom prst="rect">
            <a:avLst/>
          </a:prstGeom>
        </p:spPr>
      </p:pic>
      <p:sp>
        <p:nvSpPr>
          <p:cNvPr id="7" name="Rectangle 6"/>
          <p:cNvSpPr/>
          <p:nvPr/>
        </p:nvSpPr>
        <p:spPr>
          <a:xfrm>
            <a:off x="5992837" y="2771335"/>
            <a:ext cx="752621" cy="597877"/>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CA"/>
          </a:p>
        </p:txBody>
      </p:sp>
      <p:sp>
        <p:nvSpPr>
          <p:cNvPr id="8" name="Rectangle 7"/>
          <p:cNvSpPr/>
          <p:nvPr/>
        </p:nvSpPr>
        <p:spPr>
          <a:xfrm>
            <a:off x="5261316" y="4290646"/>
            <a:ext cx="731521" cy="740936"/>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CA"/>
          </a:p>
        </p:txBody>
      </p:sp>
    </p:spTree>
    <p:extLst>
      <p:ext uri="{BB962C8B-B14F-4D97-AF65-F5344CB8AC3E}">
        <p14:creationId xmlns:p14="http://schemas.microsoft.com/office/powerpoint/2010/main" val="324526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42AE63-8B2E-4C8F-A9F5-918B6509E45E}"/>
              </a:ext>
            </a:extLst>
          </p:cNvPr>
          <p:cNvSpPr>
            <a:spLocks noGrp="1"/>
          </p:cNvSpPr>
          <p:nvPr>
            <p:ph idx="1"/>
          </p:nvPr>
        </p:nvSpPr>
        <p:spPr/>
        <p:txBody>
          <a:bodyPr/>
          <a:lstStyle/>
          <a:p>
            <a:pPr marL="0" indent="0">
              <a:buNone/>
              <a:defRPr/>
            </a:pPr>
            <a:r>
              <a:rPr lang="en-CA" dirty="0"/>
              <a:t>Silencer Selection:</a:t>
            </a:r>
          </a:p>
          <a:p>
            <a:pPr marL="0" indent="0">
              <a:buNone/>
              <a:defRPr/>
            </a:pPr>
            <a:endParaRPr lang="en-CA" dirty="0"/>
          </a:p>
          <a:p>
            <a:pPr marL="0" indent="0">
              <a:buNone/>
              <a:defRPr/>
            </a:pPr>
            <a:r>
              <a:rPr lang="en-CA" dirty="0"/>
              <a:t>Powerful tool for selecting Noise Control Products:</a:t>
            </a:r>
          </a:p>
          <a:p>
            <a:pPr marL="0" indent="0">
              <a:buNone/>
              <a:defRPr/>
            </a:pPr>
            <a:endParaRPr lang="en-CA" dirty="0"/>
          </a:p>
          <a:p>
            <a:pPr marL="0" indent="0">
              <a:lnSpc>
                <a:spcPct val="150000"/>
              </a:lnSpc>
              <a:buNone/>
              <a:defRPr/>
            </a:pPr>
            <a:r>
              <a:rPr lang="en-CA" dirty="0"/>
              <a:t>Three(3) Search Types:</a:t>
            </a:r>
          </a:p>
          <a:p>
            <a:pPr marL="0" indent="0">
              <a:lnSpc>
                <a:spcPct val="150000"/>
              </a:lnSpc>
              <a:buNone/>
              <a:defRPr/>
            </a:pPr>
            <a:r>
              <a:rPr lang="en-CA" dirty="0"/>
              <a:t>		- 	Selection by Scheduled Performance</a:t>
            </a:r>
          </a:p>
          <a:p>
            <a:pPr marL="0" indent="0">
              <a:lnSpc>
                <a:spcPct val="150000"/>
              </a:lnSpc>
              <a:buNone/>
              <a:defRPr/>
            </a:pPr>
            <a:r>
              <a:rPr lang="en-CA" dirty="0"/>
              <a:t>		-	Selection by Design Criteria</a:t>
            </a:r>
          </a:p>
          <a:p>
            <a:pPr marL="0" indent="0">
              <a:lnSpc>
                <a:spcPct val="150000"/>
              </a:lnSpc>
              <a:buNone/>
              <a:defRPr/>
            </a:pPr>
            <a:r>
              <a:rPr lang="en-CA" dirty="0"/>
              <a:t>		-	Selection by Price Industries Model</a:t>
            </a:r>
          </a:p>
          <a:p>
            <a:endParaRPr lang="en-CA" dirty="0"/>
          </a:p>
        </p:txBody>
      </p:sp>
      <p:sp>
        <p:nvSpPr>
          <p:cNvPr id="3" name="Text Placeholder 2">
            <a:extLst>
              <a:ext uri="{FF2B5EF4-FFF2-40B4-BE49-F238E27FC236}">
                <a16:creationId xmlns:a16="http://schemas.microsoft.com/office/drawing/2014/main" id="{DCD83828-DB50-4389-A7F1-9126AB0FF1B5}"/>
              </a:ext>
            </a:extLst>
          </p:cNvPr>
          <p:cNvSpPr>
            <a:spLocks noGrp="1"/>
          </p:cNvSpPr>
          <p:nvPr>
            <p:ph type="body" sz="quarter" idx="10"/>
          </p:nvPr>
        </p:nvSpPr>
        <p:spPr/>
        <p:txBody>
          <a:bodyPr>
            <a:normAutofit fontScale="92500" lnSpcReduction="20000"/>
          </a:bodyPr>
          <a:lstStyle/>
          <a:p>
            <a:r>
              <a:rPr lang="en-CA" dirty="0">
                <a:solidFill>
                  <a:schemeClr val="tx1"/>
                </a:solidFill>
              </a:rPr>
              <a:t>ALL-IN-ONE Software</a:t>
            </a:r>
          </a:p>
          <a:p>
            <a:endParaRPr lang="en-CA" dirty="0"/>
          </a:p>
        </p:txBody>
      </p:sp>
      <p:sp>
        <p:nvSpPr>
          <p:cNvPr id="4" name="Title 3">
            <a:extLst>
              <a:ext uri="{FF2B5EF4-FFF2-40B4-BE49-F238E27FC236}">
                <a16:creationId xmlns:a16="http://schemas.microsoft.com/office/drawing/2014/main" id="{F9CCF7B9-40A0-432B-BE7D-F92F70148200}"/>
              </a:ext>
            </a:extLst>
          </p:cNvPr>
          <p:cNvSpPr>
            <a:spLocks noGrp="1"/>
          </p:cNvSpPr>
          <p:nvPr>
            <p:ph type="title"/>
          </p:nvPr>
        </p:nvSpPr>
        <p:spPr/>
        <p:txBody>
          <a:bodyPr>
            <a:normAutofit fontScale="90000"/>
          </a:bodyPr>
          <a:lstStyle/>
          <a:p>
            <a:r>
              <a:rPr lang="en-CA" dirty="0"/>
              <a:t>NC Selection Software</a:t>
            </a:r>
          </a:p>
        </p:txBody>
      </p:sp>
      <p:pic>
        <p:nvPicPr>
          <p:cNvPr id="5" name="Picture 4"/>
          <p:cNvPicPr>
            <a:picLocks noChangeAspect="1"/>
          </p:cNvPicPr>
          <p:nvPr/>
        </p:nvPicPr>
        <p:blipFill>
          <a:blip r:embed="rId2"/>
          <a:stretch>
            <a:fillRect/>
          </a:stretch>
        </p:blipFill>
        <p:spPr>
          <a:xfrm>
            <a:off x="5657268" y="1130178"/>
            <a:ext cx="3330741" cy="4013322"/>
          </a:xfrm>
          <a:prstGeom prst="rect">
            <a:avLst/>
          </a:prstGeom>
        </p:spPr>
      </p:pic>
    </p:spTree>
    <p:extLst>
      <p:ext uri="{BB962C8B-B14F-4D97-AF65-F5344CB8AC3E}">
        <p14:creationId xmlns:p14="http://schemas.microsoft.com/office/powerpoint/2010/main" val="31263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42AE63-8B2E-4C8F-A9F5-918B6509E45E}"/>
              </a:ext>
            </a:extLst>
          </p:cNvPr>
          <p:cNvSpPr>
            <a:spLocks noGrp="1"/>
          </p:cNvSpPr>
          <p:nvPr>
            <p:ph idx="1"/>
          </p:nvPr>
        </p:nvSpPr>
        <p:spPr/>
        <p:txBody>
          <a:bodyPr/>
          <a:lstStyle/>
          <a:p>
            <a:r>
              <a:rPr lang="en-CA" dirty="0"/>
              <a:t>Selections by scheduled performance</a:t>
            </a:r>
          </a:p>
        </p:txBody>
      </p:sp>
      <p:sp>
        <p:nvSpPr>
          <p:cNvPr id="3" name="Text Placeholder 2">
            <a:extLst>
              <a:ext uri="{FF2B5EF4-FFF2-40B4-BE49-F238E27FC236}">
                <a16:creationId xmlns:a16="http://schemas.microsoft.com/office/drawing/2014/main" id="{DCD83828-DB50-4389-A7F1-9126AB0FF1B5}"/>
              </a:ext>
            </a:extLst>
          </p:cNvPr>
          <p:cNvSpPr>
            <a:spLocks noGrp="1"/>
          </p:cNvSpPr>
          <p:nvPr>
            <p:ph type="body" sz="quarter" idx="10"/>
          </p:nvPr>
        </p:nvSpPr>
        <p:spPr/>
        <p:txBody>
          <a:bodyPr>
            <a:normAutofit fontScale="92500" lnSpcReduction="20000"/>
          </a:bodyPr>
          <a:lstStyle/>
          <a:p>
            <a:r>
              <a:rPr lang="en-CA" dirty="0">
                <a:solidFill>
                  <a:schemeClr val="tx1"/>
                </a:solidFill>
              </a:rPr>
              <a:t>ALL-IN-ONE Software</a:t>
            </a:r>
          </a:p>
          <a:p>
            <a:endParaRPr lang="en-CA" dirty="0"/>
          </a:p>
        </p:txBody>
      </p:sp>
      <p:sp>
        <p:nvSpPr>
          <p:cNvPr id="4" name="Title 3">
            <a:extLst>
              <a:ext uri="{FF2B5EF4-FFF2-40B4-BE49-F238E27FC236}">
                <a16:creationId xmlns:a16="http://schemas.microsoft.com/office/drawing/2014/main" id="{F9CCF7B9-40A0-432B-BE7D-F92F70148200}"/>
              </a:ext>
            </a:extLst>
          </p:cNvPr>
          <p:cNvSpPr>
            <a:spLocks noGrp="1"/>
          </p:cNvSpPr>
          <p:nvPr>
            <p:ph type="title"/>
          </p:nvPr>
        </p:nvSpPr>
        <p:spPr/>
        <p:txBody>
          <a:bodyPr>
            <a:normAutofit fontScale="90000"/>
          </a:bodyPr>
          <a:lstStyle/>
          <a:p>
            <a:r>
              <a:rPr lang="en-CA" dirty="0"/>
              <a:t>NC Selection Software</a:t>
            </a:r>
          </a:p>
        </p:txBody>
      </p:sp>
      <p:pic>
        <p:nvPicPr>
          <p:cNvPr id="6" name="Picture 5"/>
          <p:cNvPicPr>
            <a:picLocks noChangeAspect="1"/>
          </p:cNvPicPr>
          <p:nvPr/>
        </p:nvPicPr>
        <p:blipFill>
          <a:blip r:embed="rId2"/>
          <a:stretch>
            <a:fillRect/>
          </a:stretch>
        </p:blipFill>
        <p:spPr>
          <a:xfrm>
            <a:off x="0" y="3115244"/>
            <a:ext cx="9227646" cy="3265045"/>
          </a:xfrm>
          <a:prstGeom prst="rect">
            <a:avLst/>
          </a:prstGeom>
        </p:spPr>
      </p:pic>
      <p:pic>
        <p:nvPicPr>
          <p:cNvPr id="7" name="Picture 6"/>
          <p:cNvPicPr>
            <a:picLocks noChangeAspect="1"/>
          </p:cNvPicPr>
          <p:nvPr/>
        </p:nvPicPr>
        <p:blipFill>
          <a:blip r:embed="rId3"/>
          <a:stretch>
            <a:fillRect/>
          </a:stretch>
        </p:blipFill>
        <p:spPr>
          <a:xfrm>
            <a:off x="81618" y="1650468"/>
            <a:ext cx="9064410" cy="1628560"/>
          </a:xfrm>
          <a:prstGeom prst="rect">
            <a:avLst/>
          </a:prstGeom>
        </p:spPr>
      </p:pic>
      <p:sp>
        <p:nvSpPr>
          <p:cNvPr id="8" name="Rectangle 7"/>
          <p:cNvSpPr/>
          <p:nvPr/>
        </p:nvSpPr>
        <p:spPr>
          <a:xfrm>
            <a:off x="4613823" y="1684283"/>
            <a:ext cx="4502324" cy="1534284"/>
          </a:xfrm>
          <a:prstGeom prst="rect">
            <a:avLst/>
          </a:prstGeom>
          <a:noFill/>
          <a:ln w="571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A"/>
          </a:p>
        </p:txBody>
      </p:sp>
      <p:sp>
        <p:nvSpPr>
          <p:cNvPr id="9" name="Rectangle 8"/>
          <p:cNvSpPr/>
          <p:nvPr/>
        </p:nvSpPr>
        <p:spPr>
          <a:xfrm>
            <a:off x="4368018" y="3530991"/>
            <a:ext cx="4782872" cy="2153814"/>
          </a:xfrm>
          <a:prstGeom prst="rect">
            <a:avLst/>
          </a:prstGeom>
          <a:noFill/>
          <a:ln w="571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A"/>
          </a:p>
        </p:txBody>
      </p:sp>
    </p:spTree>
    <p:extLst>
      <p:ext uri="{BB962C8B-B14F-4D97-AF65-F5344CB8AC3E}">
        <p14:creationId xmlns:p14="http://schemas.microsoft.com/office/powerpoint/2010/main" val="138489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42AE63-8B2E-4C8F-A9F5-918B6509E45E}"/>
              </a:ext>
            </a:extLst>
          </p:cNvPr>
          <p:cNvSpPr>
            <a:spLocks noGrp="1"/>
          </p:cNvSpPr>
          <p:nvPr>
            <p:ph idx="1"/>
          </p:nvPr>
        </p:nvSpPr>
        <p:spPr/>
        <p:txBody>
          <a:bodyPr/>
          <a:lstStyle/>
          <a:p>
            <a:r>
              <a:rPr lang="en-CA" dirty="0"/>
              <a:t>Selection by design criteria</a:t>
            </a:r>
          </a:p>
        </p:txBody>
      </p:sp>
      <p:sp>
        <p:nvSpPr>
          <p:cNvPr id="3" name="Text Placeholder 2">
            <a:extLst>
              <a:ext uri="{FF2B5EF4-FFF2-40B4-BE49-F238E27FC236}">
                <a16:creationId xmlns:a16="http://schemas.microsoft.com/office/drawing/2014/main" id="{DCD83828-DB50-4389-A7F1-9126AB0FF1B5}"/>
              </a:ext>
            </a:extLst>
          </p:cNvPr>
          <p:cNvSpPr>
            <a:spLocks noGrp="1"/>
          </p:cNvSpPr>
          <p:nvPr>
            <p:ph type="body" sz="quarter" idx="10"/>
          </p:nvPr>
        </p:nvSpPr>
        <p:spPr/>
        <p:txBody>
          <a:bodyPr>
            <a:normAutofit fontScale="92500" lnSpcReduction="20000"/>
          </a:bodyPr>
          <a:lstStyle/>
          <a:p>
            <a:r>
              <a:rPr lang="en-CA" dirty="0">
                <a:solidFill>
                  <a:schemeClr val="tx1"/>
                </a:solidFill>
              </a:rPr>
              <a:t>ALL-IN-ONE Software</a:t>
            </a:r>
          </a:p>
          <a:p>
            <a:endParaRPr lang="en-CA" dirty="0"/>
          </a:p>
        </p:txBody>
      </p:sp>
      <p:sp>
        <p:nvSpPr>
          <p:cNvPr id="4" name="Title 3">
            <a:extLst>
              <a:ext uri="{FF2B5EF4-FFF2-40B4-BE49-F238E27FC236}">
                <a16:creationId xmlns:a16="http://schemas.microsoft.com/office/drawing/2014/main" id="{F9CCF7B9-40A0-432B-BE7D-F92F70148200}"/>
              </a:ext>
            </a:extLst>
          </p:cNvPr>
          <p:cNvSpPr>
            <a:spLocks noGrp="1"/>
          </p:cNvSpPr>
          <p:nvPr>
            <p:ph type="title"/>
          </p:nvPr>
        </p:nvSpPr>
        <p:spPr/>
        <p:txBody>
          <a:bodyPr>
            <a:normAutofit fontScale="90000"/>
          </a:bodyPr>
          <a:lstStyle/>
          <a:p>
            <a:r>
              <a:rPr lang="en-CA" dirty="0"/>
              <a:t>NC Selection Software</a:t>
            </a:r>
          </a:p>
        </p:txBody>
      </p:sp>
      <p:pic>
        <p:nvPicPr>
          <p:cNvPr id="10" name="Picture 9"/>
          <p:cNvPicPr>
            <a:picLocks noChangeAspect="1"/>
          </p:cNvPicPr>
          <p:nvPr/>
        </p:nvPicPr>
        <p:blipFill>
          <a:blip r:embed="rId2"/>
          <a:stretch>
            <a:fillRect/>
          </a:stretch>
        </p:blipFill>
        <p:spPr>
          <a:xfrm>
            <a:off x="5019701" y="1155459"/>
            <a:ext cx="3857054" cy="3988041"/>
          </a:xfrm>
          <a:prstGeom prst="rect">
            <a:avLst/>
          </a:prstGeom>
        </p:spPr>
      </p:pic>
      <p:pic>
        <p:nvPicPr>
          <p:cNvPr id="11" name="Picture 10"/>
          <p:cNvPicPr>
            <a:picLocks noChangeAspect="1"/>
          </p:cNvPicPr>
          <p:nvPr/>
        </p:nvPicPr>
        <p:blipFill>
          <a:blip r:embed="rId3"/>
          <a:stretch>
            <a:fillRect/>
          </a:stretch>
        </p:blipFill>
        <p:spPr>
          <a:xfrm>
            <a:off x="34782" y="1892727"/>
            <a:ext cx="2347048" cy="2461223"/>
          </a:xfrm>
          <a:prstGeom prst="rect">
            <a:avLst/>
          </a:prstGeom>
        </p:spPr>
      </p:pic>
      <p:pic>
        <p:nvPicPr>
          <p:cNvPr id="12" name="Picture 11"/>
          <p:cNvPicPr>
            <a:picLocks noChangeAspect="1"/>
          </p:cNvPicPr>
          <p:nvPr/>
        </p:nvPicPr>
        <p:blipFill>
          <a:blip r:embed="rId4"/>
          <a:stretch>
            <a:fillRect/>
          </a:stretch>
        </p:blipFill>
        <p:spPr>
          <a:xfrm>
            <a:off x="2336274" y="1838949"/>
            <a:ext cx="2683427" cy="2837841"/>
          </a:xfrm>
          <a:prstGeom prst="rect">
            <a:avLst/>
          </a:prstGeom>
        </p:spPr>
      </p:pic>
    </p:spTree>
    <p:extLst>
      <p:ext uri="{BB962C8B-B14F-4D97-AF65-F5344CB8AC3E}">
        <p14:creationId xmlns:p14="http://schemas.microsoft.com/office/powerpoint/2010/main" val="479808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Content Placeholder 1"/>
          <p:cNvPicPr>
            <a:picLocks noGrp="1" noChangeAspect="1"/>
          </p:cNvPicPr>
          <p:nvPr>
            <p:ph idx="1"/>
          </p:nvPr>
        </p:nvPicPr>
        <p:blipFill>
          <a:blip r:embed="rId2"/>
          <a:stretch>
            <a:fillRect/>
          </a:stretch>
        </p:blipFill>
        <p:spPr>
          <a:xfrm>
            <a:off x="900332" y="1155459"/>
            <a:ext cx="7308166" cy="3955070"/>
          </a:xfrm>
          <a:prstGeom prst="rect">
            <a:avLst/>
          </a:prstGeom>
          <a:ln>
            <a:solidFill>
              <a:srgbClr val="FFC000"/>
            </a:solidFill>
          </a:ln>
        </p:spPr>
      </p:pic>
      <p:sp>
        <p:nvSpPr>
          <p:cNvPr id="3" name="Text Placeholder 2">
            <a:extLst>
              <a:ext uri="{FF2B5EF4-FFF2-40B4-BE49-F238E27FC236}">
                <a16:creationId xmlns:a16="http://schemas.microsoft.com/office/drawing/2014/main" id="{DCD83828-DB50-4389-A7F1-9126AB0FF1B5}"/>
              </a:ext>
            </a:extLst>
          </p:cNvPr>
          <p:cNvSpPr>
            <a:spLocks noGrp="1"/>
          </p:cNvSpPr>
          <p:nvPr>
            <p:ph type="body" sz="quarter" idx="10"/>
          </p:nvPr>
        </p:nvSpPr>
        <p:spPr/>
        <p:txBody>
          <a:bodyPr>
            <a:normAutofit fontScale="92500" lnSpcReduction="20000"/>
          </a:bodyPr>
          <a:lstStyle/>
          <a:p>
            <a:r>
              <a:rPr lang="en-CA" dirty="0">
                <a:solidFill>
                  <a:schemeClr val="tx1"/>
                </a:solidFill>
              </a:rPr>
              <a:t>ALL-IN-ONE Software</a:t>
            </a:r>
          </a:p>
          <a:p>
            <a:endParaRPr lang="en-CA" dirty="0">
              <a:solidFill>
                <a:schemeClr val="tx1"/>
              </a:solidFill>
            </a:endParaRPr>
          </a:p>
        </p:txBody>
      </p:sp>
      <p:sp>
        <p:nvSpPr>
          <p:cNvPr id="4" name="Title 3">
            <a:extLst>
              <a:ext uri="{FF2B5EF4-FFF2-40B4-BE49-F238E27FC236}">
                <a16:creationId xmlns:a16="http://schemas.microsoft.com/office/drawing/2014/main" id="{F9CCF7B9-40A0-432B-BE7D-F92F70148200}"/>
              </a:ext>
            </a:extLst>
          </p:cNvPr>
          <p:cNvSpPr>
            <a:spLocks noGrp="1"/>
          </p:cNvSpPr>
          <p:nvPr>
            <p:ph type="title"/>
          </p:nvPr>
        </p:nvSpPr>
        <p:spPr/>
        <p:txBody>
          <a:bodyPr>
            <a:normAutofit fontScale="90000"/>
          </a:bodyPr>
          <a:lstStyle/>
          <a:p>
            <a:r>
              <a:rPr lang="en-CA" dirty="0"/>
              <a:t>NC Selection Software</a:t>
            </a:r>
          </a:p>
        </p:txBody>
      </p:sp>
    </p:spTree>
    <p:extLst>
      <p:ext uri="{BB962C8B-B14F-4D97-AF65-F5344CB8AC3E}">
        <p14:creationId xmlns:p14="http://schemas.microsoft.com/office/powerpoint/2010/main" val="2926546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1050" y="1081455"/>
            <a:ext cx="8389358" cy="3774281"/>
          </a:xfrm>
        </p:spPr>
        <p:txBody>
          <a:bodyPr/>
          <a:lstStyle/>
          <a:p>
            <a:r>
              <a:rPr lang="en-US" dirty="0"/>
              <a:t>By Model</a:t>
            </a:r>
          </a:p>
        </p:txBody>
      </p:sp>
      <p:sp>
        <p:nvSpPr>
          <p:cNvPr id="3" name="Text Placeholder 2">
            <a:extLst>
              <a:ext uri="{FF2B5EF4-FFF2-40B4-BE49-F238E27FC236}">
                <a16:creationId xmlns:a16="http://schemas.microsoft.com/office/drawing/2014/main" id="{DCD83828-DB50-4389-A7F1-9126AB0FF1B5}"/>
              </a:ext>
            </a:extLst>
          </p:cNvPr>
          <p:cNvSpPr>
            <a:spLocks noGrp="1"/>
          </p:cNvSpPr>
          <p:nvPr>
            <p:ph type="body" sz="quarter" idx="10"/>
          </p:nvPr>
        </p:nvSpPr>
        <p:spPr/>
        <p:txBody>
          <a:bodyPr>
            <a:normAutofit fontScale="92500" lnSpcReduction="20000"/>
          </a:bodyPr>
          <a:lstStyle/>
          <a:p>
            <a:r>
              <a:rPr lang="en-CA" dirty="0">
                <a:solidFill>
                  <a:schemeClr val="tx1"/>
                </a:solidFill>
              </a:rPr>
              <a:t>ALL-IN-ONE Software</a:t>
            </a:r>
          </a:p>
          <a:p>
            <a:endParaRPr lang="en-CA" dirty="0">
              <a:solidFill>
                <a:schemeClr val="tx1"/>
              </a:solidFill>
            </a:endParaRPr>
          </a:p>
        </p:txBody>
      </p:sp>
      <p:sp>
        <p:nvSpPr>
          <p:cNvPr id="4" name="Title 3">
            <a:extLst>
              <a:ext uri="{FF2B5EF4-FFF2-40B4-BE49-F238E27FC236}">
                <a16:creationId xmlns:a16="http://schemas.microsoft.com/office/drawing/2014/main" id="{F9CCF7B9-40A0-432B-BE7D-F92F70148200}"/>
              </a:ext>
            </a:extLst>
          </p:cNvPr>
          <p:cNvSpPr>
            <a:spLocks noGrp="1"/>
          </p:cNvSpPr>
          <p:nvPr>
            <p:ph type="title"/>
          </p:nvPr>
        </p:nvSpPr>
        <p:spPr/>
        <p:txBody>
          <a:bodyPr>
            <a:normAutofit fontScale="90000"/>
          </a:bodyPr>
          <a:lstStyle/>
          <a:p>
            <a:r>
              <a:rPr lang="en-CA" dirty="0"/>
              <a:t>NC Selection Software</a:t>
            </a:r>
          </a:p>
        </p:txBody>
      </p:sp>
      <p:pic>
        <p:nvPicPr>
          <p:cNvPr id="5" name="Picture 4"/>
          <p:cNvPicPr>
            <a:picLocks noChangeAspect="1"/>
          </p:cNvPicPr>
          <p:nvPr/>
        </p:nvPicPr>
        <p:blipFill>
          <a:blip r:embed="rId2"/>
          <a:stretch>
            <a:fillRect/>
          </a:stretch>
        </p:blipFill>
        <p:spPr>
          <a:xfrm>
            <a:off x="450165" y="1420836"/>
            <a:ext cx="7603589" cy="3722663"/>
          </a:xfrm>
          <a:prstGeom prst="rect">
            <a:avLst/>
          </a:prstGeom>
        </p:spPr>
      </p:pic>
    </p:spTree>
    <p:extLst>
      <p:ext uri="{BB962C8B-B14F-4D97-AF65-F5344CB8AC3E}">
        <p14:creationId xmlns:p14="http://schemas.microsoft.com/office/powerpoint/2010/main" val="572763734"/>
      </p:ext>
    </p:extLst>
  </p:cSld>
  <p:clrMapOvr>
    <a:masterClrMapping/>
  </p:clrMapOvr>
</p:sld>
</file>

<file path=ppt/theme/theme1.xml><?xml version="1.0" encoding="utf-8"?>
<a:theme xmlns:a="http://schemas.openxmlformats.org/drawingml/2006/main" name="8_Diffusers">
  <a:themeElements>
    <a:clrScheme name="Mechanical">
      <a:dk1>
        <a:sysClr val="windowText" lastClr="000000"/>
      </a:dk1>
      <a:lt1>
        <a:srgbClr val="FFFFFF"/>
      </a:lt1>
      <a:dk2>
        <a:srgbClr val="7F7F7F"/>
      </a:dk2>
      <a:lt2>
        <a:srgbClr val="E6E6E6"/>
      </a:lt2>
      <a:accent1>
        <a:srgbClr val="00B1B0"/>
      </a:accent1>
      <a:accent2>
        <a:srgbClr val="1883AF"/>
      </a:accent2>
      <a:accent3>
        <a:srgbClr val="C8AE26"/>
      </a:accent3>
      <a:accent4>
        <a:srgbClr val="000000"/>
      </a:accent4>
      <a:accent5>
        <a:srgbClr val="000000"/>
      </a:accent5>
      <a:accent6>
        <a:srgbClr val="000000"/>
      </a:accent6>
      <a:hlink>
        <a:srgbClr val="0088E8"/>
      </a:hlink>
      <a:folHlink>
        <a:srgbClr val="0060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me1">
  <a:themeElements>
    <a:clrScheme name="Holyoake">
      <a:dk1>
        <a:srgbClr val="000000"/>
      </a:dk1>
      <a:lt1>
        <a:srgbClr val="FFFFFF"/>
      </a:lt1>
      <a:dk2>
        <a:srgbClr val="44546A"/>
      </a:dk2>
      <a:lt2>
        <a:srgbClr val="E7E6E6"/>
      </a:lt2>
      <a:accent1>
        <a:srgbClr val="FE5000"/>
      </a:accent1>
      <a:accent2>
        <a:srgbClr val="0061C6"/>
      </a:accent2>
      <a:accent3>
        <a:srgbClr val="554640"/>
      </a:accent3>
      <a:accent4>
        <a:srgbClr val="98C1D9"/>
      </a:accent4>
      <a:accent5>
        <a:srgbClr val="092327"/>
      </a:accent5>
      <a:accent6>
        <a:srgbClr val="FFE3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938DBFFC-1440-42A0-9FDC-F06493E0F4ED}" vid="{DFCDD1D1-2E2D-4C76-9858-29D9F8EE520A}"/>
    </a:ext>
  </a:extLst>
</a:theme>
</file>

<file path=ppt/theme/theme3.xml><?xml version="1.0" encoding="utf-8"?>
<a:theme xmlns:a="http://schemas.openxmlformats.org/drawingml/2006/main" name="1_Theme1">
  <a:themeElements>
    <a:clrScheme name="Holyoake">
      <a:dk1>
        <a:srgbClr val="000000"/>
      </a:dk1>
      <a:lt1>
        <a:srgbClr val="FFFFFF"/>
      </a:lt1>
      <a:dk2>
        <a:srgbClr val="44546A"/>
      </a:dk2>
      <a:lt2>
        <a:srgbClr val="E7E6E6"/>
      </a:lt2>
      <a:accent1>
        <a:srgbClr val="FE5000"/>
      </a:accent1>
      <a:accent2>
        <a:srgbClr val="0061C6"/>
      </a:accent2>
      <a:accent3>
        <a:srgbClr val="554640"/>
      </a:accent3>
      <a:accent4>
        <a:srgbClr val="98C1D9"/>
      </a:accent4>
      <a:accent5>
        <a:srgbClr val="092327"/>
      </a:accent5>
      <a:accent6>
        <a:srgbClr val="FFE3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938DBFFC-1440-42A0-9FDC-F06493E0F4ED}" vid="{DFCDD1D1-2E2D-4C76-9858-29D9F8EE520A}"/>
    </a:ext>
  </a:extLst>
</a:theme>
</file>

<file path=ppt/theme/theme4.xml><?xml version="1.0" encoding="utf-8"?>
<a:theme xmlns:a="http://schemas.openxmlformats.org/drawingml/2006/main" name="Office Theme">
  <a:themeElements>
    <a:clrScheme name="Price">
      <a:dk1>
        <a:sysClr val="windowText" lastClr="000000"/>
      </a:dk1>
      <a:lt1>
        <a:srgbClr val="FFFFFF"/>
      </a:lt1>
      <a:dk2>
        <a:srgbClr val="7F7F7F"/>
      </a:dk2>
      <a:lt2>
        <a:srgbClr val="E6E6E6"/>
      </a:lt2>
      <a:accent1>
        <a:srgbClr val="003A63"/>
      </a:accent1>
      <a:accent2>
        <a:srgbClr val="EE3124"/>
      </a:accent2>
      <a:accent3>
        <a:srgbClr val="572700"/>
      </a:accent3>
      <a:accent4>
        <a:srgbClr val="4B721D"/>
      </a:accent4>
      <a:accent5>
        <a:srgbClr val="E7A614"/>
      </a:accent5>
      <a:accent6>
        <a:srgbClr val="8B005A"/>
      </a:accent6>
      <a:hlink>
        <a:srgbClr val="0088E8"/>
      </a:hlink>
      <a:folHlink>
        <a:srgbClr val="0060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Price">
      <a:dk1>
        <a:sysClr val="windowText" lastClr="000000"/>
      </a:dk1>
      <a:lt1>
        <a:srgbClr val="FFFFFF"/>
      </a:lt1>
      <a:dk2>
        <a:srgbClr val="7F7F7F"/>
      </a:dk2>
      <a:lt2>
        <a:srgbClr val="E6E6E6"/>
      </a:lt2>
      <a:accent1>
        <a:srgbClr val="003A63"/>
      </a:accent1>
      <a:accent2>
        <a:srgbClr val="EE3124"/>
      </a:accent2>
      <a:accent3>
        <a:srgbClr val="572700"/>
      </a:accent3>
      <a:accent4>
        <a:srgbClr val="4B721D"/>
      </a:accent4>
      <a:accent5>
        <a:srgbClr val="E7A614"/>
      </a:accent5>
      <a:accent6>
        <a:srgbClr val="8B005A"/>
      </a:accent6>
      <a:hlink>
        <a:srgbClr val="0088E8"/>
      </a:hlink>
      <a:folHlink>
        <a:srgbClr val="0060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B60F7760744A4EA9CAD42897A93B00" ma:contentTypeVersion="10" ma:contentTypeDescription="Create a new document." ma:contentTypeScope="" ma:versionID="69b7e9f5fc3d763ed2bc073c19116c9f">
  <xsd:schema xmlns:xsd="http://www.w3.org/2001/XMLSchema" xmlns:xs="http://www.w3.org/2001/XMLSchema" xmlns:p="http://schemas.microsoft.com/office/2006/metadata/properties" xmlns:ns2="ca09b93f-7f62-44e4-8f29-c2f201d23b3a" xmlns:ns3="b2fe1d91-8c58-4db4-ad08-9d621a4359a3" targetNamespace="http://schemas.microsoft.com/office/2006/metadata/properties" ma:root="true" ma:fieldsID="134e8c30962a50019a6a87ba37151387" ns2:_="" ns3:_="">
    <xsd:import namespace="ca09b93f-7f62-44e4-8f29-c2f201d23b3a"/>
    <xsd:import namespace="b2fe1d91-8c58-4db4-ad08-9d621a4359a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9b93f-7f62-44e4-8f29-c2f201d23b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db336a1-6874-40d6-b932-5b584ede04e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fe1d91-8c58-4db4-ad08-9d621a4359a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e5d8ac5-4ed3-4097-bcf9-df44c5242c93}" ma:internalName="TaxCatchAll" ma:showField="CatchAllData" ma:web="b2fe1d91-8c58-4db4-ad08-9d621a435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09b93f-7f62-44e4-8f29-c2f201d23b3a">
      <Terms xmlns="http://schemas.microsoft.com/office/infopath/2007/PartnerControls"/>
    </lcf76f155ced4ddcb4097134ff3c332f>
    <TaxCatchAll xmlns="b2fe1d91-8c58-4db4-ad08-9d621a4359a3" xsi:nil="true"/>
  </documentManagement>
</p:properties>
</file>

<file path=customXml/itemProps1.xml><?xml version="1.0" encoding="utf-8"?>
<ds:datastoreItem xmlns:ds="http://schemas.openxmlformats.org/officeDocument/2006/customXml" ds:itemID="{FFE883C5-D647-448D-BA90-DAFDACF429B4}">
  <ds:schemaRefs>
    <ds:schemaRef ds:uri="http://schemas.microsoft.com/sharepoint/v3/contenttype/forms"/>
  </ds:schemaRefs>
</ds:datastoreItem>
</file>

<file path=customXml/itemProps2.xml><?xml version="1.0" encoding="utf-8"?>
<ds:datastoreItem xmlns:ds="http://schemas.openxmlformats.org/officeDocument/2006/customXml" ds:itemID="{0AEBCB28-F0FC-4AB2-835C-3353A774C0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09b93f-7f62-44e4-8f29-c2f201d23b3a"/>
    <ds:schemaRef ds:uri="b2fe1d91-8c58-4db4-ad08-9d621a435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C21F2-230B-4C23-B4D5-2B464AE30C20}">
  <ds:schemaRefs>
    <ds:schemaRef ds:uri="http://schemas.openxmlformats.org/package/2006/metadata/core-properties"/>
    <ds:schemaRef ds:uri="http://schemas.microsoft.com/office/infopath/2007/PartnerControls"/>
    <ds:schemaRef ds:uri="http://purl.org/dc/dcmitype/"/>
    <ds:schemaRef ds:uri="09b6b798-da0f-4934-8023-275d65519c61"/>
    <ds:schemaRef ds:uri="http://schemas.microsoft.com/office/2006/documentManagement/types"/>
    <ds:schemaRef ds:uri="http://purl.org/dc/elements/1.1/"/>
    <ds:schemaRef ds:uri="http://purl.org/dc/terms/"/>
    <ds:schemaRef ds:uri="ed08bdfa-f7e5-42b5-955a-3aaabde2fa5a"/>
    <ds:schemaRef ds:uri="http://schemas.microsoft.com/office/2006/metadata/properties"/>
    <ds:schemaRef ds:uri="http://www.w3.org/XML/1998/namespace"/>
    <ds:schemaRef ds:uri="ca09b93f-7f62-44e4-8f29-c2f201d23b3a"/>
    <ds:schemaRef ds:uri="b2fe1d91-8c58-4db4-ad08-9d621a4359a3"/>
  </ds:schemaRefs>
</ds:datastoreItem>
</file>

<file path=docProps/app.xml><?xml version="1.0" encoding="utf-8"?>
<Properties xmlns="http://schemas.openxmlformats.org/officeDocument/2006/extended-properties" xmlns:vt="http://schemas.openxmlformats.org/officeDocument/2006/docPropsVTypes">
  <Template>Price_PPT_Default_v001.potx</Template>
  <TotalTime>5790</TotalTime>
  <Words>2929</Words>
  <Application>Microsoft Office PowerPoint</Application>
  <PresentationFormat>On-screen Show (16:9)</PresentationFormat>
  <Paragraphs>601</Paragraphs>
  <Slides>37</Slides>
  <Notes>19</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37</vt:i4>
      </vt:variant>
    </vt:vector>
  </HeadingPairs>
  <TitlesOfParts>
    <vt:vector size="45" baseType="lpstr">
      <vt:lpstr>Arial</vt:lpstr>
      <vt:lpstr>Calibri</vt:lpstr>
      <vt:lpstr>Calibri Light</vt:lpstr>
      <vt:lpstr>Times New Roman</vt:lpstr>
      <vt:lpstr>Wingdings</vt:lpstr>
      <vt:lpstr>8_Diffusers</vt:lpstr>
      <vt:lpstr>Theme1</vt:lpstr>
      <vt:lpstr>1_Theme1</vt:lpstr>
      <vt:lpstr>NC Selection Software (AIO)</vt:lpstr>
      <vt:lpstr>NC Selection Software (AIO)</vt:lpstr>
      <vt:lpstr>AIO Software Demo</vt:lpstr>
      <vt:lpstr>NC Selection Software</vt:lpstr>
      <vt:lpstr>NC Selection Software</vt:lpstr>
      <vt:lpstr>NC Selection Software</vt:lpstr>
      <vt:lpstr>NC Selection Software</vt:lpstr>
      <vt:lpstr>NC Selection Software</vt:lpstr>
      <vt:lpstr>NC Selection Software</vt:lpstr>
      <vt:lpstr>Silencer Selection Summary</vt:lpstr>
      <vt:lpstr>NC Selection Software</vt:lpstr>
      <vt:lpstr>NC Selection Software</vt:lpstr>
      <vt:lpstr>NC Selection Software</vt:lpstr>
      <vt:lpstr>NC Selection Software</vt:lpstr>
      <vt:lpstr>NC Selection Software</vt:lpstr>
      <vt:lpstr>NC Selection Software</vt:lpstr>
      <vt:lpstr>NC Selection Software</vt:lpstr>
      <vt:lpstr>NC Selection Software</vt:lpstr>
      <vt:lpstr>Silencer Selection Exercise</vt:lpstr>
      <vt:lpstr>NC Selection Software</vt:lpstr>
      <vt:lpstr>Factors Affecting Performance</vt:lpstr>
      <vt:lpstr>NC Selection Software</vt:lpstr>
      <vt:lpstr>NC Selection Software</vt:lpstr>
      <vt:lpstr>NC Selection Software</vt:lpstr>
      <vt:lpstr>NC Selection Software</vt:lpstr>
      <vt:lpstr>NC Selection Software</vt:lpstr>
      <vt:lpstr>NC Selection Software</vt:lpstr>
      <vt:lpstr>NC Selection Software</vt:lpstr>
      <vt:lpstr>NC Selection Software</vt:lpstr>
      <vt:lpstr>NC Selection Software</vt:lpstr>
      <vt:lpstr>NC Selection Software</vt:lpstr>
      <vt:lpstr>NC Selection Software</vt:lpstr>
      <vt:lpstr>NC Selection Software</vt:lpstr>
      <vt:lpstr>NC Selection Software</vt:lpstr>
      <vt:lpstr>NC Selection Software</vt:lpstr>
      <vt:lpstr>NC Selection Software</vt:lpstr>
      <vt:lpstr>Questions?</vt:lpstr>
    </vt:vector>
  </TitlesOfParts>
  <Company>Price Industries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Justen Vogt</dc:creator>
  <cp:lastModifiedBy>Dustin Rodgers</cp:lastModifiedBy>
  <cp:revision>543</cp:revision>
  <cp:lastPrinted>2017-03-08T21:08:20Z</cp:lastPrinted>
  <dcterms:created xsi:type="dcterms:W3CDTF">2011-11-07T15:55:17Z</dcterms:created>
  <dcterms:modified xsi:type="dcterms:W3CDTF">2023-09-01T20:29:15Z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0x01010019B60F7760744A4EA9CAD42897A93B00</vt:lpwstr>
  </property>
</Properties>
</file>