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3"/>
    <p:sldMasterId id="2147483770" r:id="rId4"/>
    <p:sldMasterId id="2147483780" r:id="rId5"/>
    <p:sldMasterId id="2147483789" r:id="rId6"/>
    <p:sldMasterId id="2147483798" r:id="rId7"/>
  </p:sldMasterIdLst>
  <p:notesMasterIdLst>
    <p:notesMasterId r:id="rId80"/>
  </p:notesMasterIdLst>
  <p:handoutMasterIdLst>
    <p:handoutMasterId r:id="rId81"/>
  </p:handoutMasterIdLst>
  <p:sldIdLst>
    <p:sldId id="335" r:id="rId8"/>
    <p:sldId id="336" r:id="rId9"/>
    <p:sldId id="337" r:id="rId10"/>
    <p:sldId id="257" r:id="rId11"/>
    <p:sldId id="273" r:id="rId12"/>
    <p:sldId id="274" r:id="rId13"/>
    <p:sldId id="275" r:id="rId14"/>
    <p:sldId id="276" r:id="rId15"/>
    <p:sldId id="277" r:id="rId16"/>
    <p:sldId id="278" r:id="rId17"/>
    <p:sldId id="279" r:id="rId18"/>
    <p:sldId id="280" r:id="rId19"/>
    <p:sldId id="399" r:id="rId20"/>
    <p:sldId id="281" r:id="rId21"/>
    <p:sldId id="398" r:id="rId22"/>
    <p:sldId id="282" r:id="rId23"/>
    <p:sldId id="283" r:id="rId24"/>
    <p:sldId id="389" r:id="rId25"/>
    <p:sldId id="284" r:id="rId26"/>
    <p:sldId id="285" r:id="rId27"/>
    <p:sldId id="286" r:id="rId28"/>
    <p:sldId id="287" r:id="rId29"/>
    <p:sldId id="288" r:id="rId30"/>
    <p:sldId id="289" r:id="rId31"/>
    <p:sldId id="290" r:id="rId32"/>
    <p:sldId id="291" r:id="rId33"/>
    <p:sldId id="292" r:id="rId34"/>
    <p:sldId id="293" r:id="rId35"/>
    <p:sldId id="294" r:id="rId36"/>
    <p:sldId id="402" r:id="rId37"/>
    <p:sldId id="295" r:id="rId38"/>
    <p:sldId id="296" r:id="rId39"/>
    <p:sldId id="297" r:id="rId40"/>
    <p:sldId id="375" r:id="rId41"/>
    <p:sldId id="299" r:id="rId42"/>
    <p:sldId id="306" r:id="rId43"/>
    <p:sldId id="307" r:id="rId44"/>
    <p:sldId id="308" r:id="rId45"/>
    <p:sldId id="309" r:id="rId46"/>
    <p:sldId id="310" r:id="rId47"/>
    <p:sldId id="311" r:id="rId48"/>
    <p:sldId id="312" r:id="rId49"/>
    <p:sldId id="392" r:id="rId50"/>
    <p:sldId id="351" r:id="rId51"/>
    <p:sldId id="365" r:id="rId52"/>
    <p:sldId id="366" r:id="rId53"/>
    <p:sldId id="368" r:id="rId54"/>
    <p:sldId id="369" r:id="rId55"/>
    <p:sldId id="370" r:id="rId56"/>
    <p:sldId id="371" r:id="rId57"/>
    <p:sldId id="372" r:id="rId58"/>
    <p:sldId id="373" r:id="rId59"/>
    <p:sldId id="397" r:id="rId60"/>
    <p:sldId id="394" r:id="rId61"/>
    <p:sldId id="395" r:id="rId62"/>
    <p:sldId id="390" r:id="rId63"/>
    <p:sldId id="391" r:id="rId64"/>
    <p:sldId id="396" r:id="rId65"/>
    <p:sldId id="323" r:id="rId66"/>
    <p:sldId id="388" r:id="rId67"/>
    <p:sldId id="325" r:id="rId68"/>
    <p:sldId id="326" r:id="rId69"/>
    <p:sldId id="327" r:id="rId70"/>
    <p:sldId id="328" r:id="rId71"/>
    <p:sldId id="329" r:id="rId72"/>
    <p:sldId id="331" r:id="rId73"/>
    <p:sldId id="364" r:id="rId74"/>
    <p:sldId id="393" r:id="rId75"/>
    <p:sldId id="400" r:id="rId76"/>
    <p:sldId id="401" r:id="rId77"/>
    <p:sldId id="404" r:id="rId78"/>
    <p:sldId id="361" r:id="rId79"/>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726"/>
    <a:srgbClr val="EB8726"/>
    <a:srgbClr val="3F4042"/>
    <a:srgbClr val="3C3C3C"/>
    <a:srgbClr val="363635"/>
    <a:srgbClr val="191919"/>
    <a:srgbClr val="333333"/>
    <a:srgbClr val="666666"/>
    <a:srgbClr val="001E35"/>
    <a:srgbClr val="001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5E56C8-4DAB-4492-AC9C-63A824AE2C16}" v="50" dt="2023-09-01T15:54:43.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1" autoAdjust="0"/>
    <p:restoredTop sz="94793" autoAdjust="0"/>
  </p:normalViewPr>
  <p:slideViewPr>
    <p:cSldViewPr snapToGrid="0" snapToObjects="1">
      <p:cViewPr varScale="1">
        <p:scale>
          <a:sx n="106" d="100"/>
          <a:sy n="106" d="100"/>
        </p:scale>
        <p:origin x="258"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10" d="100"/>
          <a:sy n="110" d="100"/>
        </p:scale>
        <p:origin x="-5240" y="-104"/>
      </p:cViewPr>
      <p:guideLst>
        <p:guide orient="horz" pos="3024"/>
        <p:guide pos="23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3.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handoutMaster" Target="handoutMasters/handoutMaster1.xml"/><Relationship Id="rId86"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5.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microsoft.com/office/2015/10/relationships/revisionInfo" Target="revisionInfo.xml"/><Relationship Id="rId61" Type="http://schemas.openxmlformats.org/officeDocument/2006/relationships/slide" Target="slides/slide54.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stin Rodgers" userId="4de77736-16f5-471f-bb57-3063e453934a" providerId="ADAL" clId="{D25E56C8-4DAB-4492-AC9C-63A824AE2C16}"/>
    <pc:docChg chg="undo custSel modSld modMainMaster modNotesMaster">
      <pc:chgData name="Dustin Rodgers" userId="4de77736-16f5-471f-bb57-3063e453934a" providerId="ADAL" clId="{D25E56C8-4DAB-4492-AC9C-63A824AE2C16}" dt="2023-09-01T15:55:24.189" v="394" actId="478"/>
      <pc:docMkLst>
        <pc:docMk/>
      </pc:docMkLst>
      <pc:sldChg chg="modSp mod">
        <pc:chgData name="Dustin Rodgers" userId="4de77736-16f5-471f-bb57-3063e453934a" providerId="ADAL" clId="{D25E56C8-4DAB-4492-AC9C-63A824AE2C16}" dt="2023-09-01T15:46:11.658" v="165" actId="207"/>
        <pc:sldMkLst>
          <pc:docMk/>
          <pc:sldMk cId="3713182397" sldId="257"/>
        </pc:sldMkLst>
        <pc:spChg chg="mod">
          <ac:chgData name="Dustin Rodgers" userId="4de77736-16f5-471f-bb57-3063e453934a" providerId="ADAL" clId="{D25E56C8-4DAB-4492-AC9C-63A824AE2C16}" dt="2023-09-01T15:43:24.345" v="136"/>
          <ac:spMkLst>
            <pc:docMk/>
            <pc:sldMk cId="3713182397" sldId="257"/>
            <ac:spMk id="2" creationId="{00000000-0000-0000-0000-000000000000}"/>
          </ac:spMkLst>
        </pc:spChg>
        <pc:spChg chg="mod">
          <ac:chgData name="Dustin Rodgers" userId="4de77736-16f5-471f-bb57-3063e453934a" providerId="ADAL" clId="{D25E56C8-4DAB-4492-AC9C-63A824AE2C16}" dt="2023-09-01T15:43:24.345" v="136"/>
          <ac:spMkLst>
            <pc:docMk/>
            <pc:sldMk cId="3713182397" sldId="257"/>
            <ac:spMk id="3" creationId="{00000000-0000-0000-0000-000000000000}"/>
          </ac:spMkLst>
        </pc:spChg>
        <pc:spChg chg="mod">
          <ac:chgData name="Dustin Rodgers" userId="4de77736-16f5-471f-bb57-3063e453934a" providerId="ADAL" clId="{D25E56C8-4DAB-4492-AC9C-63A824AE2C16}" dt="2023-09-01T15:46:11.658" v="165" actId="207"/>
          <ac:spMkLst>
            <pc:docMk/>
            <pc:sldMk cId="3713182397" sldId="257"/>
            <ac:spMk id="4" creationId="{00000000-0000-0000-0000-000000000000}"/>
          </ac:spMkLst>
        </pc:spChg>
        <pc:picChg chg="mod">
          <ac:chgData name="Dustin Rodgers" userId="4de77736-16f5-471f-bb57-3063e453934a" providerId="ADAL" clId="{D25E56C8-4DAB-4492-AC9C-63A824AE2C16}" dt="2023-09-01T15:42:39.324" v="0"/>
          <ac:picMkLst>
            <pc:docMk/>
            <pc:sldMk cId="3713182397" sldId="257"/>
            <ac:picMk id="6" creationId="{00000000-0000-0000-0000-000000000000}"/>
          </ac:picMkLst>
        </pc:picChg>
        <pc:picChg chg="mod">
          <ac:chgData name="Dustin Rodgers" userId="4de77736-16f5-471f-bb57-3063e453934a" providerId="ADAL" clId="{D25E56C8-4DAB-4492-AC9C-63A824AE2C16}" dt="2023-09-01T15:42:39.324" v="0"/>
          <ac:picMkLst>
            <pc:docMk/>
            <pc:sldMk cId="3713182397" sldId="257"/>
            <ac:picMk id="1026" creationId="{00000000-0000-0000-0000-000000000000}"/>
          </ac:picMkLst>
        </pc:picChg>
      </pc:sldChg>
      <pc:sldChg chg="addSp delSp modSp mod modClrScheme chgLayout">
        <pc:chgData name="Dustin Rodgers" userId="4de77736-16f5-471f-bb57-3063e453934a" providerId="ADAL" clId="{D25E56C8-4DAB-4492-AC9C-63A824AE2C16}" dt="2023-09-01T15:49:55.608" v="227" actId="478"/>
        <pc:sldMkLst>
          <pc:docMk/>
          <pc:sldMk cId="1013081579" sldId="273"/>
        </pc:sldMkLst>
        <pc:spChg chg="del mod ord">
          <ac:chgData name="Dustin Rodgers" userId="4de77736-16f5-471f-bb57-3063e453934a" providerId="ADAL" clId="{D25E56C8-4DAB-4492-AC9C-63A824AE2C16}" dt="2023-09-01T15:49:55.608" v="227" actId="478"/>
          <ac:spMkLst>
            <pc:docMk/>
            <pc:sldMk cId="1013081579" sldId="273"/>
            <ac:spMk id="2" creationId="{00000000-0000-0000-0000-000000000000}"/>
          </ac:spMkLst>
        </pc:spChg>
        <pc:spChg chg="mod ord">
          <ac:chgData name="Dustin Rodgers" userId="4de77736-16f5-471f-bb57-3063e453934a" providerId="ADAL" clId="{D25E56C8-4DAB-4492-AC9C-63A824AE2C16}" dt="2023-09-01T15:49:49.068" v="226" actId="700"/>
          <ac:spMkLst>
            <pc:docMk/>
            <pc:sldMk cId="1013081579" sldId="273"/>
            <ac:spMk id="3" creationId="{00000000-0000-0000-0000-000000000000}"/>
          </ac:spMkLst>
        </pc:spChg>
        <pc:spChg chg="add del mod ord">
          <ac:chgData name="Dustin Rodgers" userId="4de77736-16f5-471f-bb57-3063e453934a" providerId="ADAL" clId="{D25E56C8-4DAB-4492-AC9C-63A824AE2C16}" dt="2023-09-01T15:46:29.950" v="168" actId="700"/>
          <ac:spMkLst>
            <pc:docMk/>
            <pc:sldMk cId="1013081579" sldId="273"/>
            <ac:spMk id="4" creationId="{684B0392-BFAF-C3A5-EF55-7807A57BB5EC}"/>
          </ac:spMkLst>
        </pc:spChg>
        <pc:spChg chg="add del mod ord">
          <ac:chgData name="Dustin Rodgers" userId="4de77736-16f5-471f-bb57-3063e453934a" providerId="ADAL" clId="{D25E56C8-4DAB-4492-AC9C-63A824AE2C16}" dt="2023-09-01T15:46:39.115" v="171" actId="478"/>
          <ac:spMkLst>
            <pc:docMk/>
            <pc:sldMk cId="1013081579" sldId="273"/>
            <ac:spMk id="5" creationId="{34820308-0083-3B1C-DBBF-D47312094D47}"/>
          </ac:spMkLst>
        </pc:spChg>
      </pc:sldChg>
      <pc:sldChg chg="delSp modSp mod modNotes">
        <pc:chgData name="Dustin Rodgers" userId="4de77736-16f5-471f-bb57-3063e453934a" providerId="ADAL" clId="{D25E56C8-4DAB-4492-AC9C-63A824AE2C16}" dt="2023-09-01T15:46:47.314" v="173" actId="478"/>
        <pc:sldMkLst>
          <pc:docMk/>
          <pc:sldMk cId="2943082845" sldId="274"/>
        </pc:sldMkLst>
        <pc:spChg chg="mod">
          <ac:chgData name="Dustin Rodgers" userId="4de77736-16f5-471f-bb57-3063e453934a" providerId="ADAL" clId="{D25E56C8-4DAB-4492-AC9C-63A824AE2C16}" dt="2023-09-01T15:43:24.345" v="136"/>
          <ac:spMkLst>
            <pc:docMk/>
            <pc:sldMk cId="2943082845" sldId="274"/>
            <ac:spMk id="3" creationId="{00000000-0000-0000-0000-000000000000}"/>
          </ac:spMkLst>
        </pc:spChg>
        <pc:spChg chg="del mod">
          <ac:chgData name="Dustin Rodgers" userId="4de77736-16f5-471f-bb57-3063e453934a" providerId="ADAL" clId="{D25E56C8-4DAB-4492-AC9C-63A824AE2C16}" dt="2023-09-01T15:46:47.314" v="173" actId="478"/>
          <ac:spMkLst>
            <pc:docMk/>
            <pc:sldMk cId="2943082845" sldId="274"/>
            <ac:spMk id="4" creationId="{00000000-0000-0000-0000-000000000000}"/>
          </ac:spMkLst>
        </pc:spChg>
        <pc:spChg chg="mod">
          <ac:chgData name="Dustin Rodgers" userId="4de77736-16f5-471f-bb57-3063e453934a" providerId="ADAL" clId="{D25E56C8-4DAB-4492-AC9C-63A824AE2C16}" dt="2023-09-01T15:46:44.222" v="172" actId="207"/>
          <ac:spMkLst>
            <pc:docMk/>
            <pc:sldMk cId="2943082845" sldId="274"/>
            <ac:spMk id="5" creationId="{00000000-0000-0000-0000-000000000000}"/>
          </ac:spMkLst>
        </pc:spChg>
        <pc:picChg chg="mod">
          <ac:chgData name="Dustin Rodgers" userId="4de77736-16f5-471f-bb57-3063e453934a" providerId="ADAL" clId="{D25E56C8-4DAB-4492-AC9C-63A824AE2C16}" dt="2023-09-01T15:42:39.324" v="0"/>
          <ac:picMkLst>
            <pc:docMk/>
            <pc:sldMk cId="2943082845" sldId="274"/>
            <ac:picMk id="2" creationId="{00000000-0000-0000-0000-000000000000}"/>
          </ac:picMkLst>
        </pc:picChg>
        <pc:picChg chg="mod">
          <ac:chgData name="Dustin Rodgers" userId="4de77736-16f5-471f-bb57-3063e453934a" providerId="ADAL" clId="{D25E56C8-4DAB-4492-AC9C-63A824AE2C16}" dt="2023-09-01T15:42:39.324" v="0"/>
          <ac:picMkLst>
            <pc:docMk/>
            <pc:sldMk cId="2943082845" sldId="274"/>
            <ac:picMk id="6" creationId="{00000000-0000-0000-0000-000000000000}"/>
          </ac:picMkLst>
        </pc:picChg>
      </pc:sldChg>
      <pc:sldChg chg="delSp modSp mod modNotes">
        <pc:chgData name="Dustin Rodgers" userId="4de77736-16f5-471f-bb57-3063e453934a" providerId="ADAL" clId="{D25E56C8-4DAB-4492-AC9C-63A824AE2C16}" dt="2023-09-01T15:46:54.929" v="175" actId="207"/>
        <pc:sldMkLst>
          <pc:docMk/>
          <pc:sldMk cId="4093626297" sldId="275"/>
        </pc:sldMkLst>
        <pc:spChg chg="del mod">
          <ac:chgData name="Dustin Rodgers" userId="4de77736-16f5-471f-bb57-3063e453934a" providerId="ADAL" clId="{D25E56C8-4DAB-4492-AC9C-63A824AE2C16}" dt="2023-09-01T15:46:52.615" v="174" actId="478"/>
          <ac:spMkLst>
            <pc:docMk/>
            <pc:sldMk cId="4093626297" sldId="275"/>
            <ac:spMk id="2" creationId="{00000000-0000-0000-0000-000000000000}"/>
          </ac:spMkLst>
        </pc:spChg>
        <pc:spChg chg="mod">
          <ac:chgData name="Dustin Rodgers" userId="4de77736-16f5-471f-bb57-3063e453934a" providerId="ADAL" clId="{D25E56C8-4DAB-4492-AC9C-63A824AE2C16}" dt="2023-09-01T15:43:24.345" v="136"/>
          <ac:spMkLst>
            <pc:docMk/>
            <pc:sldMk cId="4093626297" sldId="275"/>
            <ac:spMk id="3" creationId="{00000000-0000-0000-0000-000000000000}"/>
          </ac:spMkLst>
        </pc:spChg>
        <pc:spChg chg="mod">
          <ac:chgData name="Dustin Rodgers" userId="4de77736-16f5-471f-bb57-3063e453934a" providerId="ADAL" clId="{D25E56C8-4DAB-4492-AC9C-63A824AE2C16}" dt="2023-09-01T15:46:54.929" v="175" actId="207"/>
          <ac:spMkLst>
            <pc:docMk/>
            <pc:sldMk cId="4093626297" sldId="275"/>
            <ac:spMk id="5" creationId="{00000000-0000-0000-0000-000000000000}"/>
          </ac:spMkLst>
        </pc:spChg>
        <pc:picChg chg="mod">
          <ac:chgData name="Dustin Rodgers" userId="4de77736-16f5-471f-bb57-3063e453934a" providerId="ADAL" clId="{D25E56C8-4DAB-4492-AC9C-63A824AE2C16}" dt="2023-09-01T15:42:39.324" v="0"/>
          <ac:picMkLst>
            <pc:docMk/>
            <pc:sldMk cId="4093626297" sldId="275"/>
            <ac:picMk id="7" creationId="{00000000-0000-0000-0000-000000000000}"/>
          </ac:picMkLst>
        </pc:picChg>
        <pc:picChg chg="mod">
          <ac:chgData name="Dustin Rodgers" userId="4de77736-16f5-471f-bb57-3063e453934a" providerId="ADAL" clId="{D25E56C8-4DAB-4492-AC9C-63A824AE2C16}" dt="2023-09-01T15:42:39.324" v="0"/>
          <ac:picMkLst>
            <pc:docMk/>
            <pc:sldMk cId="4093626297" sldId="275"/>
            <ac:picMk id="14" creationId="{00000000-0000-0000-0000-000000000000}"/>
          </ac:picMkLst>
        </pc:picChg>
        <pc:picChg chg="mod">
          <ac:chgData name="Dustin Rodgers" userId="4de77736-16f5-471f-bb57-3063e453934a" providerId="ADAL" clId="{D25E56C8-4DAB-4492-AC9C-63A824AE2C16}" dt="2023-09-01T15:42:39.324" v="0"/>
          <ac:picMkLst>
            <pc:docMk/>
            <pc:sldMk cId="4093626297" sldId="275"/>
            <ac:picMk id="5122" creationId="{00000000-0000-0000-0000-000000000000}"/>
          </ac:picMkLst>
        </pc:picChg>
      </pc:sldChg>
      <pc:sldChg chg="modSp mod modNotes">
        <pc:chgData name="Dustin Rodgers" userId="4de77736-16f5-471f-bb57-3063e453934a" providerId="ADAL" clId="{D25E56C8-4DAB-4492-AC9C-63A824AE2C16}" dt="2023-09-01T15:47:09.808" v="176" actId="207"/>
        <pc:sldMkLst>
          <pc:docMk/>
          <pc:sldMk cId="2733063969" sldId="276"/>
        </pc:sldMkLst>
        <pc:spChg chg="mod">
          <ac:chgData name="Dustin Rodgers" userId="4de77736-16f5-471f-bb57-3063e453934a" providerId="ADAL" clId="{D25E56C8-4DAB-4492-AC9C-63A824AE2C16}" dt="2023-09-01T15:43:24.345" v="136"/>
          <ac:spMkLst>
            <pc:docMk/>
            <pc:sldMk cId="2733063969" sldId="276"/>
            <ac:spMk id="3" creationId="{00000000-0000-0000-0000-000000000000}"/>
          </ac:spMkLst>
        </pc:spChg>
        <pc:spChg chg="mod">
          <ac:chgData name="Dustin Rodgers" userId="4de77736-16f5-471f-bb57-3063e453934a" providerId="ADAL" clId="{D25E56C8-4DAB-4492-AC9C-63A824AE2C16}" dt="2023-09-01T15:47:09.808" v="176" actId="207"/>
          <ac:spMkLst>
            <pc:docMk/>
            <pc:sldMk cId="2733063969" sldId="276"/>
            <ac:spMk id="5" creationId="{00000000-0000-0000-0000-000000000000}"/>
          </ac:spMkLst>
        </pc:spChg>
        <pc:spChg chg="mod">
          <ac:chgData name="Dustin Rodgers" userId="4de77736-16f5-471f-bb57-3063e453934a" providerId="ADAL" clId="{D25E56C8-4DAB-4492-AC9C-63A824AE2C16}" dt="2023-09-01T15:42:39.324" v="0"/>
          <ac:spMkLst>
            <pc:docMk/>
            <pc:sldMk cId="2733063969" sldId="276"/>
            <ac:spMk id="8" creationId="{00000000-0000-0000-0000-000000000000}"/>
          </ac:spMkLst>
        </pc:spChg>
        <pc:spChg chg="mod">
          <ac:chgData name="Dustin Rodgers" userId="4de77736-16f5-471f-bb57-3063e453934a" providerId="ADAL" clId="{D25E56C8-4DAB-4492-AC9C-63A824AE2C16}" dt="2023-09-01T15:42:39.324" v="0"/>
          <ac:spMkLst>
            <pc:docMk/>
            <pc:sldMk cId="2733063969" sldId="276"/>
            <ac:spMk id="9" creationId="{00000000-0000-0000-0000-000000000000}"/>
          </ac:spMkLst>
        </pc:spChg>
        <pc:spChg chg="mod">
          <ac:chgData name="Dustin Rodgers" userId="4de77736-16f5-471f-bb57-3063e453934a" providerId="ADAL" clId="{D25E56C8-4DAB-4492-AC9C-63A824AE2C16}" dt="2023-09-01T15:42:39.324" v="0"/>
          <ac:spMkLst>
            <pc:docMk/>
            <pc:sldMk cId="2733063969" sldId="276"/>
            <ac:spMk id="10" creationId="{00000000-0000-0000-0000-000000000000}"/>
          </ac:spMkLst>
        </pc:spChg>
        <pc:spChg chg="mod">
          <ac:chgData name="Dustin Rodgers" userId="4de77736-16f5-471f-bb57-3063e453934a" providerId="ADAL" clId="{D25E56C8-4DAB-4492-AC9C-63A824AE2C16}" dt="2023-09-01T15:42:39.324" v="0"/>
          <ac:spMkLst>
            <pc:docMk/>
            <pc:sldMk cId="2733063969" sldId="276"/>
            <ac:spMk id="11" creationId="{00000000-0000-0000-0000-000000000000}"/>
          </ac:spMkLst>
        </pc:spChg>
        <pc:spChg chg="mod">
          <ac:chgData name="Dustin Rodgers" userId="4de77736-16f5-471f-bb57-3063e453934a" providerId="ADAL" clId="{D25E56C8-4DAB-4492-AC9C-63A824AE2C16}" dt="2023-09-01T15:42:39.324" v="0"/>
          <ac:spMkLst>
            <pc:docMk/>
            <pc:sldMk cId="2733063969" sldId="276"/>
            <ac:spMk id="13" creationId="{00000000-0000-0000-0000-000000000000}"/>
          </ac:spMkLst>
        </pc:spChg>
        <pc:spChg chg="mod">
          <ac:chgData name="Dustin Rodgers" userId="4de77736-16f5-471f-bb57-3063e453934a" providerId="ADAL" clId="{D25E56C8-4DAB-4492-AC9C-63A824AE2C16}" dt="2023-09-01T15:42:39.324" v="0"/>
          <ac:spMkLst>
            <pc:docMk/>
            <pc:sldMk cId="2733063969" sldId="276"/>
            <ac:spMk id="15" creationId="{00000000-0000-0000-0000-000000000000}"/>
          </ac:spMkLst>
        </pc:spChg>
        <pc:picChg chg="mod">
          <ac:chgData name="Dustin Rodgers" userId="4de77736-16f5-471f-bb57-3063e453934a" providerId="ADAL" clId="{D25E56C8-4DAB-4492-AC9C-63A824AE2C16}" dt="2023-09-01T15:42:39.324" v="0"/>
          <ac:picMkLst>
            <pc:docMk/>
            <pc:sldMk cId="2733063969" sldId="276"/>
            <ac:picMk id="6" creationId="{00000000-0000-0000-0000-000000000000}"/>
          </ac:picMkLst>
        </pc:picChg>
        <pc:picChg chg="mod">
          <ac:chgData name="Dustin Rodgers" userId="4de77736-16f5-471f-bb57-3063e453934a" providerId="ADAL" clId="{D25E56C8-4DAB-4492-AC9C-63A824AE2C16}" dt="2023-09-01T15:42:39.324" v="0"/>
          <ac:picMkLst>
            <pc:docMk/>
            <pc:sldMk cId="2733063969" sldId="276"/>
            <ac:picMk id="7" creationId="{00000000-0000-0000-0000-000000000000}"/>
          </ac:picMkLst>
        </pc:picChg>
        <pc:picChg chg="mod">
          <ac:chgData name="Dustin Rodgers" userId="4de77736-16f5-471f-bb57-3063e453934a" providerId="ADAL" clId="{D25E56C8-4DAB-4492-AC9C-63A824AE2C16}" dt="2023-09-01T15:42:39.324" v="0"/>
          <ac:picMkLst>
            <pc:docMk/>
            <pc:sldMk cId="2733063969" sldId="276"/>
            <ac:picMk id="17" creationId="{00000000-0000-0000-0000-000000000000}"/>
          </ac:picMkLst>
        </pc:picChg>
        <pc:cxnChg chg="mod">
          <ac:chgData name="Dustin Rodgers" userId="4de77736-16f5-471f-bb57-3063e453934a" providerId="ADAL" clId="{D25E56C8-4DAB-4492-AC9C-63A824AE2C16}" dt="2023-09-01T15:42:39.324" v="0"/>
          <ac:cxnSpMkLst>
            <pc:docMk/>
            <pc:sldMk cId="2733063969" sldId="276"/>
            <ac:cxnSpMk id="12" creationId="{00000000-0000-0000-0000-000000000000}"/>
          </ac:cxnSpMkLst>
        </pc:cxnChg>
        <pc:cxnChg chg="mod">
          <ac:chgData name="Dustin Rodgers" userId="4de77736-16f5-471f-bb57-3063e453934a" providerId="ADAL" clId="{D25E56C8-4DAB-4492-AC9C-63A824AE2C16}" dt="2023-09-01T15:42:39.324" v="0"/>
          <ac:cxnSpMkLst>
            <pc:docMk/>
            <pc:sldMk cId="2733063969" sldId="276"/>
            <ac:cxnSpMk id="14" creationId="{00000000-0000-0000-0000-000000000000}"/>
          </ac:cxnSpMkLst>
        </pc:cxnChg>
        <pc:cxnChg chg="mod">
          <ac:chgData name="Dustin Rodgers" userId="4de77736-16f5-471f-bb57-3063e453934a" providerId="ADAL" clId="{D25E56C8-4DAB-4492-AC9C-63A824AE2C16}" dt="2023-09-01T15:42:39.324" v="0"/>
          <ac:cxnSpMkLst>
            <pc:docMk/>
            <pc:sldMk cId="2733063969" sldId="276"/>
            <ac:cxnSpMk id="16" creationId="{00000000-0000-0000-0000-000000000000}"/>
          </ac:cxnSpMkLst>
        </pc:cxnChg>
      </pc:sldChg>
      <pc:sldChg chg="modSp mod">
        <pc:chgData name="Dustin Rodgers" userId="4de77736-16f5-471f-bb57-3063e453934a" providerId="ADAL" clId="{D25E56C8-4DAB-4492-AC9C-63A824AE2C16}" dt="2023-09-01T15:47:12.969" v="177" actId="207"/>
        <pc:sldMkLst>
          <pc:docMk/>
          <pc:sldMk cId="4235829278" sldId="277"/>
        </pc:sldMkLst>
        <pc:spChg chg="mod">
          <ac:chgData name="Dustin Rodgers" userId="4de77736-16f5-471f-bb57-3063e453934a" providerId="ADAL" clId="{D25E56C8-4DAB-4492-AC9C-63A824AE2C16}" dt="2023-09-01T15:43:24.345" v="136"/>
          <ac:spMkLst>
            <pc:docMk/>
            <pc:sldMk cId="4235829278" sldId="277"/>
            <ac:spMk id="3" creationId="{00000000-0000-0000-0000-000000000000}"/>
          </ac:spMkLst>
        </pc:spChg>
        <pc:spChg chg="mod">
          <ac:chgData name="Dustin Rodgers" userId="4de77736-16f5-471f-bb57-3063e453934a" providerId="ADAL" clId="{D25E56C8-4DAB-4492-AC9C-63A824AE2C16}" dt="2023-09-01T15:43:24.345" v="136"/>
          <ac:spMkLst>
            <pc:docMk/>
            <pc:sldMk cId="4235829278" sldId="277"/>
            <ac:spMk id="4" creationId="{00000000-0000-0000-0000-000000000000}"/>
          </ac:spMkLst>
        </pc:spChg>
        <pc:spChg chg="mod">
          <ac:chgData name="Dustin Rodgers" userId="4de77736-16f5-471f-bb57-3063e453934a" providerId="ADAL" clId="{D25E56C8-4DAB-4492-AC9C-63A824AE2C16}" dt="2023-09-01T15:47:12.969" v="177" actId="207"/>
          <ac:spMkLst>
            <pc:docMk/>
            <pc:sldMk cId="4235829278" sldId="277"/>
            <ac:spMk id="5" creationId="{00000000-0000-0000-0000-000000000000}"/>
          </ac:spMkLst>
        </pc:spChg>
        <pc:picChg chg="mod">
          <ac:chgData name="Dustin Rodgers" userId="4de77736-16f5-471f-bb57-3063e453934a" providerId="ADAL" clId="{D25E56C8-4DAB-4492-AC9C-63A824AE2C16}" dt="2023-09-01T15:42:39.324" v="0"/>
          <ac:picMkLst>
            <pc:docMk/>
            <pc:sldMk cId="4235829278" sldId="277"/>
            <ac:picMk id="7" creationId="{00000000-0000-0000-0000-000000000000}"/>
          </ac:picMkLst>
        </pc:picChg>
        <pc:picChg chg="mod">
          <ac:chgData name="Dustin Rodgers" userId="4de77736-16f5-471f-bb57-3063e453934a" providerId="ADAL" clId="{D25E56C8-4DAB-4492-AC9C-63A824AE2C16}" dt="2023-09-01T15:42:39.324" v="0"/>
          <ac:picMkLst>
            <pc:docMk/>
            <pc:sldMk cId="4235829278" sldId="277"/>
            <ac:picMk id="1028" creationId="{00000000-0000-0000-0000-000000000000}"/>
          </ac:picMkLst>
        </pc:picChg>
        <pc:picChg chg="mod">
          <ac:chgData name="Dustin Rodgers" userId="4de77736-16f5-471f-bb57-3063e453934a" providerId="ADAL" clId="{D25E56C8-4DAB-4492-AC9C-63A824AE2C16}" dt="2023-09-01T15:42:39.324" v="0"/>
          <ac:picMkLst>
            <pc:docMk/>
            <pc:sldMk cId="4235829278" sldId="277"/>
            <ac:picMk id="1030" creationId="{00000000-0000-0000-0000-000000000000}"/>
          </ac:picMkLst>
        </pc:picChg>
      </pc:sldChg>
      <pc:sldChg chg="addSp delSp modSp mod modClrScheme chgLayout">
        <pc:chgData name="Dustin Rodgers" userId="4de77736-16f5-471f-bb57-3063e453934a" providerId="ADAL" clId="{D25E56C8-4DAB-4492-AC9C-63A824AE2C16}" dt="2023-09-01T15:49:44.093" v="225" actId="478"/>
        <pc:sldMkLst>
          <pc:docMk/>
          <pc:sldMk cId="1015574099" sldId="278"/>
        </pc:sldMkLst>
        <pc:spChg chg="del mod ord">
          <ac:chgData name="Dustin Rodgers" userId="4de77736-16f5-471f-bb57-3063e453934a" providerId="ADAL" clId="{D25E56C8-4DAB-4492-AC9C-63A824AE2C16}" dt="2023-09-01T15:49:44.093" v="225" actId="478"/>
          <ac:spMkLst>
            <pc:docMk/>
            <pc:sldMk cId="1015574099" sldId="278"/>
            <ac:spMk id="2" creationId="{00000000-0000-0000-0000-000000000000}"/>
          </ac:spMkLst>
        </pc:spChg>
        <pc:spChg chg="mod ord">
          <ac:chgData name="Dustin Rodgers" userId="4de77736-16f5-471f-bb57-3063e453934a" providerId="ADAL" clId="{D25E56C8-4DAB-4492-AC9C-63A824AE2C16}" dt="2023-09-01T15:49:30.619" v="224" actId="700"/>
          <ac:spMkLst>
            <pc:docMk/>
            <pc:sldMk cId="1015574099" sldId="278"/>
            <ac:spMk id="3" creationId="{00000000-0000-0000-0000-000000000000}"/>
          </ac:spMkLst>
        </pc:spChg>
        <pc:spChg chg="add del mod ord">
          <ac:chgData name="Dustin Rodgers" userId="4de77736-16f5-471f-bb57-3063e453934a" providerId="ADAL" clId="{D25E56C8-4DAB-4492-AC9C-63A824AE2C16}" dt="2023-09-01T15:49:30.619" v="224" actId="700"/>
          <ac:spMkLst>
            <pc:docMk/>
            <pc:sldMk cId="1015574099" sldId="278"/>
            <ac:spMk id="4" creationId="{50C6825B-33CE-E929-2905-467455FB354B}"/>
          </ac:spMkLst>
        </pc:spChg>
      </pc:sldChg>
      <pc:sldChg chg="modSp mod modNotes">
        <pc:chgData name="Dustin Rodgers" userId="4de77736-16f5-471f-bb57-3063e453934a" providerId="ADAL" clId="{D25E56C8-4DAB-4492-AC9C-63A824AE2C16}" dt="2023-09-01T15:47:27.083" v="179" actId="207"/>
        <pc:sldMkLst>
          <pc:docMk/>
          <pc:sldMk cId="2127828624" sldId="279"/>
        </pc:sldMkLst>
        <pc:spChg chg="mod">
          <ac:chgData name="Dustin Rodgers" userId="4de77736-16f5-471f-bb57-3063e453934a" providerId="ADAL" clId="{D25E56C8-4DAB-4492-AC9C-63A824AE2C16}" dt="2023-09-01T15:43:24.345" v="136"/>
          <ac:spMkLst>
            <pc:docMk/>
            <pc:sldMk cId="2127828624" sldId="279"/>
            <ac:spMk id="3" creationId="{00000000-0000-0000-0000-000000000000}"/>
          </ac:spMkLst>
        </pc:spChg>
        <pc:spChg chg="mod">
          <ac:chgData name="Dustin Rodgers" userId="4de77736-16f5-471f-bb57-3063e453934a" providerId="ADAL" clId="{D25E56C8-4DAB-4492-AC9C-63A824AE2C16}" dt="2023-09-01T15:47:27.083" v="179" actId="207"/>
          <ac:spMkLst>
            <pc:docMk/>
            <pc:sldMk cId="2127828624" sldId="279"/>
            <ac:spMk id="5" creationId="{00000000-0000-0000-0000-000000000000}"/>
          </ac:spMkLst>
        </pc:spChg>
        <pc:graphicFrameChg chg="mod">
          <ac:chgData name="Dustin Rodgers" userId="4de77736-16f5-471f-bb57-3063e453934a" providerId="ADAL" clId="{D25E56C8-4DAB-4492-AC9C-63A824AE2C16}" dt="2023-09-01T15:42:39.324" v="0"/>
          <ac:graphicFrameMkLst>
            <pc:docMk/>
            <pc:sldMk cId="2127828624" sldId="279"/>
            <ac:graphicFrameMk id="11" creationId="{00000000-0000-0000-0000-000000000000}"/>
          </ac:graphicFrameMkLst>
        </pc:graphicFrameChg>
        <pc:picChg chg="mod">
          <ac:chgData name="Dustin Rodgers" userId="4de77736-16f5-471f-bb57-3063e453934a" providerId="ADAL" clId="{D25E56C8-4DAB-4492-AC9C-63A824AE2C16}" dt="2023-09-01T15:42:39.324" v="0"/>
          <ac:picMkLst>
            <pc:docMk/>
            <pc:sldMk cId="2127828624" sldId="279"/>
            <ac:picMk id="6" creationId="{00000000-0000-0000-0000-000000000000}"/>
          </ac:picMkLst>
        </pc:picChg>
        <pc:picChg chg="mod">
          <ac:chgData name="Dustin Rodgers" userId="4de77736-16f5-471f-bb57-3063e453934a" providerId="ADAL" clId="{D25E56C8-4DAB-4492-AC9C-63A824AE2C16}" dt="2023-09-01T15:42:39.324" v="0"/>
          <ac:picMkLst>
            <pc:docMk/>
            <pc:sldMk cId="2127828624" sldId="279"/>
            <ac:picMk id="7170" creationId="{00000000-0000-0000-0000-000000000000}"/>
          </ac:picMkLst>
        </pc:picChg>
      </pc:sldChg>
      <pc:sldChg chg="modSp mod modNotes">
        <pc:chgData name="Dustin Rodgers" userId="4de77736-16f5-471f-bb57-3063e453934a" providerId="ADAL" clId="{D25E56C8-4DAB-4492-AC9C-63A824AE2C16}" dt="2023-09-01T15:47:49.677" v="184" actId="14100"/>
        <pc:sldMkLst>
          <pc:docMk/>
          <pc:sldMk cId="3146068467" sldId="280"/>
        </pc:sldMkLst>
        <pc:spChg chg="mod">
          <ac:chgData name="Dustin Rodgers" userId="4de77736-16f5-471f-bb57-3063e453934a" providerId="ADAL" clId="{D25E56C8-4DAB-4492-AC9C-63A824AE2C16}" dt="2023-09-01T15:43:24.345" v="136"/>
          <ac:spMkLst>
            <pc:docMk/>
            <pc:sldMk cId="3146068467" sldId="280"/>
            <ac:spMk id="3" creationId="{00000000-0000-0000-0000-000000000000}"/>
          </ac:spMkLst>
        </pc:spChg>
        <pc:spChg chg="mod">
          <ac:chgData name="Dustin Rodgers" userId="4de77736-16f5-471f-bb57-3063e453934a" providerId="ADAL" clId="{D25E56C8-4DAB-4492-AC9C-63A824AE2C16}" dt="2023-09-01T15:47:49.677" v="184" actId="14100"/>
          <ac:spMkLst>
            <pc:docMk/>
            <pc:sldMk cId="3146068467" sldId="280"/>
            <ac:spMk id="4" creationId="{00000000-0000-0000-0000-000000000000}"/>
          </ac:spMkLst>
        </pc:spChg>
        <pc:spChg chg="mod">
          <ac:chgData name="Dustin Rodgers" userId="4de77736-16f5-471f-bb57-3063e453934a" providerId="ADAL" clId="{D25E56C8-4DAB-4492-AC9C-63A824AE2C16}" dt="2023-09-01T15:47:34.302" v="180" actId="207"/>
          <ac:spMkLst>
            <pc:docMk/>
            <pc:sldMk cId="3146068467" sldId="280"/>
            <ac:spMk id="5" creationId="{00000000-0000-0000-0000-000000000000}"/>
          </ac:spMkLst>
        </pc:spChg>
        <pc:picChg chg="mod">
          <ac:chgData name="Dustin Rodgers" userId="4de77736-16f5-471f-bb57-3063e453934a" providerId="ADAL" clId="{D25E56C8-4DAB-4492-AC9C-63A824AE2C16}" dt="2023-09-01T15:42:39.324" v="0"/>
          <ac:picMkLst>
            <pc:docMk/>
            <pc:sldMk cId="3146068467" sldId="280"/>
            <ac:picMk id="6" creationId="{00000000-0000-0000-0000-000000000000}"/>
          </ac:picMkLst>
        </pc:picChg>
        <pc:picChg chg="mod">
          <ac:chgData name="Dustin Rodgers" userId="4de77736-16f5-471f-bb57-3063e453934a" providerId="ADAL" clId="{D25E56C8-4DAB-4492-AC9C-63A824AE2C16}" dt="2023-09-01T15:47:41.525" v="182" actId="1076"/>
          <ac:picMkLst>
            <pc:docMk/>
            <pc:sldMk cId="3146068467" sldId="280"/>
            <ac:picMk id="7" creationId="{00000000-0000-0000-0000-000000000000}"/>
          </ac:picMkLst>
        </pc:picChg>
      </pc:sldChg>
      <pc:sldChg chg="modSp mod modClrScheme chgLayout">
        <pc:chgData name="Dustin Rodgers" userId="4de77736-16f5-471f-bb57-3063e453934a" providerId="ADAL" clId="{D25E56C8-4DAB-4492-AC9C-63A824AE2C16}" dt="2023-09-01T15:48:24.840" v="198" actId="14100"/>
        <pc:sldMkLst>
          <pc:docMk/>
          <pc:sldMk cId="689357612" sldId="281"/>
        </pc:sldMkLst>
        <pc:spChg chg="mod ord">
          <ac:chgData name="Dustin Rodgers" userId="4de77736-16f5-471f-bb57-3063e453934a" providerId="ADAL" clId="{D25E56C8-4DAB-4492-AC9C-63A824AE2C16}" dt="2023-09-01T15:48:06.486" v="190" actId="27636"/>
          <ac:spMkLst>
            <pc:docMk/>
            <pc:sldMk cId="689357612" sldId="281"/>
            <ac:spMk id="3" creationId="{00000000-0000-0000-0000-000000000000}"/>
          </ac:spMkLst>
        </pc:spChg>
        <pc:spChg chg="mod ord">
          <ac:chgData name="Dustin Rodgers" userId="4de77736-16f5-471f-bb57-3063e453934a" providerId="ADAL" clId="{D25E56C8-4DAB-4492-AC9C-63A824AE2C16}" dt="2023-09-01T15:48:24.840" v="198" actId="14100"/>
          <ac:spMkLst>
            <pc:docMk/>
            <pc:sldMk cId="689357612" sldId="281"/>
            <ac:spMk id="4" creationId="{00000000-0000-0000-0000-000000000000}"/>
          </ac:spMkLst>
        </pc:spChg>
        <pc:spChg chg="mod ord">
          <ac:chgData name="Dustin Rodgers" userId="4de77736-16f5-471f-bb57-3063e453934a" providerId="ADAL" clId="{D25E56C8-4DAB-4492-AC9C-63A824AE2C16}" dt="2023-09-01T15:48:06.488" v="191" actId="27636"/>
          <ac:spMkLst>
            <pc:docMk/>
            <pc:sldMk cId="689357612" sldId="281"/>
            <ac:spMk id="5" creationId="{00000000-0000-0000-0000-000000000000}"/>
          </ac:spMkLst>
        </pc:spChg>
        <pc:picChg chg="mod">
          <ac:chgData name="Dustin Rodgers" userId="4de77736-16f5-471f-bb57-3063e453934a" providerId="ADAL" clId="{D25E56C8-4DAB-4492-AC9C-63A824AE2C16}" dt="2023-09-01T15:42:39.324" v="0"/>
          <ac:picMkLst>
            <pc:docMk/>
            <pc:sldMk cId="689357612" sldId="281"/>
            <ac:picMk id="6" creationId="{00000000-0000-0000-0000-000000000000}"/>
          </ac:picMkLst>
        </pc:picChg>
        <pc:picChg chg="mod">
          <ac:chgData name="Dustin Rodgers" userId="4de77736-16f5-471f-bb57-3063e453934a" providerId="ADAL" clId="{D25E56C8-4DAB-4492-AC9C-63A824AE2C16}" dt="2023-09-01T15:42:39.324" v="0"/>
          <ac:picMkLst>
            <pc:docMk/>
            <pc:sldMk cId="689357612" sldId="281"/>
            <ac:picMk id="8" creationId="{00000000-0000-0000-0000-000000000000}"/>
          </ac:picMkLst>
        </pc:picChg>
        <pc:picChg chg="mod">
          <ac:chgData name="Dustin Rodgers" userId="4de77736-16f5-471f-bb57-3063e453934a" providerId="ADAL" clId="{D25E56C8-4DAB-4492-AC9C-63A824AE2C16}" dt="2023-09-01T15:48:20.827" v="197" actId="14100"/>
          <ac:picMkLst>
            <pc:docMk/>
            <pc:sldMk cId="689357612" sldId="281"/>
            <ac:picMk id="9" creationId="{00000000-0000-0000-0000-000000000000}"/>
          </ac:picMkLst>
        </pc:picChg>
      </pc:sldChg>
      <pc:sldChg chg="modSp mod modClrScheme chgLayout">
        <pc:chgData name="Dustin Rodgers" userId="4de77736-16f5-471f-bb57-3063e453934a" providerId="ADAL" clId="{D25E56C8-4DAB-4492-AC9C-63A824AE2C16}" dt="2023-09-01T15:48:49.234" v="206" actId="27636"/>
        <pc:sldMkLst>
          <pc:docMk/>
          <pc:sldMk cId="1075022016" sldId="282"/>
        </pc:sldMkLst>
        <pc:spChg chg="mod ord">
          <ac:chgData name="Dustin Rodgers" userId="4de77736-16f5-471f-bb57-3063e453934a" providerId="ADAL" clId="{D25E56C8-4DAB-4492-AC9C-63A824AE2C16}" dt="2023-09-01T15:48:49.233" v="205" actId="27636"/>
          <ac:spMkLst>
            <pc:docMk/>
            <pc:sldMk cId="1075022016" sldId="282"/>
            <ac:spMk id="3" creationId="{00000000-0000-0000-0000-000000000000}"/>
          </ac:spMkLst>
        </pc:spChg>
        <pc:spChg chg="mod ord">
          <ac:chgData name="Dustin Rodgers" userId="4de77736-16f5-471f-bb57-3063e453934a" providerId="ADAL" clId="{D25E56C8-4DAB-4492-AC9C-63A824AE2C16}" dt="2023-09-01T15:48:49.190" v="204" actId="700"/>
          <ac:spMkLst>
            <pc:docMk/>
            <pc:sldMk cId="1075022016" sldId="282"/>
            <ac:spMk id="4" creationId="{00000000-0000-0000-0000-000000000000}"/>
          </ac:spMkLst>
        </pc:spChg>
        <pc:spChg chg="mod ord">
          <ac:chgData name="Dustin Rodgers" userId="4de77736-16f5-471f-bb57-3063e453934a" providerId="ADAL" clId="{D25E56C8-4DAB-4492-AC9C-63A824AE2C16}" dt="2023-09-01T15:48:49.234" v="206" actId="27636"/>
          <ac:spMkLst>
            <pc:docMk/>
            <pc:sldMk cId="1075022016" sldId="282"/>
            <ac:spMk id="5" creationId="{00000000-0000-0000-0000-000000000000}"/>
          </ac:spMkLst>
        </pc:spChg>
        <pc:picChg chg="mod">
          <ac:chgData name="Dustin Rodgers" userId="4de77736-16f5-471f-bb57-3063e453934a" providerId="ADAL" clId="{D25E56C8-4DAB-4492-AC9C-63A824AE2C16}" dt="2023-09-01T15:42:39.324" v="0"/>
          <ac:picMkLst>
            <pc:docMk/>
            <pc:sldMk cId="1075022016" sldId="282"/>
            <ac:picMk id="6" creationId="{00000000-0000-0000-0000-000000000000}"/>
          </ac:picMkLst>
        </pc:picChg>
        <pc:picChg chg="mod">
          <ac:chgData name="Dustin Rodgers" userId="4de77736-16f5-471f-bb57-3063e453934a" providerId="ADAL" clId="{D25E56C8-4DAB-4492-AC9C-63A824AE2C16}" dt="2023-09-01T15:42:39.324" v="0"/>
          <ac:picMkLst>
            <pc:docMk/>
            <pc:sldMk cId="1075022016" sldId="282"/>
            <ac:picMk id="8" creationId="{00000000-0000-0000-0000-000000000000}"/>
          </ac:picMkLst>
        </pc:picChg>
        <pc:picChg chg="mod">
          <ac:chgData name="Dustin Rodgers" userId="4de77736-16f5-471f-bb57-3063e453934a" providerId="ADAL" clId="{D25E56C8-4DAB-4492-AC9C-63A824AE2C16}" dt="2023-09-01T15:42:39.324" v="0"/>
          <ac:picMkLst>
            <pc:docMk/>
            <pc:sldMk cId="1075022016" sldId="282"/>
            <ac:picMk id="9" creationId="{00000000-0000-0000-0000-000000000000}"/>
          </ac:picMkLst>
        </pc:picChg>
      </pc:sldChg>
      <pc:sldChg chg="modSp mod modClrScheme chgLayout">
        <pc:chgData name="Dustin Rodgers" userId="4de77736-16f5-471f-bb57-3063e453934a" providerId="ADAL" clId="{D25E56C8-4DAB-4492-AC9C-63A824AE2C16}" dt="2023-09-01T15:48:55.705" v="210" actId="27636"/>
        <pc:sldMkLst>
          <pc:docMk/>
          <pc:sldMk cId="177831025" sldId="283"/>
        </pc:sldMkLst>
        <pc:spChg chg="mod ord">
          <ac:chgData name="Dustin Rodgers" userId="4de77736-16f5-471f-bb57-3063e453934a" providerId="ADAL" clId="{D25E56C8-4DAB-4492-AC9C-63A824AE2C16}" dt="2023-09-01T15:48:55.704" v="209" actId="27636"/>
          <ac:spMkLst>
            <pc:docMk/>
            <pc:sldMk cId="177831025" sldId="283"/>
            <ac:spMk id="3" creationId="{00000000-0000-0000-0000-000000000000}"/>
          </ac:spMkLst>
        </pc:spChg>
        <pc:spChg chg="mod ord">
          <ac:chgData name="Dustin Rodgers" userId="4de77736-16f5-471f-bb57-3063e453934a" providerId="ADAL" clId="{D25E56C8-4DAB-4492-AC9C-63A824AE2C16}" dt="2023-09-01T15:48:55.705" v="210" actId="27636"/>
          <ac:spMkLst>
            <pc:docMk/>
            <pc:sldMk cId="177831025" sldId="283"/>
            <ac:spMk id="4" creationId="{00000000-0000-0000-0000-000000000000}"/>
          </ac:spMkLst>
        </pc:spChg>
        <pc:spChg chg="mod ord">
          <ac:chgData name="Dustin Rodgers" userId="4de77736-16f5-471f-bb57-3063e453934a" providerId="ADAL" clId="{D25E56C8-4DAB-4492-AC9C-63A824AE2C16}" dt="2023-09-01T15:48:55.702" v="208" actId="27636"/>
          <ac:spMkLst>
            <pc:docMk/>
            <pc:sldMk cId="177831025" sldId="283"/>
            <ac:spMk id="5" creationId="{00000000-0000-0000-0000-000000000000}"/>
          </ac:spMkLst>
        </pc:spChg>
        <pc:picChg chg="mod">
          <ac:chgData name="Dustin Rodgers" userId="4de77736-16f5-471f-bb57-3063e453934a" providerId="ADAL" clId="{D25E56C8-4DAB-4492-AC9C-63A824AE2C16}" dt="2023-09-01T15:42:39.324" v="0"/>
          <ac:picMkLst>
            <pc:docMk/>
            <pc:sldMk cId="177831025" sldId="283"/>
            <ac:picMk id="6" creationId="{00000000-0000-0000-0000-000000000000}"/>
          </ac:picMkLst>
        </pc:picChg>
        <pc:picChg chg="mod">
          <ac:chgData name="Dustin Rodgers" userId="4de77736-16f5-471f-bb57-3063e453934a" providerId="ADAL" clId="{D25E56C8-4DAB-4492-AC9C-63A824AE2C16}" dt="2023-09-01T15:42:39.324" v="0"/>
          <ac:picMkLst>
            <pc:docMk/>
            <pc:sldMk cId="177831025" sldId="283"/>
            <ac:picMk id="11266" creationId="{00000000-0000-0000-0000-000000000000}"/>
          </ac:picMkLst>
        </pc:picChg>
      </pc:sldChg>
      <pc:sldChg chg="modSp mod modClrScheme chgLayout">
        <pc:chgData name="Dustin Rodgers" userId="4de77736-16f5-471f-bb57-3063e453934a" providerId="ADAL" clId="{D25E56C8-4DAB-4492-AC9C-63A824AE2C16}" dt="2023-09-01T15:49:05.454" v="216" actId="27636"/>
        <pc:sldMkLst>
          <pc:docMk/>
          <pc:sldMk cId="3931464217" sldId="284"/>
        </pc:sldMkLst>
        <pc:spChg chg="mod ord">
          <ac:chgData name="Dustin Rodgers" userId="4de77736-16f5-471f-bb57-3063e453934a" providerId="ADAL" clId="{D25E56C8-4DAB-4492-AC9C-63A824AE2C16}" dt="2023-09-01T15:49:05.454" v="216" actId="27636"/>
          <ac:spMkLst>
            <pc:docMk/>
            <pc:sldMk cId="3931464217" sldId="284"/>
            <ac:spMk id="3" creationId="{00000000-0000-0000-0000-000000000000}"/>
          </ac:spMkLst>
        </pc:spChg>
        <pc:spChg chg="mod ord">
          <ac:chgData name="Dustin Rodgers" userId="4de77736-16f5-471f-bb57-3063e453934a" providerId="ADAL" clId="{D25E56C8-4DAB-4492-AC9C-63A824AE2C16}" dt="2023-09-01T15:49:05.427" v="214" actId="700"/>
          <ac:spMkLst>
            <pc:docMk/>
            <pc:sldMk cId="3931464217" sldId="284"/>
            <ac:spMk id="4" creationId="{00000000-0000-0000-0000-000000000000}"/>
          </ac:spMkLst>
        </pc:spChg>
        <pc:spChg chg="mod ord">
          <ac:chgData name="Dustin Rodgers" userId="4de77736-16f5-471f-bb57-3063e453934a" providerId="ADAL" clId="{D25E56C8-4DAB-4492-AC9C-63A824AE2C16}" dt="2023-09-01T15:49:05.453" v="215" actId="27636"/>
          <ac:spMkLst>
            <pc:docMk/>
            <pc:sldMk cId="3931464217" sldId="284"/>
            <ac:spMk id="5" creationId="{00000000-0000-0000-0000-000000000000}"/>
          </ac:spMkLst>
        </pc:spChg>
        <pc:picChg chg="mod">
          <ac:chgData name="Dustin Rodgers" userId="4de77736-16f5-471f-bb57-3063e453934a" providerId="ADAL" clId="{D25E56C8-4DAB-4492-AC9C-63A824AE2C16}" dt="2023-09-01T15:42:39.324" v="0"/>
          <ac:picMkLst>
            <pc:docMk/>
            <pc:sldMk cId="3931464217" sldId="284"/>
            <ac:picMk id="6" creationId="{00000000-0000-0000-0000-000000000000}"/>
          </ac:picMkLst>
        </pc:picChg>
        <pc:picChg chg="mod">
          <ac:chgData name="Dustin Rodgers" userId="4de77736-16f5-471f-bb57-3063e453934a" providerId="ADAL" clId="{D25E56C8-4DAB-4492-AC9C-63A824AE2C16}" dt="2023-09-01T15:42:39.324" v="0"/>
          <ac:picMkLst>
            <pc:docMk/>
            <pc:sldMk cId="3931464217" sldId="284"/>
            <ac:picMk id="12290" creationId="{00000000-0000-0000-0000-000000000000}"/>
          </ac:picMkLst>
        </pc:picChg>
      </pc:sldChg>
      <pc:sldChg chg="addSp delSp modSp mod modClrScheme chgLayout">
        <pc:chgData name="Dustin Rodgers" userId="4de77736-16f5-471f-bb57-3063e453934a" providerId="ADAL" clId="{D25E56C8-4DAB-4492-AC9C-63A824AE2C16}" dt="2023-09-01T15:49:17.137" v="220" actId="478"/>
        <pc:sldMkLst>
          <pc:docMk/>
          <pc:sldMk cId="220719993" sldId="285"/>
        </pc:sldMkLst>
        <pc:spChg chg="mod ord">
          <ac:chgData name="Dustin Rodgers" userId="4de77736-16f5-471f-bb57-3063e453934a" providerId="ADAL" clId="{D25E56C8-4DAB-4492-AC9C-63A824AE2C16}" dt="2023-09-01T15:49:14.131" v="218" actId="27636"/>
          <ac:spMkLst>
            <pc:docMk/>
            <pc:sldMk cId="220719993" sldId="285"/>
            <ac:spMk id="2" creationId="{00000000-0000-0000-0000-000000000000}"/>
          </ac:spMkLst>
        </pc:spChg>
        <pc:spChg chg="add del mod ord">
          <ac:chgData name="Dustin Rodgers" userId="4de77736-16f5-471f-bb57-3063e453934a" providerId="ADAL" clId="{D25E56C8-4DAB-4492-AC9C-63A824AE2C16}" dt="2023-09-01T15:49:17.137" v="220" actId="478"/>
          <ac:spMkLst>
            <pc:docMk/>
            <pc:sldMk cId="220719993" sldId="285"/>
            <ac:spMk id="3" creationId="{1394BAEA-028C-13E6-8CC3-0A0693648A81}"/>
          </ac:spMkLst>
        </pc:spChg>
        <pc:spChg chg="mod ord">
          <ac:chgData name="Dustin Rodgers" userId="4de77736-16f5-471f-bb57-3063e453934a" providerId="ADAL" clId="{D25E56C8-4DAB-4492-AC9C-63A824AE2C16}" dt="2023-09-01T15:49:14.132" v="219" actId="27636"/>
          <ac:spMkLst>
            <pc:docMk/>
            <pc:sldMk cId="220719993" sldId="285"/>
            <ac:spMk id="4" creationId="{00000000-0000-0000-0000-000000000000}"/>
          </ac:spMkLst>
        </pc:spChg>
        <pc:picChg chg="mod">
          <ac:chgData name="Dustin Rodgers" userId="4de77736-16f5-471f-bb57-3063e453934a" providerId="ADAL" clId="{D25E56C8-4DAB-4492-AC9C-63A824AE2C16}" dt="2023-09-01T15:42:39.324" v="0"/>
          <ac:picMkLst>
            <pc:docMk/>
            <pc:sldMk cId="220719993" sldId="285"/>
            <ac:picMk id="5" creationId="{00000000-0000-0000-0000-000000000000}"/>
          </ac:picMkLst>
        </pc:picChg>
        <pc:picChg chg="mod">
          <ac:chgData name="Dustin Rodgers" userId="4de77736-16f5-471f-bb57-3063e453934a" providerId="ADAL" clId="{D25E56C8-4DAB-4492-AC9C-63A824AE2C16}" dt="2023-09-01T15:42:39.324" v="0"/>
          <ac:picMkLst>
            <pc:docMk/>
            <pc:sldMk cId="220719993" sldId="285"/>
            <ac:picMk id="13314" creationId="{00000000-0000-0000-0000-000000000000}"/>
          </ac:picMkLst>
        </pc:picChg>
      </pc:sldChg>
      <pc:sldChg chg="modSp mod modClrScheme chgLayout">
        <pc:chgData name="Dustin Rodgers" userId="4de77736-16f5-471f-bb57-3063e453934a" providerId="ADAL" clId="{D25E56C8-4DAB-4492-AC9C-63A824AE2C16}" dt="2023-09-01T15:49:22.693" v="223" actId="27636"/>
        <pc:sldMkLst>
          <pc:docMk/>
          <pc:sldMk cId="989542024" sldId="286"/>
        </pc:sldMkLst>
        <pc:spChg chg="mod ord">
          <ac:chgData name="Dustin Rodgers" userId="4de77736-16f5-471f-bb57-3063e453934a" providerId="ADAL" clId="{D25E56C8-4DAB-4492-AC9C-63A824AE2C16}" dt="2023-09-01T15:49:22.693" v="222" actId="27636"/>
          <ac:spMkLst>
            <pc:docMk/>
            <pc:sldMk cId="989542024" sldId="286"/>
            <ac:spMk id="2" creationId="{00000000-0000-0000-0000-000000000000}"/>
          </ac:spMkLst>
        </pc:spChg>
        <pc:spChg chg="mod ord">
          <ac:chgData name="Dustin Rodgers" userId="4de77736-16f5-471f-bb57-3063e453934a" providerId="ADAL" clId="{D25E56C8-4DAB-4492-AC9C-63A824AE2C16}" dt="2023-09-01T15:49:22.659" v="221" actId="700"/>
          <ac:spMkLst>
            <pc:docMk/>
            <pc:sldMk cId="989542024" sldId="286"/>
            <ac:spMk id="3" creationId="{00000000-0000-0000-0000-000000000000}"/>
          </ac:spMkLst>
        </pc:spChg>
        <pc:spChg chg="mod ord">
          <ac:chgData name="Dustin Rodgers" userId="4de77736-16f5-471f-bb57-3063e453934a" providerId="ADAL" clId="{D25E56C8-4DAB-4492-AC9C-63A824AE2C16}" dt="2023-09-01T15:49:22.693" v="223" actId="27636"/>
          <ac:spMkLst>
            <pc:docMk/>
            <pc:sldMk cId="989542024" sldId="286"/>
            <ac:spMk id="4" creationId="{00000000-0000-0000-0000-000000000000}"/>
          </ac:spMkLst>
        </pc:spChg>
        <pc:picChg chg="mod">
          <ac:chgData name="Dustin Rodgers" userId="4de77736-16f5-471f-bb57-3063e453934a" providerId="ADAL" clId="{D25E56C8-4DAB-4492-AC9C-63A824AE2C16}" dt="2023-09-01T15:42:39.324" v="0"/>
          <ac:picMkLst>
            <pc:docMk/>
            <pc:sldMk cId="989542024" sldId="286"/>
            <ac:picMk id="6" creationId="{00000000-0000-0000-0000-000000000000}"/>
          </ac:picMkLst>
        </pc:picChg>
        <pc:picChg chg="mod">
          <ac:chgData name="Dustin Rodgers" userId="4de77736-16f5-471f-bb57-3063e453934a" providerId="ADAL" clId="{D25E56C8-4DAB-4492-AC9C-63A824AE2C16}" dt="2023-09-01T15:42:39.324" v="0"/>
          <ac:picMkLst>
            <pc:docMk/>
            <pc:sldMk cId="989542024" sldId="286"/>
            <ac:picMk id="14338" creationId="{00000000-0000-0000-0000-000000000000}"/>
          </ac:picMkLst>
        </pc:picChg>
      </pc:sldChg>
      <pc:sldChg chg="modSp mod modClrScheme chgLayout">
        <pc:chgData name="Dustin Rodgers" userId="4de77736-16f5-471f-bb57-3063e453934a" providerId="ADAL" clId="{D25E56C8-4DAB-4492-AC9C-63A824AE2C16}" dt="2023-09-01T15:50:22.903" v="230" actId="27636"/>
        <pc:sldMkLst>
          <pc:docMk/>
          <pc:sldMk cId="1568487348" sldId="287"/>
        </pc:sldMkLst>
        <pc:spChg chg="mod ord">
          <ac:chgData name="Dustin Rodgers" userId="4de77736-16f5-471f-bb57-3063e453934a" providerId="ADAL" clId="{D25E56C8-4DAB-4492-AC9C-63A824AE2C16}" dt="2023-09-01T15:50:22.903" v="230" actId="27636"/>
          <ac:spMkLst>
            <pc:docMk/>
            <pc:sldMk cId="1568487348" sldId="287"/>
            <ac:spMk id="2" creationId="{00000000-0000-0000-0000-000000000000}"/>
          </ac:spMkLst>
        </pc:spChg>
        <pc:spChg chg="mod ord">
          <ac:chgData name="Dustin Rodgers" userId="4de77736-16f5-471f-bb57-3063e453934a" providerId="ADAL" clId="{D25E56C8-4DAB-4492-AC9C-63A824AE2C16}" dt="2023-09-01T15:50:22.902" v="229" actId="27636"/>
          <ac:spMkLst>
            <pc:docMk/>
            <pc:sldMk cId="1568487348" sldId="287"/>
            <ac:spMk id="4" creationId="{00000000-0000-0000-0000-000000000000}"/>
          </ac:spMkLst>
        </pc:spChg>
        <pc:spChg chg="mod ord">
          <ac:chgData name="Dustin Rodgers" userId="4de77736-16f5-471f-bb57-3063e453934a" providerId="ADAL" clId="{D25E56C8-4DAB-4492-AC9C-63A824AE2C16}" dt="2023-09-01T15:50:22.864" v="228" actId="700"/>
          <ac:spMkLst>
            <pc:docMk/>
            <pc:sldMk cId="1568487348" sldId="287"/>
            <ac:spMk id="6" creationId="{00000000-0000-0000-0000-000000000000}"/>
          </ac:spMkLst>
        </pc:spChg>
        <pc:picChg chg="mod">
          <ac:chgData name="Dustin Rodgers" userId="4de77736-16f5-471f-bb57-3063e453934a" providerId="ADAL" clId="{D25E56C8-4DAB-4492-AC9C-63A824AE2C16}" dt="2023-09-01T15:42:39.324" v="0"/>
          <ac:picMkLst>
            <pc:docMk/>
            <pc:sldMk cId="1568487348" sldId="287"/>
            <ac:picMk id="7" creationId="{00000000-0000-0000-0000-000000000000}"/>
          </ac:picMkLst>
        </pc:picChg>
        <pc:picChg chg="mod">
          <ac:chgData name="Dustin Rodgers" userId="4de77736-16f5-471f-bb57-3063e453934a" providerId="ADAL" clId="{D25E56C8-4DAB-4492-AC9C-63A824AE2C16}" dt="2023-09-01T15:42:39.324" v="0"/>
          <ac:picMkLst>
            <pc:docMk/>
            <pc:sldMk cId="1568487348" sldId="287"/>
            <ac:picMk id="15362" creationId="{00000000-0000-0000-0000-000000000000}"/>
          </ac:picMkLst>
        </pc:picChg>
      </pc:sldChg>
      <pc:sldChg chg="modSp mod modClrScheme chgLayout">
        <pc:chgData name="Dustin Rodgers" userId="4de77736-16f5-471f-bb57-3063e453934a" providerId="ADAL" clId="{D25E56C8-4DAB-4492-AC9C-63A824AE2C16}" dt="2023-09-01T15:50:22.915" v="232" actId="27636"/>
        <pc:sldMkLst>
          <pc:docMk/>
          <pc:sldMk cId="3855702746" sldId="288"/>
        </pc:sldMkLst>
        <pc:spChg chg="mod ord">
          <ac:chgData name="Dustin Rodgers" userId="4de77736-16f5-471f-bb57-3063e453934a" providerId="ADAL" clId="{D25E56C8-4DAB-4492-AC9C-63A824AE2C16}" dt="2023-09-01T15:50:22.915" v="232" actId="27636"/>
          <ac:spMkLst>
            <pc:docMk/>
            <pc:sldMk cId="3855702746" sldId="288"/>
            <ac:spMk id="2" creationId="{00000000-0000-0000-0000-000000000000}"/>
          </ac:spMkLst>
        </pc:spChg>
        <pc:spChg chg="mod ord">
          <ac:chgData name="Dustin Rodgers" userId="4de77736-16f5-471f-bb57-3063e453934a" providerId="ADAL" clId="{D25E56C8-4DAB-4492-AC9C-63A824AE2C16}" dt="2023-09-01T15:50:22.864" v="228" actId="700"/>
          <ac:spMkLst>
            <pc:docMk/>
            <pc:sldMk cId="3855702746" sldId="288"/>
            <ac:spMk id="3" creationId="{00000000-0000-0000-0000-000000000000}"/>
          </ac:spMkLst>
        </pc:spChg>
        <pc:spChg chg="mod ord">
          <ac:chgData name="Dustin Rodgers" userId="4de77736-16f5-471f-bb57-3063e453934a" providerId="ADAL" clId="{D25E56C8-4DAB-4492-AC9C-63A824AE2C16}" dt="2023-09-01T15:50:22.915" v="231" actId="27636"/>
          <ac:spMkLst>
            <pc:docMk/>
            <pc:sldMk cId="3855702746" sldId="288"/>
            <ac:spMk id="4" creationId="{00000000-0000-0000-0000-000000000000}"/>
          </ac:spMkLst>
        </pc:spChg>
        <pc:picChg chg="mod">
          <ac:chgData name="Dustin Rodgers" userId="4de77736-16f5-471f-bb57-3063e453934a" providerId="ADAL" clId="{D25E56C8-4DAB-4492-AC9C-63A824AE2C16}" dt="2023-09-01T15:42:39.324" v="0"/>
          <ac:picMkLst>
            <pc:docMk/>
            <pc:sldMk cId="3855702746" sldId="288"/>
            <ac:picMk id="6" creationId="{00000000-0000-0000-0000-000000000000}"/>
          </ac:picMkLst>
        </pc:picChg>
        <pc:picChg chg="mod">
          <ac:chgData name="Dustin Rodgers" userId="4de77736-16f5-471f-bb57-3063e453934a" providerId="ADAL" clId="{D25E56C8-4DAB-4492-AC9C-63A824AE2C16}" dt="2023-09-01T15:42:39.324" v="0"/>
          <ac:picMkLst>
            <pc:docMk/>
            <pc:sldMk cId="3855702746" sldId="288"/>
            <ac:picMk id="16386" creationId="{00000000-0000-0000-0000-000000000000}"/>
          </ac:picMkLst>
        </pc:picChg>
      </pc:sldChg>
      <pc:sldChg chg="modSp mod modClrScheme chgLayout">
        <pc:chgData name="Dustin Rodgers" userId="4de77736-16f5-471f-bb57-3063e453934a" providerId="ADAL" clId="{D25E56C8-4DAB-4492-AC9C-63A824AE2C16}" dt="2023-09-01T15:50:40.396" v="272" actId="1076"/>
        <pc:sldMkLst>
          <pc:docMk/>
          <pc:sldMk cId="2167447290" sldId="289"/>
        </pc:sldMkLst>
        <pc:spChg chg="mod ord">
          <ac:chgData name="Dustin Rodgers" userId="4de77736-16f5-471f-bb57-3063e453934a" providerId="ADAL" clId="{D25E56C8-4DAB-4492-AC9C-63A824AE2C16}" dt="2023-09-01T15:50:22.918" v="234" actId="27636"/>
          <ac:spMkLst>
            <pc:docMk/>
            <pc:sldMk cId="2167447290" sldId="289"/>
            <ac:spMk id="2" creationId="{00000000-0000-0000-0000-000000000000}"/>
          </ac:spMkLst>
        </pc:spChg>
        <pc:spChg chg="mod ord">
          <ac:chgData name="Dustin Rodgers" userId="4de77736-16f5-471f-bb57-3063e453934a" providerId="ADAL" clId="{D25E56C8-4DAB-4492-AC9C-63A824AE2C16}" dt="2023-09-01T15:50:22.864" v="228" actId="700"/>
          <ac:spMkLst>
            <pc:docMk/>
            <pc:sldMk cId="2167447290" sldId="289"/>
            <ac:spMk id="3" creationId="{00000000-0000-0000-0000-000000000000}"/>
          </ac:spMkLst>
        </pc:spChg>
        <pc:spChg chg="mod ord">
          <ac:chgData name="Dustin Rodgers" userId="4de77736-16f5-471f-bb57-3063e453934a" providerId="ADAL" clId="{D25E56C8-4DAB-4492-AC9C-63A824AE2C16}" dt="2023-09-01T15:50:22.916" v="233" actId="27636"/>
          <ac:spMkLst>
            <pc:docMk/>
            <pc:sldMk cId="2167447290" sldId="289"/>
            <ac:spMk id="4" creationId="{00000000-0000-0000-0000-000000000000}"/>
          </ac:spMkLst>
        </pc:spChg>
        <pc:picChg chg="mod">
          <ac:chgData name="Dustin Rodgers" userId="4de77736-16f5-471f-bb57-3063e453934a" providerId="ADAL" clId="{D25E56C8-4DAB-4492-AC9C-63A824AE2C16}" dt="2023-09-01T15:50:40.396" v="272" actId="1076"/>
          <ac:picMkLst>
            <pc:docMk/>
            <pc:sldMk cId="2167447290" sldId="289"/>
            <ac:picMk id="5" creationId="{00000000-0000-0000-0000-000000000000}"/>
          </ac:picMkLst>
        </pc:picChg>
        <pc:picChg chg="mod">
          <ac:chgData name="Dustin Rodgers" userId="4de77736-16f5-471f-bb57-3063e453934a" providerId="ADAL" clId="{D25E56C8-4DAB-4492-AC9C-63A824AE2C16}" dt="2023-09-01T15:42:39.324" v="0"/>
          <ac:picMkLst>
            <pc:docMk/>
            <pc:sldMk cId="2167447290" sldId="289"/>
            <ac:picMk id="6" creationId="{00000000-0000-0000-0000-000000000000}"/>
          </ac:picMkLst>
        </pc:picChg>
        <pc:picChg chg="mod">
          <ac:chgData name="Dustin Rodgers" userId="4de77736-16f5-471f-bb57-3063e453934a" providerId="ADAL" clId="{D25E56C8-4DAB-4492-AC9C-63A824AE2C16}" dt="2023-09-01T15:42:39.324" v="0"/>
          <ac:picMkLst>
            <pc:docMk/>
            <pc:sldMk cId="2167447290" sldId="289"/>
            <ac:picMk id="17410" creationId="{00000000-0000-0000-0000-000000000000}"/>
          </ac:picMkLst>
        </pc:picChg>
      </pc:sldChg>
      <pc:sldChg chg="modSp mod modClrScheme chgLayout">
        <pc:chgData name="Dustin Rodgers" userId="4de77736-16f5-471f-bb57-3063e453934a" providerId="ADAL" clId="{D25E56C8-4DAB-4492-AC9C-63A824AE2C16}" dt="2023-09-01T15:50:22.925" v="236" actId="27636"/>
        <pc:sldMkLst>
          <pc:docMk/>
          <pc:sldMk cId="878738859" sldId="290"/>
        </pc:sldMkLst>
        <pc:spChg chg="mod ord">
          <ac:chgData name="Dustin Rodgers" userId="4de77736-16f5-471f-bb57-3063e453934a" providerId="ADAL" clId="{D25E56C8-4DAB-4492-AC9C-63A824AE2C16}" dt="2023-09-01T15:50:22.925" v="236" actId="27636"/>
          <ac:spMkLst>
            <pc:docMk/>
            <pc:sldMk cId="878738859" sldId="290"/>
            <ac:spMk id="2" creationId="{00000000-0000-0000-0000-000000000000}"/>
          </ac:spMkLst>
        </pc:spChg>
        <pc:spChg chg="mod ord">
          <ac:chgData name="Dustin Rodgers" userId="4de77736-16f5-471f-bb57-3063e453934a" providerId="ADAL" clId="{D25E56C8-4DAB-4492-AC9C-63A824AE2C16}" dt="2023-09-01T15:50:22.864" v="228" actId="700"/>
          <ac:spMkLst>
            <pc:docMk/>
            <pc:sldMk cId="878738859" sldId="290"/>
            <ac:spMk id="3" creationId="{00000000-0000-0000-0000-000000000000}"/>
          </ac:spMkLst>
        </pc:spChg>
        <pc:spChg chg="mod ord">
          <ac:chgData name="Dustin Rodgers" userId="4de77736-16f5-471f-bb57-3063e453934a" providerId="ADAL" clId="{D25E56C8-4DAB-4492-AC9C-63A824AE2C16}" dt="2023-09-01T15:50:22.924" v="235" actId="27636"/>
          <ac:spMkLst>
            <pc:docMk/>
            <pc:sldMk cId="878738859" sldId="290"/>
            <ac:spMk id="4" creationId="{00000000-0000-0000-0000-000000000000}"/>
          </ac:spMkLst>
        </pc:spChg>
        <pc:picChg chg="mod">
          <ac:chgData name="Dustin Rodgers" userId="4de77736-16f5-471f-bb57-3063e453934a" providerId="ADAL" clId="{D25E56C8-4DAB-4492-AC9C-63A824AE2C16}" dt="2023-09-01T15:42:39.324" v="0"/>
          <ac:picMkLst>
            <pc:docMk/>
            <pc:sldMk cId="878738859" sldId="290"/>
            <ac:picMk id="6" creationId="{00000000-0000-0000-0000-000000000000}"/>
          </ac:picMkLst>
        </pc:picChg>
        <pc:picChg chg="mod">
          <ac:chgData name="Dustin Rodgers" userId="4de77736-16f5-471f-bb57-3063e453934a" providerId="ADAL" clId="{D25E56C8-4DAB-4492-AC9C-63A824AE2C16}" dt="2023-09-01T15:42:39.324" v="0"/>
          <ac:picMkLst>
            <pc:docMk/>
            <pc:sldMk cId="878738859" sldId="290"/>
            <ac:picMk id="18434" creationId="{00000000-0000-0000-0000-000000000000}"/>
          </ac:picMkLst>
        </pc:picChg>
      </pc:sldChg>
      <pc:sldChg chg="modSp mod modClrScheme chgLayout">
        <pc:chgData name="Dustin Rodgers" userId="4de77736-16f5-471f-bb57-3063e453934a" providerId="ADAL" clId="{D25E56C8-4DAB-4492-AC9C-63A824AE2C16}" dt="2023-09-01T15:50:22.931" v="238" actId="27636"/>
        <pc:sldMkLst>
          <pc:docMk/>
          <pc:sldMk cId="2330770565" sldId="291"/>
        </pc:sldMkLst>
        <pc:spChg chg="mod ord">
          <ac:chgData name="Dustin Rodgers" userId="4de77736-16f5-471f-bb57-3063e453934a" providerId="ADAL" clId="{D25E56C8-4DAB-4492-AC9C-63A824AE2C16}" dt="2023-09-01T15:50:22.931" v="238" actId="27636"/>
          <ac:spMkLst>
            <pc:docMk/>
            <pc:sldMk cId="2330770565" sldId="291"/>
            <ac:spMk id="2" creationId="{00000000-0000-0000-0000-000000000000}"/>
          </ac:spMkLst>
        </pc:spChg>
        <pc:spChg chg="mod ord">
          <ac:chgData name="Dustin Rodgers" userId="4de77736-16f5-471f-bb57-3063e453934a" providerId="ADAL" clId="{D25E56C8-4DAB-4492-AC9C-63A824AE2C16}" dt="2023-09-01T15:50:22.864" v="228" actId="700"/>
          <ac:spMkLst>
            <pc:docMk/>
            <pc:sldMk cId="2330770565" sldId="291"/>
            <ac:spMk id="3" creationId="{00000000-0000-0000-0000-000000000000}"/>
          </ac:spMkLst>
        </pc:spChg>
        <pc:spChg chg="mod ord">
          <ac:chgData name="Dustin Rodgers" userId="4de77736-16f5-471f-bb57-3063e453934a" providerId="ADAL" clId="{D25E56C8-4DAB-4492-AC9C-63A824AE2C16}" dt="2023-09-01T15:50:22.930" v="237" actId="27636"/>
          <ac:spMkLst>
            <pc:docMk/>
            <pc:sldMk cId="2330770565" sldId="291"/>
            <ac:spMk id="4" creationId="{00000000-0000-0000-0000-000000000000}"/>
          </ac:spMkLst>
        </pc:spChg>
        <pc:picChg chg="mod">
          <ac:chgData name="Dustin Rodgers" userId="4de77736-16f5-471f-bb57-3063e453934a" providerId="ADAL" clId="{D25E56C8-4DAB-4492-AC9C-63A824AE2C16}" dt="2023-09-01T15:42:39.324" v="0"/>
          <ac:picMkLst>
            <pc:docMk/>
            <pc:sldMk cId="2330770565" sldId="291"/>
            <ac:picMk id="6" creationId="{00000000-0000-0000-0000-000000000000}"/>
          </ac:picMkLst>
        </pc:picChg>
        <pc:picChg chg="mod">
          <ac:chgData name="Dustin Rodgers" userId="4de77736-16f5-471f-bb57-3063e453934a" providerId="ADAL" clId="{D25E56C8-4DAB-4492-AC9C-63A824AE2C16}" dt="2023-09-01T15:42:39.324" v="0"/>
          <ac:picMkLst>
            <pc:docMk/>
            <pc:sldMk cId="2330770565" sldId="291"/>
            <ac:picMk id="19458" creationId="{00000000-0000-0000-0000-000000000000}"/>
          </ac:picMkLst>
        </pc:picChg>
      </pc:sldChg>
      <pc:sldChg chg="addSp delSp modSp mod modClrScheme chgLayout">
        <pc:chgData name="Dustin Rodgers" userId="4de77736-16f5-471f-bb57-3063e453934a" providerId="ADAL" clId="{D25E56C8-4DAB-4492-AC9C-63A824AE2C16}" dt="2023-09-01T15:51:00.938" v="274" actId="478"/>
        <pc:sldMkLst>
          <pc:docMk/>
          <pc:sldMk cId="4282942244" sldId="292"/>
        </pc:sldMkLst>
        <pc:spChg chg="mod ord">
          <ac:chgData name="Dustin Rodgers" userId="4de77736-16f5-471f-bb57-3063e453934a" providerId="ADAL" clId="{D25E56C8-4DAB-4492-AC9C-63A824AE2C16}" dt="2023-09-01T15:50:22.934" v="240" actId="27636"/>
          <ac:spMkLst>
            <pc:docMk/>
            <pc:sldMk cId="4282942244" sldId="292"/>
            <ac:spMk id="2" creationId="{00000000-0000-0000-0000-000000000000}"/>
          </ac:spMkLst>
        </pc:spChg>
        <pc:spChg chg="add del mod ord">
          <ac:chgData name="Dustin Rodgers" userId="4de77736-16f5-471f-bb57-3063e453934a" providerId="ADAL" clId="{D25E56C8-4DAB-4492-AC9C-63A824AE2C16}" dt="2023-09-01T15:51:00.938" v="274" actId="478"/>
          <ac:spMkLst>
            <pc:docMk/>
            <pc:sldMk cId="4282942244" sldId="292"/>
            <ac:spMk id="3" creationId="{13E39DD2-5D06-5D75-2B74-B8185AC6AB3E}"/>
          </ac:spMkLst>
        </pc:spChg>
        <pc:spChg chg="mod ord">
          <ac:chgData name="Dustin Rodgers" userId="4de77736-16f5-471f-bb57-3063e453934a" providerId="ADAL" clId="{D25E56C8-4DAB-4492-AC9C-63A824AE2C16}" dt="2023-09-01T15:50:22.932" v="239" actId="27636"/>
          <ac:spMkLst>
            <pc:docMk/>
            <pc:sldMk cId="4282942244" sldId="292"/>
            <ac:spMk id="4" creationId="{00000000-0000-0000-0000-000000000000}"/>
          </ac:spMkLst>
        </pc:spChg>
        <pc:picChg chg="mod">
          <ac:chgData name="Dustin Rodgers" userId="4de77736-16f5-471f-bb57-3063e453934a" providerId="ADAL" clId="{D25E56C8-4DAB-4492-AC9C-63A824AE2C16}" dt="2023-09-01T15:42:39.324" v="0"/>
          <ac:picMkLst>
            <pc:docMk/>
            <pc:sldMk cId="4282942244" sldId="292"/>
            <ac:picMk id="5" creationId="{00000000-0000-0000-0000-000000000000}"/>
          </ac:picMkLst>
        </pc:picChg>
        <pc:picChg chg="mod">
          <ac:chgData name="Dustin Rodgers" userId="4de77736-16f5-471f-bb57-3063e453934a" providerId="ADAL" clId="{D25E56C8-4DAB-4492-AC9C-63A824AE2C16}" dt="2023-09-01T15:42:39.324" v="0"/>
          <ac:picMkLst>
            <pc:docMk/>
            <pc:sldMk cId="4282942244" sldId="292"/>
            <ac:picMk id="6" creationId="{00000000-0000-0000-0000-000000000000}"/>
          </ac:picMkLst>
        </pc:picChg>
        <pc:picChg chg="mod">
          <ac:chgData name="Dustin Rodgers" userId="4de77736-16f5-471f-bb57-3063e453934a" providerId="ADAL" clId="{D25E56C8-4DAB-4492-AC9C-63A824AE2C16}" dt="2023-09-01T15:42:39.324" v="0"/>
          <ac:picMkLst>
            <pc:docMk/>
            <pc:sldMk cId="4282942244" sldId="292"/>
            <ac:picMk id="7" creationId="{00000000-0000-0000-0000-000000000000}"/>
          </ac:picMkLst>
        </pc:picChg>
      </pc:sldChg>
      <pc:sldChg chg="addSp delSp modSp mod modClrScheme chgLayout">
        <pc:chgData name="Dustin Rodgers" userId="4de77736-16f5-471f-bb57-3063e453934a" providerId="ADAL" clId="{D25E56C8-4DAB-4492-AC9C-63A824AE2C16}" dt="2023-09-01T15:51:03.840" v="275" actId="478"/>
        <pc:sldMkLst>
          <pc:docMk/>
          <pc:sldMk cId="2397827904" sldId="293"/>
        </pc:sldMkLst>
        <pc:spChg chg="mod ord">
          <ac:chgData name="Dustin Rodgers" userId="4de77736-16f5-471f-bb57-3063e453934a" providerId="ADAL" clId="{D25E56C8-4DAB-4492-AC9C-63A824AE2C16}" dt="2023-09-01T15:50:22.936" v="241" actId="27636"/>
          <ac:spMkLst>
            <pc:docMk/>
            <pc:sldMk cId="2397827904" sldId="293"/>
            <ac:spMk id="2" creationId="{00000000-0000-0000-0000-000000000000}"/>
          </ac:spMkLst>
        </pc:spChg>
        <pc:spChg chg="add del mod ord">
          <ac:chgData name="Dustin Rodgers" userId="4de77736-16f5-471f-bb57-3063e453934a" providerId="ADAL" clId="{D25E56C8-4DAB-4492-AC9C-63A824AE2C16}" dt="2023-09-01T15:51:03.840" v="275" actId="478"/>
          <ac:spMkLst>
            <pc:docMk/>
            <pc:sldMk cId="2397827904" sldId="293"/>
            <ac:spMk id="3" creationId="{1D8AE695-1F84-DDCE-B102-598BD7C51962}"/>
          </ac:spMkLst>
        </pc:spChg>
        <pc:spChg chg="mod ord">
          <ac:chgData name="Dustin Rodgers" userId="4de77736-16f5-471f-bb57-3063e453934a" providerId="ADAL" clId="{D25E56C8-4DAB-4492-AC9C-63A824AE2C16}" dt="2023-09-01T15:50:22.937" v="242" actId="27636"/>
          <ac:spMkLst>
            <pc:docMk/>
            <pc:sldMk cId="2397827904" sldId="293"/>
            <ac:spMk id="4" creationId="{00000000-0000-0000-0000-000000000000}"/>
          </ac:spMkLst>
        </pc:spChg>
        <pc:picChg chg="mod">
          <ac:chgData name="Dustin Rodgers" userId="4de77736-16f5-471f-bb57-3063e453934a" providerId="ADAL" clId="{D25E56C8-4DAB-4492-AC9C-63A824AE2C16}" dt="2023-09-01T15:42:39.324" v="0"/>
          <ac:picMkLst>
            <pc:docMk/>
            <pc:sldMk cId="2397827904" sldId="293"/>
            <ac:picMk id="5" creationId="{00000000-0000-0000-0000-000000000000}"/>
          </ac:picMkLst>
        </pc:picChg>
        <pc:picChg chg="mod">
          <ac:chgData name="Dustin Rodgers" userId="4de77736-16f5-471f-bb57-3063e453934a" providerId="ADAL" clId="{D25E56C8-4DAB-4492-AC9C-63A824AE2C16}" dt="2023-09-01T15:42:39.324" v="0"/>
          <ac:picMkLst>
            <pc:docMk/>
            <pc:sldMk cId="2397827904" sldId="293"/>
            <ac:picMk id="21506" creationId="{00000000-0000-0000-0000-000000000000}"/>
          </ac:picMkLst>
        </pc:picChg>
      </pc:sldChg>
      <pc:sldChg chg="modSp mod modClrScheme chgLayout">
        <pc:chgData name="Dustin Rodgers" userId="4de77736-16f5-471f-bb57-3063e453934a" providerId="ADAL" clId="{D25E56C8-4DAB-4492-AC9C-63A824AE2C16}" dt="2023-09-01T15:50:22.941" v="244" actId="27636"/>
        <pc:sldMkLst>
          <pc:docMk/>
          <pc:sldMk cId="1628194084" sldId="294"/>
        </pc:sldMkLst>
        <pc:spChg chg="mod ord">
          <ac:chgData name="Dustin Rodgers" userId="4de77736-16f5-471f-bb57-3063e453934a" providerId="ADAL" clId="{D25E56C8-4DAB-4492-AC9C-63A824AE2C16}" dt="2023-09-01T15:50:22.940" v="243" actId="27636"/>
          <ac:spMkLst>
            <pc:docMk/>
            <pc:sldMk cId="1628194084" sldId="294"/>
            <ac:spMk id="2" creationId="{00000000-0000-0000-0000-000000000000}"/>
          </ac:spMkLst>
        </pc:spChg>
        <pc:spChg chg="mod ord">
          <ac:chgData name="Dustin Rodgers" userId="4de77736-16f5-471f-bb57-3063e453934a" providerId="ADAL" clId="{D25E56C8-4DAB-4492-AC9C-63A824AE2C16}" dt="2023-09-01T15:50:22.864" v="228" actId="700"/>
          <ac:spMkLst>
            <pc:docMk/>
            <pc:sldMk cId="1628194084" sldId="294"/>
            <ac:spMk id="3" creationId="{00000000-0000-0000-0000-000000000000}"/>
          </ac:spMkLst>
        </pc:spChg>
        <pc:spChg chg="mod ord">
          <ac:chgData name="Dustin Rodgers" userId="4de77736-16f5-471f-bb57-3063e453934a" providerId="ADAL" clId="{D25E56C8-4DAB-4492-AC9C-63A824AE2C16}" dt="2023-09-01T15:50:22.941" v="244" actId="27636"/>
          <ac:spMkLst>
            <pc:docMk/>
            <pc:sldMk cId="1628194084" sldId="294"/>
            <ac:spMk id="4" creationId="{00000000-0000-0000-0000-000000000000}"/>
          </ac:spMkLst>
        </pc:spChg>
        <pc:picChg chg="mod">
          <ac:chgData name="Dustin Rodgers" userId="4de77736-16f5-471f-bb57-3063e453934a" providerId="ADAL" clId="{D25E56C8-4DAB-4492-AC9C-63A824AE2C16}" dt="2023-09-01T15:42:39.324" v="0"/>
          <ac:picMkLst>
            <pc:docMk/>
            <pc:sldMk cId="1628194084" sldId="294"/>
            <ac:picMk id="5" creationId="{00000000-0000-0000-0000-000000000000}"/>
          </ac:picMkLst>
        </pc:picChg>
        <pc:picChg chg="mod">
          <ac:chgData name="Dustin Rodgers" userId="4de77736-16f5-471f-bb57-3063e453934a" providerId="ADAL" clId="{D25E56C8-4DAB-4492-AC9C-63A824AE2C16}" dt="2023-09-01T15:42:39.324" v="0"/>
          <ac:picMkLst>
            <pc:docMk/>
            <pc:sldMk cId="1628194084" sldId="294"/>
            <ac:picMk id="7" creationId="{00000000-0000-0000-0000-000000000000}"/>
          </ac:picMkLst>
        </pc:picChg>
        <pc:picChg chg="mod">
          <ac:chgData name="Dustin Rodgers" userId="4de77736-16f5-471f-bb57-3063e453934a" providerId="ADAL" clId="{D25E56C8-4DAB-4492-AC9C-63A824AE2C16}" dt="2023-09-01T15:42:39.324" v="0"/>
          <ac:picMkLst>
            <pc:docMk/>
            <pc:sldMk cId="1628194084" sldId="294"/>
            <ac:picMk id="10242" creationId="{00000000-0000-0000-0000-000000000000}"/>
          </ac:picMkLst>
        </pc:picChg>
      </pc:sldChg>
      <pc:sldChg chg="modSp mod modClrScheme chgLayout">
        <pc:chgData name="Dustin Rodgers" userId="4de77736-16f5-471f-bb57-3063e453934a" providerId="ADAL" clId="{D25E56C8-4DAB-4492-AC9C-63A824AE2C16}" dt="2023-09-01T15:50:22.946" v="248" actId="27636"/>
        <pc:sldMkLst>
          <pc:docMk/>
          <pc:sldMk cId="2012688031" sldId="295"/>
        </pc:sldMkLst>
        <pc:spChg chg="mod ord">
          <ac:chgData name="Dustin Rodgers" userId="4de77736-16f5-471f-bb57-3063e453934a" providerId="ADAL" clId="{D25E56C8-4DAB-4492-AC9C-63A824AE2C16}" dt="2023-09-01T15:50:22.945" v="247" actId="27636"/>
          <ac:spMkLst>
            <pc:docMk/>
            <pc:sldMk cId="2012688031" sldId="295"/>
            <ac:spMk id="2" creationId="{00000000-0000-0000-0000-000000000000}"/>
          </ac:spMkLst>
        </pc:spChg>
        <pc:spChg chg="mod ord">
          <ac:chgData name="Dustin Rodgers" userId="4de77736-16f5-471f-bb57-3063e453934a" providerId="ADAL" clId="{D25E56C8-4DAB-4492-AC9C-63A824AE2C16}" dt="2023-09-01T15:50:22.946" v="248" actId="27636"/>
          <ac:spMkLst>
            <pc:docMk/>
            <pc:sldMk cId="2012688031" sldId="295"/>
            <ac:spMk id="4" creationId="{00000000-0000-0000-0000-000000000000}"/>
          </ac:spMkLst>
        </pc:spChg>
        <pc:spChg chg="mod ord">
          <ac:chgData name="Dustin Rodgers" userId="4de77736-16f5-471f-bb57-3063e453934a" providerId="ADAL" clId="{D25E56C8-4DAB-4492-AC9C-63A824AE2C16}" dt="2023-09-01T15:50:22.864" v="228" actId="700"/>
          <ac:spMkLst>
            <pc:docMk/>
            <pc:sldMk cId="2012688031" sldId="295"/>
            <ac:spMk id="6" creationId="{00000000-0000-0000-0000-000000000000}"/>
          </ac:spMkLst>
        </pc:spChg>
        <pc:picChg chg="mod">
          <ac:chgData name="Dustin Rodgers" userId="4de77736-16f5-471f-bb57-3063e453934a" providerId="ADAL" clId="{D25E56C8-4DAB-4492-AC9C-63A824AE2C16}" dt="2023-09-01T15:42:39.324" v="0"/>
          <ac:picMkLst>
            <pc:docMk/>
            <pc:sldMk cId="2012688031" sldId="295"/>
            <ac:picMk id="7" creationId="{00000000-0000-0000-0000-000000000000}"/>
          </ac:picMkLst>
        </pc:picChg>
        <pc:picChg chg="mod">
          <ac:chgData name="Dustin Rodgers" userId="4de77736-16f5-471f-bb57-3063e453934a" providerId="ADAL" clId="{D25E56C8-4DAB-4492-AC9C-63A824AE2C16}" dt="2023-09-01T15:42:39.324" v="0"/>
          <ac:picMkLst>
            <pc:docMk/>
            <pc:sldMk cId="2012688031" sldId="295"/>
            <ac:picMk id="23554" creationId="{00000000-0000-0000-0000-000000000000}"/>
          </ac:picMkLst>
        </pc:picChg>
      </pc:sldChg>
      <pc:sldChg chg="modSp mod modClrScheme chgLayout">
        <pc:chgData name="Dustin Rodgers" userId="4de77736-16f5-471f-bb57-3063e453934a" providerId="ADAL" clId="{D25E56C8-4DAB-4492-AC9C-63A824AE2C16}" dt="2023-09-01T15:50:22.948" v="250" actId="27636"/>
        <pc:sldMkLst>
          <pc:docMk/>
          <pc:sldMk cId="1666007453" sldId="296"/>
        </pc:sldMkLst>
        <pc:spChg chg="mod ord">
          <ac:chgData name="Dustin Rodgers" userId="4de77736-16f5-471f-bb57-3063e453934a" providerId="ADAL" clId="{D25E56C8-4DAB-4492-AC9C-63A824AE2C16}" dt="2023-09-01T15:50:22.948" v="250" actId="27636"/>
          <ac:spMkLst>
            <pc:docMk/>
            <pc:sldMk cId="1666007453" sldId="296"/>
            <ac:spMk id="2" creationId="{00000000-0000-0000-0000-000000000000}"/>
          </ac:spMkLst>
        </pc:spChg>
        <pc:spChg chg="mod ord">
          <ac:chgData name="Dustin Rodgers" userId="4de77736-16f5-471f-bb57-3063e453934a" providerId="ADAL" clId="{D25E56C8-4DAB-4492-AC9C-63A824AE2C16}" dt="2023-09-01T15:50:22.864" v="228" actId="700"/>
          <ac:spMkLst>
            <pc:docMk/>
            <pc:sldMk cId="1666007453" sldId="296"/>
            <ac:spMk id="3" creationId="{00000000-0000-0000-0000-000000000000}"/>
          </ac:spMkLst>
        </pc:spChg>
        <pc:spChg chg="mod ord">
          <ac:chgData name="Dustin Rodgers" userId="4de77736-16f5-471f-bb57-3063e453934a" providerId="ADAL" clId="{D25E56C8-4DAB-4492-AC9C-63A824AE2C16}" dt="2023-09-01T15:50:22.948" v="249" actId="27636"/>
          <ac:spMkLst>
            <pc:docMk/>
            <pc:sldMk cId="1666007453" sldId="296"/>
            <ac:spMk id="4" creationId="{00000000-0000-0000-0000-000000000000}"/>
          </ac:spMkLst>
        </pc:spChg>
        <pc:picChg chg="mod">
          <ac:chgData name="Dustin Rodgers" userId="4de77736-16f5-471f-bb57-3063e453934a" providerId="ADAL" clId="{D25E56C8-4DAB-4492-AC9C-63A824AE2C16}" dt="2023-09-01T15:42:39.324" v="0"/>
          <ac:picMkLst>
            <pc:docMk/>
            <pc:sldMk cId="1666007453" sldId="296"/>
            <ac:picMk id="6" creationId="{00000000-0000-0000-0000-000000000000}"/>
          </ac:picMkLst>
        </pc:picChg>
        <pc:picChg chg="mod">
          <ac:chgData name="Dustin Rodgers" userId="4de77736-16f5-471f-bb57-3063e453934a" providerId="ADAL" clId="{D25E56C8-4DAB-4492-AC9C-63A824AE2C16}" dt="2023-09-01T15:42:39.324" v="0"/>
          <ac:picMkLst>
            <pc:docMk/>
            <pc:sldMk cId="1666007453" sldId="296"/>
            <ac:picMk id="7" creationId="{00000000-0000-0000-0000-000000000000}"/>
          </ac:picMkLst>
        </pc:picChg>
      </pc:sldChg>
      <pc:sldChg chg="modSp mod modClrScheme chgLayout">
        <pc:chgData name="Dustin Rodgers" userId="4de77736-16f5-471f-bb57-3063e453934a" providerId="ADAL" clId="{D25E56C8-4DAB-4492-AC9C-63A824AE2C16}" dt="2023-09-01T15:50:22.951" v="252" actId="27636"/>
        <pc:sldMkLst>
          <pc:docMk/>
          <pc:sldMk cId="3969759367" sldId="297"/>
        </pc:sldMkLst>
        <pc:spChg chg="mod ord">
          <ac:chgData name="Dustin Rodgers" userId="4de77736-16f5-471f-bb57-3063e453934a" providerId="ADAL" clId="{D25E56C8-4DAB-4492-AC9C-63A824AE2C16}" dt="2023-09-01T15:50:22.949" v="251" actId="27636"/>
          <ac:spMkLst>
            <pc:docMk/>
            <pc:sldMk cId="3969759367" sldId="297"/>
            <ac:spMk id="2" creationId="{00000000-0000-0000-0000-000000000000}"/>
          </ac:spMkLst>
        </pc:spChg>
        <pc:spChg chg="mod ord">
          <ac:chgData name="Dustin Rodgers" userId="4de77736-16f5-471f-bb57-3063e453934a" providerId="ADAL" clId="{D25E56C8-4DAB-4492-AC9C-63A824AE2C16}" dt="2023-09-01T15:50:22.864" v="228" actId="700"/>
          <ac:spMkLst>
            <pc:docMk/>
            <pc:sldMk cId="3969759367" sldId="297"/>
            <ac:spMk id="3" creationId="{00000000-0000-0000-0000-000000000000}"/>
          </ac:spMkLst>
        </pc:spChg>
        <pc:spChg chg="mod ord">
          <ac:chgData name="Dustin Rodgers" userId="4de77736-16f5-471f-bb57-3063e453934a" providerId="ADAL" clId="{D25E56C8-4DAB-4492-AC9C-63A824AE2C16}" dt="2023-09-01T15:50:22.951" v="252" actId="27636"/>
          <ac:spMkLst>
            <pc:docMk/>
            <pc:sldMk cId="3969759367" sldId="297"/>
            <ac:spMk id="4" creationId="{00000000-0000-0000-0000-000000000000}"/>
          </ac:spMkLst>
        </pc:spChg>
        <pc:picChg chg="mod">
          <ac:chgData name="Dustin Rodgers" userId="4de77736-16f5-471f-bb57-3063e453934a" providerId="ADAL" clId="{D25E56C8-4DAB-4492-AC9C-63A824AE2C16}" dt="2023-09-01T15:42:39.324" v="0"/>
          <ac:picMkLst>
            <pc:docMk/>
            <pc:sldMk cId="3969759367" sldId="297"/>
            <ac:picMk id="6" creationId="{00000000-0000-0000-0000-000000000000}"/>
          </ac:picMkLst>
        </pc:picChg>
        <pc:picChg chg="mod">
          <ac:chgData name="Dustin Rodgers" userId="4de77736-16f5-471f-bb57-3063e453934a" providerId="ADAL" clId="{D25E56C8-4DAB-4492-AC9C-63A824AE2C16}" dt="2023-09-01T15:42:39.324" v="0"/>
          <ac:picMkLst>
            <pc:docMk/>
            <pc:sldMk cId="3969759367" sldId="297"/>
            <ac:picMk id="7" creationId="{00000000-0000-0000-0000-000000000000}"/>
          </ac:picMkLst>
        </pc:picChg>
      </pc:sldChg>
      <pc:sldChg chg="modSp mod modClrScheme chgLayout">
        <pc:chgData name="Dustin Rodgers" userId="4de77736-16f5-471f-bb57-3063e453934a" providerId="ADAL" clId="{D25E56C8-4DAB-4492-AC9C-63A824AE2C16}" dt="2023-09-01T15:50:22.961" v="255" actId="27636"/>
        <pc:sldMkLst>
          <pc:docMk/>
          <pc:sldMk cId="3934764089" sldId="299"/>
        </pc:sldMkLst>
        <pc:spChg chg="mod ord">
          <ac:chgData name="Dustin Rodgers" userId="4de77736-16f5-471f-bb57-3063e453934a" providerId="ADAL" clId="{D25E56C8-4DAB-4492-AC9C-63A824AE2C16}" dt="2023-09-01T15:50:22.961" v="255" actId="27636"/>
          <ac:spMkLst>
            <pc:docMk/>
            <pc:sldMk cId="3934764089" sldId="299"/>
            <ac:spMk id="2" creationId="{00000000-0000-0000-0000-000000000000}"/>
          </ac:spMkLst>
        </pc:spChg>
        <pc:spChg chg="mod ord">
          <ac:chgData name="Dustin Rodgers" userId="4de77736-16f5-471f-bb57-3063e453934a" providerId="ADAL" clId="{D25E56C8-4DAB-4492-AC9C-63A824AE2C16}" dt="2023-09-01T15:50:22.864" v="228" actId="700"/>
          <ac:spMkLst>
            <pc:docMk/>
            <pc:sldMk cId="3934764089" sldId="299"/>
            <ac:spMk id="3" creationId="{00000000-0000-0000-0000-000000000000}"/>
          </ac:spMkLst>
        </pc:spChg>
        <pc:spChg chg="mod ord">
          <ac:chgData name="Dustin Rodgers" userId="4de77736-16f5-471f-bb57-3063e453934a" providerId="ADAL" clId="{D25E56C8-4DAB-4492-AC9C-63A824AE2C16}" dt="2023-09-01T15:50:22.959" v="254" actId="27636"/>
          <ac:spMkLst>
            <pc:docMk/>
            <pc:sldMk cId="3934764089" sldId="299"/>
            <ac:spMk id="4" creationId="{00000000-0000-0000-0000-000000000000}"/>
          </ac:spMkLst>
        </pc:spChg>
        <pc:picChg chg="mod">
          <ac:chgData name="Dustin Rodgers" userId="4de77736-16f5-471f-bb57-3063e453934a" providerId="ADAL" clId="{D25E56C8-4DAB-4492-AC9C-63A824AE2C16}" dt="2023-09-01T15:42:39.324" v="0"/>
          <ac:picMkLst>
            <pc:docMk/>
            <pc:sldMk cId="3934764089" sldId="299"/>
            <ac:picMk id="5" creationId="{00000000-0000-0000-0000-000000000000}"/>
          </ac:picMkLst>
        </pc:picChg>
        <pc:picChg chg="mod">
          <ac:chgData name="Dustin Rodgers" userId="4de77736-16f5-471f-bb57-3063e453934a" providerId="ADAL" clId="{D25E56C8-4DAB-4492-AC9C-63A824AE2C16}" dt="2023-09-01T15:42:39.324" v="0"/>
          <ac:picMkLst>
            <pc:docMk/>
            <pc:sldMk cId="3934764089" sldId="299"/>
            <ac:picMk id="6" creationId="{00000000-0000-0000-0000-000000000000}"/>
          </ac:picMkLst>
        </pc:picChg>
        <pc:picChg chg="mod">
          <ac:chgData name="Dustin Rodgers" userId="4de77736-16f5-471f-bb57-3063e453934a" providerId="ADAL" clId="{D25E56C8-4DAB-4492-AC9C-63A824AE2C16}" dt="2023-09-01T15:42:39.324" v="0"/>
          <ac:picMkLst>
            <pc:docMk/>
            <pc:sldMk cId="3934764089" sldId="299"/>
            <ac:picMk id="2050" creationId="{00000000-0000-0000-0000-000000000000}"/>
          </ac:picMkLst>
        </pc:picChg>
      </pc:sldChg>
      <pc:sldChg chg="modSp mod modClrScheme chgLayout">
        <pc:chgData name="Dustin Rodgers" userId="4de77736-16f5-471f-bb57-3063e453934a" providerId="ADAL" clId="{D25E56C8-4DAB-4492-AC9C-63A824AE2C16}" dt="2023-09-01T15:50:22.963" v="257" actId="27636"/>
        <pc:sldMkLst>
          <pc:docMk/>
          <pc:sldMk cId="1787088643" sldId="306"/>
        </pc:sldMkLst>
        <pc:spChg chg="mod ord">
          <ac:chgData name="Dustin Rodgers" userId="4de77736-16f5-471f-bb57-3063e453934a" providerId="ADAL" clId="{D25E56C8-4DAB-4492-AC9C-63A824AE2C16}" dt="2023-09-01T15:50:22.962" v="256" actId="27636"/>
          <ac:spMkLst>
            <pc:docMk/>
            <pc:sldMk cId="1787088643" sldId="306"/>
            <ac:spMk id="2" creationId="{00000000-0000-0000-0000-000000000000}"/>
          </ac:spMkLst>
        </pc:spChg>
        <pc:spChg chg="mod ord">
          <ac:chgData name="Dustin Rodgers" userId="4de77736-16f5-471f-bb57-3063e453934a" providerId="ADAL" clId="{D25E56C8-4DAB-4492-AC9C-63A824AE2C16}" dt="2023-09-01T15:50:22.864" v="228" actId="700"/>
          <ac:spMkLst>
            <pc:docMk/>
            <pc:sldMk cId="1787088643" sldId="306"/>
            <ac:spMk id="3" creationId="{00000000-0000-0000-0000-000000000000}"/>
          </ac:spMkLst>
        </pc:spChg>
        <pc:spChg chg="mod ord">
          <ac:chgData name="Dustin Rodgers" userId="4de77736-16f5-471f-bb57-3063e453934a" providerId="ADAL" clId="{D25E56C8-4DAB-4492-AC9C-63A824AE2C16}" dt="2023-09-01T15:50:22.963" v="257" actId="27636"/>
          <ac:spMkLst>
            <pc:docMk/>
            <pc:sldMk cId="1787088643" sldId="306"/>
            <ac:spMk id="4" creationId="{00000000-0000-0000-0000-000000000000}"/>
          </ac:spMkLst>
        </pc:spChg>
        <pc:picChg chg="mod">
          <ac:chgData name="Dustin Rodgers" userId="4de77736-16f5-471f-bb57-3063e453934a" providerId="ADAL" clId="{D25E56C8-4DAB-4492-AC9C-63A824AE2C16}" dt="2023-09-01T15:42:39.324" v="0"/>
          <ac:picMkLst>
            <pc:docMk/>
            <pc:sldMk cId="1787088643" sldId="306"/>
            <ac:picMk id="5" creationId="{00000000-0000-0000-0000-000000000000}"/>
          </ac:picMkLst>
        </pc:picChg>
        <pc:picChg chg="mod">
          <ac:chgData name="Dustin Rodgers" userId="4de77736-16f5-471f-bb57-3063e453934a" providerId="ADAL" clId="{D25E56C8-4DAB-4492-AC9C-63A824AE2C16}" dt="2023-09-01T15:42:39.324" v="0"/>
          <ac:picMkLst>
            <pc:docMk/>
            <pc:sldMk cId="1787088643" sldId="306"/>
            <ac:picMk id="6" creationId="{00000000-0000-0000-0000-000000000000}"/>
          </ac:picMkLst>
        </pc:picChg>
        <pc:picChg chg="mod">
          <ac:chgData name="Dustin Rodgers" userId="4de77736-16f5-471f-bb57-3063e453934a" providerId="ADAL" clId="{D25E56C8-4DAB-4492-AC9C-63A824AE2C16}" dt="2023-09-01T15:42:39.324" v="0"/>
          <ac:picMkLst>
            <pc:docMk/>
            <pc:sldMk cId="1787088643" sldId="306"/>
            <ac:picMk id="7" creationId="{00000000-0000-0000-0000-000000000000}"/>
          </ac:picMkLst>
        </pc:picChg>
      </pc:sldChg>
      <pc:sldChg chg="addSp delSp modSp mod modClrScheme chgLayout">
        <pc:chgData name="Dustin Rodgers" userId="4de77736-16f5-471f-bb57-3063e453934a" providerId="ADAL" clId="{D25E56C8-4DAB-4492-AC9C-63A824AE2C16}" dt="2023-09-01T15:51:35.274" v="277" actId="478"/>
        <pc:sldMkLst>
          <pc:docMk/>
          <pc:sldMk cId="3319234647" sldId="307"/>
        </pc:sldMkLst>
        <pc:spChg chg="mod ord">
          <ac:chgData name="Dustin Rodgers" userId="4de77736-16f5-471f-bb57-3063e453934a" providerId="ADAL" clId="{D25E56C8-4DAB-4492-AC9C-63A824AE2C16}" dt="2023-09-01T15:50:22.964" v="258" actId="27636"/>
          <ac:spMkLst>
            <pc:docMk/>
            <pc:sldMk cId="3319234647" sldId="307"/>
            <ac:spMk id="2" creationId="{00000000-0000-0000-0000-000000000000}"/>
          </ac:spMkLst>
        </pc:spChg>
        <pc:spChg chg="add del mod ord">
          <ac:chgData name="Dustin Rodgers" userId="4de77736-16f5-471f-bb57-3063e453934a" providerId="ADAL" clId="{D25E56C8-4DAB-4492-AC9C-63A824AE2C16}" dt="2023-09-01T15:51:35.274" v="277" actId="478"/>
          <ac:spMkLst>
            <pc:docMk/>
            <pc:sldMk cId="3319234647" sldId="307"/>
            <ac:spMk id="3" creationId="{01D15BC6-6F9D-A260-8247-4B948ACB8FEA}"/>
          </ac:spMkLst>
        </pc:spChg>
        <pc:spChg chg="mod ord">
          <ac:chgData name="Dustin Rodgers" userId="4de77736-16f5-471f-bb57-3063e453934a" providerId="ADAL" clId="{D25E56C8-4DAB-4492-AC9C-63A824AE2C16}" dt="2023-09-01T15:50:22.965" v="259" actId="27636"/>
          <ac:spMkLst>
            <pc:docMk/>
            <pc:sldMk cId="3319234647" sldId="307"/>
            <ac:spMk id="4" creationId="{00000000-0000-0000-0000-000000000000}"/>
          </ac:spMkLst>
        </pc:spChg>
        <pc:spChg chg="mod">
          <ac:chgData name="Dustin Rodgers" userId="4de77736-16f5-471f-bb57-3063e453934a" providerId="ADAL" clId="{D25E56C8-4DAB-4492-AC9C-63A824AE2C16}" dt="2023-09-01T15:42:39.324" v="0"/>
          <ac:spMkLst>
            <pc:docMk/>
            <pc:sldMk cId="3319234647" sldId="307"/>
            <ac:spMk id="6" creationId="{00000000-0000-0000-0000-000000000000}"/>
          </ac:spMkLst>
        </pc:spChg>
        <pc:picChg chg="mod">
          <ac:chgData name="Dustin Rodgers" userId="4de77736-16f5-471f-bb57-3063e453934a" providerId="ADAL" clId="{D25E56C8-4DAB-4492-AC9C-63A824AE2C16}" dt="2023-09-01T15:42:39.324" v="0"/>
          <ac:picMkLst>
            <pc:docMk/>
            <pc:sldMk cId="3319234647" sldId="307"/>
            <ac:picMk id="5" creationId="{00000000-0000-0000-0000-000000000000}"/>
          </ac:picMkLst>
        </pc:picChg>
        <pc:picChg chg="mod">
          <ac:chgData name="Dustin Rodgers" userId="4de77736-16f5-471f-bb57-3063e453934a" providerId="ADAL" clId="{D25E56C8-4DAB-4492-AC9C-63A824AE2C16}" dt="2023-09-01T15:42:39.324" v="0"/>
          <ac:picMkLst>
            <pc:docMk/>
            <pc:sldMk cId="3319234647" sldId="307"/>
            <ac:picMk id="7" creationId="{00000000-0000-0000-0000-000000000000}"/>
          </ac:picMkLst>
        </pc:picChg>
        <pc:picChg chg="mod">
          <ac:chgData name="Dustin Rodgers" userId="4de77736-16f5-471f-bb57-3063e453934a" providerId="ADAL" clId="{D25E56C8-4DAB-4492-AC9C-63A824AE2C16}" dt="2023-09-01T15:42:39.324" v="0"/>
          <ac:picMkLst>
            <pc:docMk/>
            <pc:sldMk cId="3319234647" sldId="307"/>
            <ac:picMk id="8" creationId="{00000000-0000-0000-0000-000000000000}"/>
          </ac:picMkLst>
        </pc:picChg>
        <pc:picChg chg="mod">
          <ac:chgData name="Dustin Rodgers" userId="4de77736-16f5-471f-bb57-3063e453934a" providerId="ADAL" clId="{D25E56C8-4DAB-4492-AC9C-63A824AE2C16}" dt="2023-09-01T15:42:39.324" v="0"/>
          <ac:picMkLst>
            <pc:docMk/>
            <pc:sldMk cId="3319234647" sldId="307"/>
            <ac:picMk id="9" creationId="{00000000-0000-0000-0000-000000000000}"/>
          </ac:picMkLst>
        </pc:picChg>
      </pc:sldChg>
      <pc:sldChg chg="modSp mod modClrScheme chgLayout modNotes">
        <pc:chgData name="Dustin Rodgers" userId="4de77736-16f5-471f-bb57-3063e453934a" providerId="ADAL" clId="{D25E56C8-4DAB-4492-AC9C-63A824AE2C16}" dt="2023-09-01T15:50:22.968" v="261" actId="27636"/>
        <pc:sldMkLst>
          <pc:docMk/>
          <pc:sldMk cId="1969404208" sldId="308"/>
        </pc:sldMkLst>
        <pc:spChg chg="mod ord">
          <ac:chgData name="Dustin Rodgers" userId="4de77736-16f5-471f-bb57-3063e453934a" providerId="ADAL" clId="{D25E56C8-4DAB-4492-AC9C-63A824AE2C16}" dt="2023-09-01T15:50:22.968" v="261" actId="27636"/>
          <ac:spMkLst>
            <pc:docMk/>
            <pc:sldMk cId="1969404208" sldId="308"/>
            <ac:spMk id="2" creationId="{00000000-0000-0000-0000-000000000000}"/>
          </ac:spMkLst>
        </pc:spChg>
        <pc:spChg chg="mod ord">
          <ac:chgData name="Dustin Rodgers" userId="4de77736-16f5-471f-bb57-3063e453934a" providerId="ADAL" clId="{D25E56C8-4DAB-4492-AC9C-63A824AE2C16}" dt="2023-09-01T15:50:22.864" v="228" actId="700"/>
          <ac:spMkLst>
            <pc:docMk/>
            <pc:sldMk cId="1969404208" sldId="308"/>
            <ac:spMk id="3" creationId="{00000000-0000-0000-0000-000000000000}"/>
          </ac:spMkLst>
        </pc:spChg>
        <pc:spChg chg="mod ord">
          <ac:chgData name="Dustin Rodgers" userId="4de77736-16f5-471f-bb57-3063e453934a" providerId="ADAL" clId="{D25E56C8-4DAB-4492-AC9C-63A824AE2C16}" dt="2023-09-01T15:50:22.968" v="260" actId="27636"/>
          <ac:spMkLst>
            <pc:docMk/>
            <pc:sldMk cId="1969404208" sldId="308"/>
            <ac:spMk id="4" creationId="{00000000-0000-0000-0000-000000000000}"/>
          </ac:spMkLst>
        </pc:spChg>
        <pc:spChg chg="mod">
          <ac:chgData name="Dustin Rodgers" userId="4de77736-16f5-471f-bb57-3063e453934a" providerId="ADAL" clId="{D25E56C8-4DAB-4492-AC9C-63A824AE2C16}" dt="2023-09-01T15:42:39.324" v="0"/>
          <ac:spMkLst>
            <pc:docMk/>
            <pc:sldMk cId="1969404208" sldId="308"/>
            <ac:spMk id="5" creationId="{00000000-0000-0000-0000-000000000000}"/>
          </ac:spMkLst>
        </pc:spChg>
        <pc:picChg chg="mod">
          <ac:chgData name="Dustin Rodgers" userId="4de77736-16f5-471f-bb57-3063e453934a" providerId="ADAL" clId="{D25E56C8-4DAB-4492-AC9C-63A824AE2C16}" dt="2023-09-01T15:42:39.324" v="0"/>
          <ac:picMkLst>
            <pc:docMk/>
            <pc:sldMk cId="1969404208" sldId="308"/>
            <ac:picMk id="7" creationId="{00000000-0000-0000-0000-000000000000}"/>
          </ac:picMkLst>
        </pc:picChg>
        <pc:picChg chg="mod">
          <ac:chgData name="Dustin Rodgers" userId="4de77736-16f5-471f-bb57-3063e453934a" providerId="ADAL" clId="{D25E56C8-4DAB-4492-AC9C-63A824AE2C16}" dt="2023-09-01T15:42:39.324" v="0"/>
          <ac:picMkLst>
            <pc:docMk/>
            <pc:sldMk cId="1969404208" sldId="308"/>
            <ac:picMk id="12290" creationId="{00000000-0000-0000-0000-000000000000}"/>
          </ac:picMkLst>
        </pc:picChg>
      </pc:sldChg>
      <pc:sldChg chg="modSp mod modClrScheme chgLayout">
        <pc:chgData name="Dustin Rodgers" userId="4de77736-16f5-471f-bb57-3063e453934a" providerId="ADAL" clId="{D25E56C8-4DAB-4492-AC9C-63A824AE2C16}" dt="2023-09-01T15:51:44.622" v="294" actId="1035"/>
        <pc:sldMkLst>
          <pc:docMk/>
          <pc:sldMk cId="2119052709" sldId="309"/>
        </pc:sldMkLst>
        <pc:spChg chg="mod ord">
          <ac:chgData name="Dustin Rodgers" userId="4de77736-16f5-471f-bb57-3063e453934a" providerId="ADAL" clId="{D25E56C8-4DAB-4492-AC9C-63A824AE2C16}" dt="2023-09-01T15:50:22.970" v="262" actId="27636"/>
          <ac:spMkLst>
            <pc:docMk/>
            <pc:sldMk cId="2119052709" sldId="309"/>
            <ac:spMk id="2" creationId="{00000000-0000-0000-0000-000000000000}"/>
          </ac:spMkLst>
        </pc:spChg>
        <pc:spChg chg="mod ord">
          <ac:chgData name="Dustin Rodgers" userId="4de77736-16f5-471f-bb57-3063e453934a" providerId="ADAL" clId="{D25E56C8-4DAB-4492-AC9C-63A824AE2C16}" dt="2023-09-01T15:50:22.864" v="228" actId="700"/>
          <ac:spMkLst>
            <pc:docMk/>
            <pc:sldMk cId="2119052709" sldId="309"/>
            <ac:spMk id="3" creationId="{00000000-0000-0000-0000-000000000000}"/>
          </ac:spMkLst>
        </pc:spChg>
        <pc:spChg chg="mod ord">
          <ac:chgData name="Dustin Rodgers" userId="4de77736-16f5-471f-bb57-3063e453934a" providerId="ADAL" clId="{D25E56C8-4DAB-4492-AC9C-63A824AE2C16}" dt="2023-09-01T15:50:22.972" v="263" actId="27636"/>
          <ac:spMkLst>
            <pc:docMk/>
            <pc:sldMk cId="2119052709" sldId="309"/>
            <ac:spMk id="4" creationId="{00000000-0000-0000-0000-000000000000}"/>
          </ac:spMkLst>
        </pc:spChg>
        <pc:picChg chg="mod">
          <ac:chgData name="Dustin Rodgers" userId="4de77736-16f5-471f-bb57-3063e453934a" providerId="ADAL" clId="{D25E56C8-4DAB-4492-AC9C-63A824AE2C16}" dt="2023-09-01T15:51:44.622" v="294" actId="1035"/>
          <ac:picMkLst>
            <pc:docMk/>
            <pc:sldMk cId="2119052709" sldId="309"/>
            <ac:picMk id="6" creationId="{00000000-0000-0000-0000-000000000000}"/>
          </ac:picMkLst>
        </pc:picChg>
        <pc:picChg chg="mod">
          <ac:chgData name="Dustin Rodgers" userId="4de77736-16f5-471f-bb57-3063e453934a" providerId="ADAL" clId="{D25E56C8-4DAB-4492-AC9C-63A824AE2C16}" dt="2023-09-01T15:51:44.622" v="294" actId="1035"/>
          <ac:picMkLst>
            <pc:docMk/>
            <pc:sldMk cId="2119052709" sldId="309"/>
            <ac:picMk id="7" creationId="{00000000-0000-0000-0000-000000000000}"/>
          </ac:picMkLst>
        </pc:picChg>
        <pc:picChg chg="mod">
          <ac:chgData name="Dustin Rodgers" userId="4de77736-16f5-471f-bb57-3063e453934a" providerId="ADAL" clId="{D25E56C8-4DAB-4492-AC9C-63A824AE2C16}" dt="2023-09-01T15:42:39.324" v="0"/>
          <ac:picMkLst>
            <pc:docMk/>
            <pc:sldMk cId="2119052709" sldId="309"/>
            <ac:picMk id="8" creationId="{00000000-0000-0000-0000-000000000000}"/>
          </ac:picMkLst>
        </pc:picChg>
      </pc:sldChg>
      <pc:sldChg chg="modSp mod modClrScheme chgLayout">
        <pc:chgData name="Dustin Rodgers" userId="4de77736-16f5-471f-bb57-3063e453934a" providerId="ADAL" clId="{D25E56C8-4DAB-4492-AC9C-63A824AE2C16}" dt="2023-09-01T15:50:22.976" v="265" actId="27636"/>
        <pc:sldMkLst>
          <pc:docMk/>
          <pc:sldMk cId="1948509258" sldId="310"/>
        </pc:sldMkLst>
        <pc:spChg chg="mod ord">
          <ac:chgData name="Dustin Rodgers" userId="4de77736-16f5-471f-bb57-3063e453934a" providerId="ADAL" clId="{D25E56C8-4DAB-4492-AC9C-63A824AE2C16}" dt="2023-09-01T15:50:22.973" v="264" actId="27636"/>
          <ac:spMkLst>
            <pc:docMk/>
            <pc:sldMk cId="1948509258" sldId="310"/>
            <ac:spMk id="2" creationId="{00000000-0000-0000-0000-000000000000}"/>
          </ac:spMkLst>
        </pc:spChg>
        <pc:spChg chg="mod ord">
          <ac:chgData name="Dustin Rodgers" userId="4de77736-16f5-471f-bb57-3063e453934a" providerId="ADAL" clId="{D25E56C8-4DAB-4492-AC9C-63A824AE2C16}" dt="2023-09-01T15:50:22.864" v="228" actId="700"/>
          <ac:spMkLst>
            <pc:docMk/>
            <pc:sldMk cId="1948509258" sldId="310"/>
            <ac:spMk id="3" creationId="{00000000-0000-0000-0000-000000000000}"/>
          </ac:spMkLst>
        </pc:spChg>
        <pc:spChg chg="mod ord">
          <ac:chgData name="Dustin Rodgers" userId="4de77736-16f5-471f-bb57-3063e453934a" providerId="ADAL" clId="{D25E56C8-4DAB-4492-AC9C-63A824AE2C16}" dt="2023-09-01T15:50:22.976" v="265" actId="27636"/>
          <ac:spMkLst>
            <pc:docMk/>
            <pc:sldMk cId="1948509258" sldId="310"/>
            <ac:spMk id="4" creationId="{00000000-0000-0000-0000-000000000000}"/>
          </ac:spMkLst>
        </pc:spChg>
        <pc:picChg chg="mod">
          <ac:chgData name="Dustin Rodgers" userId="4de77736-16f5-471f-bb57-3063e453934a" providerId="ADAL" clId="{D25E56C8-4DAB-4492-AC9C-63A824AE2C16}" dt="2023-09-01T15:42:39.324" v="0"/>
          <ac:picMkLst>
            <pc:docMk/>
            <pc:sldMk cId="1948509258" sldId="310"/>
            <ac:picMk id="6" creationId="{00000000-0000-0000-0000-000000000000}"/>
          </ac:picMkLst>
        </pc:picChg>
        <pc:picChg chg="mod">
          <ac:chgData name="Dustin Rodgers" userId="4de77736-16f5-471f-bb57-3063e453934a" providerId="ADAL" clId="{D25E56C8-4DAB-4492-AC9C-63A824AE2C16}" dt="2023-09-01T15:42:39.324" v="0"/>
          <ac:picMkLst>
            <pc:docMk/>
            <pc:sldMk cId="1948509258" sldId="310"/>
            <ac:picMk id="7" creationId="{00000000-0000-0000-0000-000000000000}"/>
          </ac:picMkLst>
        </pc:picChg>
      </pc:sldChg>
      <pc:sldChg chg="modSp mod modClrScheme chgLayout modNotes">
        <pc:chgData name="Dustin Rodgers" userId="4de77736-16f5-471f-bb57-3063e453934a" providerId="ADAL" clId="{D25E56C8-4DAB-4492-AC9C-63A824AE2C16}" dt="2023-09-01T15:50:22.980" v="267" actId="27636"/>
        <pc:sldMkLst>
          <pc:docMk/>
          <pc:sldMk cId="2724834656" sldId="311"/>
        </pc:sldMkLst>
        <pc:spChg chg="mod ord">
          <ac:chgData name="Dustin Rodgers" userId="4de77736-16f5-471f-bb57-3063e453934a" providerId="ADAL" clId="{D25E56C8-4DAB-4492-AC9C-63A824AE2C16}" dt="2023-09-01T15:50:22.978" v="266" actId="27636"/>
          <ac:spMkLst>
            <pc:docMk/>
            <pc:sldMk cId="2724834656" sldId="311"/>
            <ac:spMk id="2" creationId="{00000000-0000-0000-0000-000000000000}"/>
          </ac:spMkLst>
        </pc:spChg>
        <pc:spChg chg="mod ord">
          <ac:chgData name="Dustin Rodgers" userId="4de77736-16f5-471f-bb57-3063e453934a" providerId="ADAL" clId="{D25E56C8-4DAB-4492-AC9C-63A824AE2C16}" dt="2023-09-01T15:50:22.864" v="228" actId="700"/>
          <ac:spMkLst>
            <pc:docMk/>
            <pc:sldMk cId="2724834656" sldId="311"/>
            <ac:spMk id="3" creationId="{00000000-0000-0000-0000-000000000000}"/>
          </ac:spMkLst>
        </pc:spChg>
        <pc:spChg chg="mod ord">
          <ac:chgData name="Dustin Rodgers" userId="4de77736-16f5-471f-bb57-3063e453934a" providerId="ADAL" clId="{D25E56C8-4DAB-4492-AC9C-63A824AE2C16}" dt="2023-09-01T15:50:22.980" v="267" actId="27636"/>
          <ac:spMkLst>
            <pc:docMk/>
            <pc:sldMk cId="2724834656" sldId="311"/>
            <ac:spMk id="4" creationId="{00000000-0000-0000-0000-000000000000}"/>
          </ac:spMkLst>
        </pc:spChg>
        <pc:picChg chg="mod">
          <ac:chgData name="Dustin Rodgers" userId="4de77736-16f5-471f-bb57-3063e453934a" providerId="ADAL" clId="{D25E56C8-4DAB-4492-AC9C-63A824AE2C16}" dt="2023-09-01T15:42:39.324" v="0"/>
          <ac:picMkLst>
            <pc:docMk/>
            <pc:sldMk cId="2724834656" sldId="311"/>
            <ac:picMk id="5" creationId="{00000000-0000-0000-0000-000000000000}"/>
          </ac:picMkLst>
        </pc:picChg>
        <pc:picChg chg="mod">
          <ac:chgData name="Dustin Rodgers" userId="4de77736-16f5-471f-bb57-3063e453934a" providerId="ADAL" clId="{D25E56C8-4DAB-4492-AC9C-63A824AE2C16}" dt="2023-09-01T15:42:39.324" v="0"/>
          <ac:picMkLst>
            <pc:docMk/>
            <pc:sldMk cId="2724834656" sldId="311"/>
            <ac:picMk id="6" creationId="{00000000-0000-0000-0000-000000000000}"/>
          </ac:picMkLst>
        </pc:picChg>
      </pc:sldChg>
      <pc:sldChg chg="modSp mod modClrScheme chgLayout">
        <pc:chgData name="Dustin Rodgers" userId="4de77736-16f5-471f-bb57-3063e453934a" providerId="ADAL" clId="{D25E56C8-4DAB-4492-AC9C-63A824AE2C16}" dt="2023-09-01T15:51:52.749" v="295" actId="1076"/>
        <pc:sldMkLst>
          <pc:docMk/>
          <pc:sldMk cId="1061271735" sldId="312"/>
        </pc:sldMkLst>
        <pc:spChg chg="mod ord">
          <ac:chgData name="Dustin Rodgers" userId="4de77736-16f5-471f-bb57-3063e453934a" providerId="ADAL" clId="{D25E56C8-4DAB-4492-AC9C-63A824AE2C16}" dt="2023-09-01T15:50:22.984" v="269" actId="27636"/>
          <ac:spMkLst>
            <pc:docMk/>
            <pc:sldMk cId="1061271735" sldId="312"/>
            <ac:spMk id="2" creationId="{00000000-0000-0000-0000-000000000000}"/>
          </ac:spMkLst>
        </pc:spChg>
        <pc:spChg chg="mod ord">
          <ac:chgData name="Dustin Rodgers" userId="4de77736-16f5-471f-bb57-3063e453934a" providerId="ADAL" clId="{D25E56C8-4DAB-4492-AC9C-63A824AE2C16}" dt="2023-09-01T15:50:22.864" v="228" actId="700"/>
          <ac:spMkLst>
            <pc:docMk/>
            <pc:sldMk cId="1061271735" sldId="312"/>
            <ac:spMk id="3" creationId="{00000000-0000-0000-0000-000000000000}"/>
          </ac:spMkLst>
        </pc:spChg>
        <pc:spChg chg="mod ord">
          <ac:chgData name="Dustin Rodgers" userId="4de77736-16f5-471f-bb57-3063e453934a" providerId="ADAL" clId="{D25E56C8-4DAB-4492-AC9C-63A824AE2C16}" dt="2023-09-01T15:50:22.983" v="268" actId="27636"/>
          <ac:spMkLst>
            <pc:docMk/>
            <pc:sldMk cId="1061271735" sldId="312"/>
            <ac:spMk id="4" creationId="{00000000-0000-0000-0000-000000000000}"/>
          </ac:spMkLst>
        </pc:spChg>
        <pc:picChg chg="mod">
          <ac:chgData name="Dustin Rodgers" userId="4de77736-16f5-471f-bb57-3063e453934a" providerId="ADAL" clId="{D25E56C8-4DAB-4492-AC9C-63A824AE2C16}" dt="2023-09-01T15:51:52.749" v="295" actId="1076"/>
          <ac:picMkLst>
            <pc:docMk/>
            <pc:sldMk cId="1061271735" sldId="312"/>
            <ac:picMk id="5" creationId="{00000000-0000-0000-0000-000000000000}"/>
          </ac:picMkLst>
        </pc:picChg>
        <pc:picChg chg="mod">
          <ac:chgData name="Dustin Rodgers" userId="4de77736-16f5-471f-bb57-3063e453934a" providerId="ADAL" clId="{D25E56C8-4DAB-4492-AC9C-63A824AE2C16}" dt="2023-09-01T15:42:39.324" v="0"/>
          <ac:picMkLst>
            <pc:docMk/>
            <pc:sldMk cId="1061271735" sldId="312"/>
            <ac:picMk id="6" creationId="{00000000-0000-0000-0000-000000000000}"/>
          </ac:picMkLst>
        </pc:picChg>
      </pc:sldChg>
      <pc:sldChg chg="delSp modSp mod modClrScheme chgLayout">
        <pc:chgData name="Dustin Rodgers" userId="4de77736-16f5-471f-bb57-3063e453934a" providerId="ADAL" clId="{D25E56C8-4DAB-4492-AC9C-63A824AE2C16}" dt="2023-09-01T15:53:07.429" v="370" actId="478"/>
        <pc:sldMkLst>
          <pc:docMk/>
          <pc:sldMk cId="1237072336" sldId="323"/>
        </pc:sldMkLst>
        <pc:spChg chg="del mod ord">
          <ac:chgData name="Dustin Rodgers" userId="4de77736-16f5-471f-bb57-3063e453934a" providerId="ADAL" clId="{D25E56C8-4DAB-4492-AC9C-63A824AE2C16}" dt="2023-09-01T15:53:07.429" v="370" actId="478"/>
          <ac:spMkLst>
            <pc:docMk/>
            <pc:sldMk cId="1237072336" sldId="323"/>
            <ac:spMk id="2" creationId="{00000000-0000-0000-0000-000000000000}"/>
          </ac:spMkLst>
        </pc:spChg>
        <pc:spChg chg="mod ord">
          <ac:chgData name="Dustin Rodgers" userId="4de77736-16f5-471f-bb57-3063e453934a" providerId="ADAL" clId="{D25E56C8-4DAB-4492-AC9C-63A824AE2C16}" dt="2023-09-01T15:52:32.180" v="330" actId="700"/>
          <ac:spMkLst>
            <pc:docMk/>
            <pc:sldMk cId="1237072336" sldId="323"/>
            <ac:spMk id="3" creationId="{00000000-0000-0000-0000-000000000000}"/>
          </ac:spMkLst>
        </pc:spChg>
      </pc:sldChg>
      <pc:sldChg chg="addSp delSp modSp mod modClrScheme chgLayout">
        <pc:chgData name="Dustin Rodgers" userId="4de77736-16f5-471f-bb57-3063e453934a" providerId="ADAL" clId="{D25E56C8-4DAB-4492-AC9C-63A824AE2C16}" dt="2023-09-01T15:54:43.775" v="386" actId="1076"/>
        <pc:sldMkLst>
          <pc:docMk/>
          <pc:sldMk cId="1868319941" sldId="325"/>
        </pc:sldMkLst>
        <pc:spChg chg="mod ord">
          <ac:chgData name="Dustin Rodgers" userId="4de77736-16f5-471f-bb57-3063e453934a" providerId="ADAL" clId="{D25E56C8-4DAB-4492-AC9C-63A824AE2C16}" dt="2023-09-01T15:52:45.266" v="334" actId="27636"/>
          <ac:spMkLst>
            <pc:docMk/>
            <pc:sldMk cId="1868319941" sldId="325"/>
            <ac:spMk id="2" creationId="{00000000-0000-0000-0000-000000000000}"/>
          </ac:spMkLst>
        </pc:spChg>
        <pc:spChg chg="del mod ord">
          <ac:chgData name="Dustin Rodgers" userId="4de77736-16f5-471f-bb57-3063e453934a" providerId="ADAL" clId="{D25E56C8-4DAB-4492-AC9C-63A824AE2C16}" dt="2023-09-01T15:52:43.972" v="331" actId="700"/>
          <ac:spMkLst>
            <pc:docMk/>
            <pc:sldMk cId="1868319941" sldId="325"/>
            <ac:spMk id="3" creationId="{00000000-0000-0000-0000-000000000000}"/>
          </ac:spMkLst>
        </pc:spChg>
        <pc:spChg chg="mod ord">
          <ac:chgData name="Dustin Rodgers" userId="4de77736-16f5-471f-bb57-3063e453934a" providerId="ADAL" clId="{D25E56C8-4DAB-4492-AC9C-63A824AE2C16}" dt="2023-09-01T15:52:45.268" v="335" actId="27636"/>
          <ac:spMkLst>
            <pc:docMk/>
            <pc:sldMk cId="1868319941" sldId="325"/>
            <ac:spMk id="4" creationId="{00000000-0000-0000-0000-000000000000}"/>
          </ac:spMkLst>
        </pc:spChg>
        <pc:spChg chg="add del mod ord">
          <ac:chgData name="Dustin Rodgers" userId="4de77736-16f5-471f-bb57-3063e453934a" providerId="ADAL" clId="{D25E56C8-4DAB-4492-AC9C-63A824AE2C16}" dt="2023-09-01T15:54:23.882" v="380" actId="478"/>
          <ac:spMkLst>
            <pc:docMk/>
            <pc:sldMk cId="1868319941" sldId="325"/>
            <ac:spMk id="5" creationId="{BEE81D4A-2F3A-90B6-717C-B8FFD30BD4E5}"/>
          </ac:spMkLst>
        </pc:spChg>
        <pc:spChg chg="mod">
          <ac:chgData name="Dustin Rodgers" userId="4de77736-16f5-471f-bb57-3063e453934a" providerId="ADAL" clId="{D25E56C8-4DAB-4492-AC9C-63A824AE2C16}" dt="2023-09-01T15:42:39.324" v="0"/>
          <ac:spMkLst>
            <pc:docMk/>
            <pc:sldMk cId="1868319941" sldId="325"/>
            <ac:spMk id="6" creationId="{00000000-0000-0000-0000-000000000000}"/>
          </ac:spMkLst>
        </pc:spChg>
        <pc:spChg chg="mod">
          <ac:chgData name="Dustin Rodgers" userId="4de77736-16f5-471f-bb57-3063e453934a" providerId="ADAL" clId="{D25E56C8-4DAB-4492-AC9C-63A824AE2C16}" dt="2023-09-01T15:42:39.324" v="0"/>
          <ac:spMkLst>
            <pc:docMk/>
            <pc:sldMk cId="1868319941" sldId="325"/>
            <ac:spMk id="8" creationId="{00000000-0000-0000-0000-000000000000}"/>
          </ac:spMkLst>
        </pc:spChg>
        <pc:spChg chg="mod">
          <ac:chgData name="Dustin Rodgers" userId="4de77736-16f5-471f-bb57-3063e453934a" providerId="ADAL" clId="{D25E56C8-4DAB-4492-AC9C-63A824AE2C16}" dt="2023-09-01T15:42:39.324" v="0"/>
          <ac:spMkLst>
            <pc:docMk/>
            <pc:sldMk cId="1868319941" sldId="325"/>
            <ac:spMk id="9" creationId="{00000000-0000-0000-0000-000000000000}"/>
          </ac:spMkLst>
        </pc:spChg>
        <pc:spChg chg="mod">
          <ac:chgData name="Dustin Rodgers" userId="4de77736-16f5-471f-bb57-3063e453934a" providerId="ADAL" clId="{D25E56C8-4DAB-4492-AC9C-63A824AE2C16}" dt="2023-09-01T15:42:39.324" v="0"/>
          <ac:spMkLst>
            <pc:docMk/>
            <pc:sldMk cId="1868319941" sldId="325"/>
            <ac:spMk id="12" creationId="{00000000-0000-0000-0000-000000000000}"/>
          </ac:spMkLst>
        </pc:spChg>
        <pc:spChg chg="mod">
          <ac:chgData name="Dustin Rodgers" userId="4de77736-16f5-471f-bb57-3063e453934a" providerId="ADAL" clId="{D25E56C8-4DAB-4492-AC9C-63A824AE2C16}" dt="2023-09-01T15:42:39.324" v="0"/>
          <ac:spMkLst>
            <pc:docMk/>
            <pc:sldMk cId="1868319941" sldId="325"/>
            <ac:spMk id="13" creationId="{00000000-0000-0000-0000-000000000000}"/>
          </ac:spMkLst>
        </pc:spChg>
        <pc:grpChg chg="mod">
          <ac:chgData name="Dustin Rodgers" userId="4de77736-16f5-471f-bb57-3063e453934a" providerId="ADAL" clId="{D25E56C8-4DAB-4492-AC9C-63A824AE2C16}" dt="2023-09-01T15:42:39.324" v="0"/>
          <ac:grpSpMkLst>
            <pc:docMk/>
            <pc:sldMk cId="1868319941" sldId="325"/>
            <ac:grpSpMk id="11" creationId="{00000000-0000-0000-0000-000000000000}"/>
          </ac:grpSpMkLst>
        </pc:grpChg>
        <pc:picChg chg="mod">
          <ac:chgData name="Dustin Rodgers" userId="4de77736-16f5-471f-bb57-3063e453934a" providerId="ADAL" clId="{D25E56C8-4DAB-4492-AC9C-63A824AE2C16}" dt="2023-09-01T15:54:43.775" v="386" actId="1076"/>
          <ac:picMkLst>
            <pc:docMk/>
            <pc:sldMk cId="1868319941" sldId="325"/>
            <ac:picMk id="7" creationId="{00000000-0000-0000-0000-000000000000}"/>
          </ac:picMkLst>
        </pc:picChg>
        <pc:picChg chg="mod">
          <ac:chgData name="Dustin Rodgers" userId="4de77736-16f5-471f-bb57-3063e453934a" providerId="ADAL" clId="{D25E56C8-4DAB-4492-AC9C-63A824AE2C16}" dt="2023-09-01T15:42:39.324" v="0"/>
          <ac:picMkLst>
            <pc:docMk/>
            <pc:sldMk cId="1868319941" sldId="325"/>
            <ac:picMk id="14" creationId="{00000000-0000-0000-0000-000000000000}"/>
          </ac:picMkLst>
        </pc:picChg>
      </pc:sldChg>
      <pc:sldChg chg="addSp delSp modSp mod modClrScheme chgLayout">
        <pc:chgData name="Dustin Rodgers" userId="4de77736-16f5-471f-bb57-3063e453934a" providerId="ADAL" clId="{D25E56C8-4DAB-4492-AC9C-63A824AE2C16}" dt="2023-09-01T15:54:31.374" v="382" actId="14100"/>
        <pc:sldMkLst>
          <pc:docMk/>
          <pc:sldMk cId="311520" sldId="326"/>
        </pc:sldMkLst>
        <pc:spChg chg="mod ord">
          <ac:chgData name="Dustin Rodgers" userId="4de77736-16f5-471f-bb57-3063e453934a" providerId="ADAL" clId="{D25E56C8-4DAB-4492-AC9C-63A824AE2C16}" dt="2023-09-01T15:52:45.277" v="337" actId="27636"/>
          <ac:spMkLst>
            <pc:docMk/>
            <pc:sldMk cId="311520" sldId="326"/>
            <ac:spMk id="2" creationId="{00000000-0000-0000-0000-000000000000}"/>
          </ac:spMkLst>
        </pc:spChg>
        <pc:spChg chg="del mod ord">
          <ac:chgData name="Dustin Rodgers" userId="4de77736-16f5-471f-bb57-3063e453934a" providerId="ADAL" clId="{D25E56C8-4DAB-4492-AC9C-63A824AE2C16}" dt="2023-09-01T15:52:43.972" v="331" actId="700"/>
          <ac:spMkLst>
            <pc:docMk/>
            <pc:sldMk cId="311520" sldId="326"/>
            <ac:spMk id="3" creationId="{00000000-0000-0000-0000-000000000000}"/>
          </ac:spMkLst>
        </pc:spChg>
        <pc:spChg chg="mod ord">
          <ac:chgData name="Dustin Rodgers" userId="4de77736-16f5-471f-bb57-3063e453934a" providerId="ADAL" clId="{D25E56C8-4DAB-4492-AC9C-63A824AE2C16}" dt="2023-09-01T15:52:45.276" v="336" actId="27636"/>
          <ac:spMkLst>
            <pc:docMk/>
            <pc:sldMk cId="311520" sldId="326"/>
            <ac:spMk id="4" creationId="{00000000-0000-0000-0000-000000000000}"/>
          </ac:spMkLst>
        </pc:spChg>
        <pc:spChg chg="add del mod ord">
          <ac:chgData name="Dustin Rodgers" userId="4de77736-16f5-471f-bb57-3063e453934a" providerId="ADAL" clId="{D25E56C8-4DAB-4492-AC9C-63A824AE2C16}" dt="2023-09-01T15:54:25.816" v="381" actId="478"/>
          <ac:spMkLst>
            <pc:docMk/>
            <pc:sldMk cId="311520" sldId="326"/>
            <ac:spMk id="5" creationId="{10BB7741-2C7C-270E-2CCA-93CB071EDB94}"/>
          </ac:spMkLst>
        </pc:spChg>
        <pc:spChg chg="mod">
          <ac:chgData name="Dustin Rodgers" userId="4de77736-16f5-471f-bb57-3063e453934a" providerId="ADAL" clId="{D25E56C8-4DAB-4492-AC9C-63A824AE2C16}" dt="2023-09-01T15:42:39.324" v="0"/>
          <ac:spMkLst>
            <pc:docMk/>
            <pc:sldMk cId="311520" sldId="326"/>
            <ac:spMk id="11" creationId="{00000000-0000-0000-0000-000000000000}"/>
          </ac:spMkLst>
        </pc:spChg>
        <pc:spChg chg="mod">
          <ac:chgData name="Dustin Rodgers" userId="4de77736-16f5-471f-bb57-3063e453934a" providerId="ADAL" clId="{D25E56C8-4DAB-4492-AC9C-63A824AE2C16}" dt="2023-09-01T15:42:39.324" v="0"/>
          <ac:spMkLst>
            <pc:docMk/>
            <pc:sldMk cId="311520" sldId="326"/>
            <ac:spMk id="12" creationId="{00000000-0000-0000-0000-000000000000}"/>
          </ac:spMkLst>
        </pc:spChg>
        <pc:picChg chg="mod">
          <ac:chgData name="Dustin Rodgers" userId="4de77736-16f5-471f-bb57-3063e453934a" providerId="ADAL" clId="{D25E56C8-4DAB-4492-AC9C-63A824AE2C16}" dt="2023-09-01T15:42:39.324" v="0"/>
          <ac:picMkLst>
            <pc:docMk/>
            <pc:sldMk cId="311520" sldId="326"/>
            <ac:picMk id="8" creationId="{00000000-0000-0000-0000-000000000000}"/>
          </ac:picMkLst>
        </pc:picChg>
        <pc:picChg chg="mod">
          <ac:chgData name="Dustin Rodgers" userId="4de77736-16f5-471f-bb57-3063e453934a" providerId="ADAL" clId="{D25E56C8-4DAB-4492-AC9C-63A824AE2C16}" dt="2023-09-01T15:54:31.374" v="382" actId="14100"/>
          <ac:picMkLst>
            <pc:docMk/>
            <pc:sldMk cId="311520" sldId="326"/>
            <ac:picMk id="5122" creationId="{00000000-0000-0000-0000-000000000000}"/>
          </ac:picMkLst>
        </pc:picChg>
      </pc:sldChg>
      <pc:sldChg chg="addSp delSp modSp mod modClrScheme chgLayout">
        <pc:chgData name="Dustin Rodgers" userId="4de77736-16f5-471f-bb57-3063e453934a" providerId="ADAL" clId="{D25E56C8-4DAB-4492-AC9C-63A824AE2C16}" dt="2023-09-01T15:54:57.409" v="387" actId="478"/>
        <pc:sldMkLst>
          <pc:docMk/>
          <pc:sldMk cId="3022596084" sldId="327"/>
        </pc:sldMkLst>
        <pc:spChg chg="mod ord">
          <ac:chgData name="Dustin Rodgers" userId="4de77736-16f5-471f-bb57-3063e453934a" providerId="ADAL" clId="{D25E56C8-4DAB-4492-AC9C-63A824AE2C16}" dt="2023-09-01T15:52:45.278" v="338" actId="27636"/>
          <ac:spMkLst>
            <pc:docMk/>
            <pc:sldMk cId="3022596084" sldId="327"/>
            <ac:spMk id="2" creationId="{00000000-0000-0000-0000-000000000000}"/>
          </ac:spMkLst>
        </pc:spChg>
        <pc:spChg chg="del mod ord">
          <ac:chgData name="Dustin Rodgers" userId="4de77736-16f5-471f-bb57-3063e453934a" providerId="ADAL" clId="{D25E56C8-4DAB-4492-AC9C-63A824AE2C16}" dt="2023-09-01T15:52:43.972" v="331" actId="700"/>
          <ac:spMkLst>
            <pc:docMk/>
            <pc:sldMk cId="3022596084" sldId="327"/>
            <ac:spMk id="3" creationId="{00000000-0000-0000-0000-000000000000}"/>
          </ac:spMkLst>
        </pc:spChg>
        <pc:spChg chg="mod ord">
          <ac:chgData name="Dustin Rodgers" userId="4de77736-16f5-471f-bb57-3063e453934a" providerId="ADAL" clId="{D25E56C8-4DAB-4492-AC9C-63A824AE2C16}" dt="2023-09-01T15:52:45.279" v="339" actId="27636"/>
          <ac:spMkLst>
            <pc:docMk/>
            <pc:sldMk cId="3022596084" sldId="327"/>
            <ac:spMk id="4" creationId="{00000000-0000-0000-0000-000000000000}"/>
          </ac:spMkLst>
        </pc:spChg>
        <pc:spChg chg="add del mod ord">
          <ac:chgData name="Dustin Rodgers" userId="4de77736-16f5-471f-bb57-3063e453934a" providerId="ADAL" clId="{D25E56C8-4DAB-4492-AC9C-63A824AE2C16}" dt="2023-09-01T15:54:57.409" v="387" actId="478"/>
          <ac:spMkLst>
            <pc:docMk/>
            <pc:sldMk cId="3022596084" sldId="327"/>
            <ac:spMk id="5" creationId="{F091870A-5C75-FE58-C5D0-456875DA37CA}"/>
          </ac:spMkLst>
        </pc:spChg>
        <pc:spChg chg="mod">
          <ac:chgData name="Dustin Rodgers" userId="4de77736-16f5-471f-bb57-3063e453934a" providerId="ADAL" clId="{D25E56C8-4DAB-4492-AC9C-63A824AE2C16}" dt="2023-09-01T15:42:39.324" v="0"/>
          <ac:spMkLst>
            <pc:docMk/>
            <pc:sldMk cId="3022596084" sldId="327"/>
            <ac:spMk id="12" creationId="{00000000-0000-0000-0000-000000000000}"/>
          </ac:spMkLst>
        </pc:spChg>
        <pc:spChg chg="mod">
          <ac:chgData name="Dustin Rodgers" userId="4de77736-16f5-471f-bb57-3063e453934a" providerId="ADAL" clId="{D25E56C8-4DAB-4492-AC9C-63A824AE2C16}" dt="2023-09-01T15:42:39.324" v="0"/>
          <ac:spMkLst>
            <pc:docMk/>
            <pc:sldMk cId="3022596084" sldId="327"/>
            <ac:spMk id="13" creationId="{00000000-0000-0000-0000-000000000000}"/>
          </ac:spMkLst>
        </pc:spChg>
        <pc:picChg chg="mod">
          <ac:chgData name="Dustin Rodgers" userId="4de77736-16f5-471f-bb57-3063e453934a" providerId="ADAL" clId="{D25E56C8-4DAB-4492-AC9C-63A824AE2C16}" dt="2023-09-01T15:42:39.324" v="0"/>
          <ac:picMkLst>
            <pc:docMk/>
            <pc:sldMk cId="3022596084" sldId="327"/>
            <ac:picMk id="8" creationId="{00000000-0000-0000-0000-000000000000}"/>
          </ac:picMkLst>
        </pc:picChg>
        <pc:picChg chg="mod">
          <ac:chgData name="Dustin Rodgers" userId="4de77736-16f5-471f-bb57-3063e453934a" providerId="ADAL" clId="{D25E56C8-4DAB-4492-AC9C-63A824AE2C16}" dt="2023-09-01T15:42:39.324" v="0"/>
          <ac:picMkLst>
            <pc:docMk/>
            <pc:sldMk cId="3022596084" sldId="327"/>
            <ac:picMk id="4098" creationId="{00000000-0000-0000-0000-000000000000}"/>
          </ac:picMkLst>
        </pc:picChg>
      </pc:sldChg>
      <pc:sldChg chg="addSp delSp modSp mod modClrScheme chgLayout">
        <pc:chgData name="Dustin Rodgers" userId="4de77736-16f5-471f-bb57-3063e453934a" providerId="ADAL" clId="{D25E56C8-4DAB-4492-AC9C-63A824AE2C16}" dt="2023-09-01T15:55:00.205" v="388" actId="478"/>
        <pc:sldMkLst>
          <pc:docMk/>
          <pc:sldMk cId="2470167037" sldId="328"/>
        </pc:sldMkLst>
        <pc:spChg chg="mod ord">
          <ac:chgData name="Dustin Rodgers" userId="4de77736-16f5-471f-bb57-3063e453934a" providerId="ADAL" clId="{D25E56C8-4DAB-4492-AC9C-63A824AE2C16}" dt="2023-09-01T15:52:45.283" v="341" actId="27636"/>
          <ac:spMkLst>
            <pc:docMk/>
            <pc:sldMk cId="2470167037" sldId="328"/>
            <ac:spMk id="2" creationId="{00000000-0000-0000-0000-000000000000}"/>
          </ac:spMkLst>
        </pc:spChg>
        <pc:spChg chg="del mod ord">
          <ac:chgData name="Dustin Rodgers" userId="4de77736-16f5-471f-bb57-3063e453934a" providerId="ADAL" clId="{D25E56C8-4DAB-4492-AC9C-63A824AE2C16}" dt="2023-09-01T15:52:43.972" v="331" actId="700"/>
          <ac:spMkLst>
            <pc:docMk/>
            <pc:sldMk cId="2470167037" sldId="328"/>
            <ac:spMk id="3" creationId="{00000000-0000-0000-0000-000000000000}"/>
          </ac:spMkLst>
        </pc:spChg>
        <pc:spChg chg="mod ord">
          <ac:chgData name="Dustin Rodgers" userId="4de77736-16f5-471f-bb57-3063e453934a" providerId="ADAL" clId="{D25E56C8-4DAB-4492-AC9C-63A824AE2C16}" dt="2023-09-01T15:52:45.281" v="340" actId="27636"/>
          <ac:spMkLst>
            <pc:docMk/>
            <pc:sldMk cId="2470167037" sldId="328"/>
            <ac:spMk id="4" creationId="{00000000-0000-0000-0000-000000000000}"/>
          </ac:spMkLst>
        </pc:spChg>
        <pc:spChg chg="add del mod ord">
          <ac:chgData name="Dustin Rodgers" userId="4de77736-16f5-471f-bb57-3063e453934a" providerId="ADAL" clId="{D25E56C8-4DAB-4492-AC9C-63A824AE2C16}" dt="2023-09-01T15:55:00.205" v="388" actId="478"/>
          <ac:spMkLst>
            <pc:docMk/>
            <pc:sldMk cId="2470167037" sldId="328"/>
            <ac:spMk id="5" creationId="{B009789F-081A-BF80-3F22-766E70EE3810}"/>
          </ac:spMkLst>
        </pc:spChg>
        <pc:spChg chg="mod">
          <ac:chgData name="Dustin Rodgers" userId="4de77736-16f5-471f-bb57-3063e453934a" providerId="ADAL" clId="{D25E56C8-4DAB-4492-AC9C-63A824AE2C16}" dt="2023-09-01T15:42:39.324" v="0"/>
          <ac:spMkLst>
            <pc:docMk/>
            <pc:sldMk cId="2470167037" sldId="328"/>
            <ac:spMk id="7" creationId="{00000000-0000-0000-0000-000000000000}"/>
          </ac:spMkLst>
        </pc:spChg>
        <pc:spChg chg="mod">
          <ac:chgData name="Dustin Rodgers" userId="4de77736-16f5-471f-bb57-3063e453934a" providerId="ADAL" clId="{D25E56C8-4DAB-4492-AC9C-63A824AE2C16}" dt="2023-09-01T15:42:39.324" v="0"/>
          <ac:spMkLst>
            <pc:docMk/>
            <pc:sldMk cId="2470167037" sldId="328"/>
            <ac:spMk id="8" creationId="{00000000-0000-0000-0000-000000000000}"/>
          </ac:spMkLst>
        </pc:spChg>
        <pc:picChg chg="mod">
          <ac:chgData name="Dustin Rodgers" userId="4de77736-16f5-471f-bb57-3063e453934a" providerId="ADAL" clId="{D25E56C8-4DAB-4492-AC9C-63A824AE2C16}" dt="2023-09-01T15:42:39.324" v="0"/>
          <ac:picMkLst>
            <pc:docMk/>
            <pc:sldMk cId="2470167037" sldId="328"/>
            <ac:picMk id="9" creationId="{00000000-0000-0000-0000-000000000000}"/>
          </ac:picMkLst>
        </pc:picChg>
        <pc:picChg chg="mod">
          <ac:chgData name="Dustin Rodgers" userId="4de77736-16f5-471f-bb57-3063e453934a" providerId="ADAL" clId="{D25E56C8-4DAB-4492-AC9C-63A824AE2C16}" dt="2023-09-01T15:42:39.324" v="0"/>
          <ac:picMkLst>
            <pc:docMk/>
            <pc:sldMk cId="2470167037" sldId="328"/>
            <ac:picMk id="10" creationId="{00000000-0000-0000-0000-000000000000}"/>
          </ac:picMkLst>
        </pc:picChg>
      </pc:sldChg>
      <pc:sldChg chg="addSp delSp modSp mod modClrScheme chgLayout">
        <pc:chgData name="Dustin Rodgers" userId="4de77736-16f5-471f-bb57-3063e453934a" providerId="ADAL" clId="{D25E56C8-4DAB-4492-AC9C-63A824AE2C16}" dt="2023-09-01T15:55:02.153" v="389" actId="478"/>
        <pc:sldMkLst>
          <pc:docMk/>
          <pc:sldMk cId="4157066442" sldId="329"/>
        </pc:sldMkLst>
        <pc:spChg chg="mod ord">
          <ac:chgData name="Dustin Rodgers" userId="4de77736-16f5-471f-bb57-3063e453934a" providerId="ADAL" clId="{D25E56C8-4DAB-4492-AC9C-63A824AE2C16}" dt="2023-09-01T15:52:45.284" v="343" actId="27636"/>
          <ac:spMkLst>
            <pc:docMk/>
            <pc:sldMk cId="4157066442" sldId="329"/>
            <ac:spMk id="2" creationId="{00000000-0000-0000-0000-000000000000}"/>
          </ac:spMkLst>
        </pc:spChg>
        <pc:spChg chg="del mod ord">
          <ac:chgData name="Dustin Rodgers" userId="4de77736-16f5-471f-bb57-3063e453934a" providerId="ADAL" clId="{D25E56C8-4DAB-4492-AC9C-63A824AE2C16}" dt="2023-09-01T15:52:43.972" v="331" actId="700"/>
          <ac:spMkLst>
            <pc:docMk/>
            <pc:sldMk cId="4157066442" sldId="329"/>
            <ac:spMk id="3" creationId="{00000000-0000-0000-0000-000000000000}"/>
          </ac:spMkLst>
        </pc:spChg>
        <pc:spChg chg="mod ord">
          <ac:chgData name="Dustin Rodgers" userId="4de77736-16f5-471f-bb57-3063e453934a" providerId="ADAL" clId="{D25E56C8-4DAB-4492-AC9C-63A824AE2C16}" dt="2023-09-01T15:52:45.284" v="342" actId="27636"/>
          <ac:spMkLst>
            <pc:docMk/>
            <pc:sldMk cId="4157066442" sldId="329"/>
            <ac:spMk id="4" creationId="{00000000-0000-0000-0000-000000000000}"/>
          </ac:spMkLst>
        </pc:spChg>
        <pc:spChg chg="add del mod ord">
          <ac:chgData name="Dustin Rodgers" userId="4de77736-16f5-471f-bb57-3063e453934a" providerId="ADAL" clId="{D25E56C8-4DAB-4492-AC9C-63A824AE2C16}" dt="2023-09-01T15:55:02.153" v="389" actId="478"/>
          <ac:spMkLst>
            <pc:docMk/>
            <pc:sldMk cId="4157066442" sldId="329"/>
            <ac:spMk id="5" creationId="{04C34980-7E35-A94E-A5CC-5F78B870A9B4}"/>
          </ac:spMkLst>
        </pc:spChg>
        <pc:spChg chg="mod">
          <ac:chgData name="Dustin Rodgers" userId="4de77736-16f5-471f-bb57-3063e453934a" providerId="ADAL" clId="{D25E56C8-4DAB-4492-AC9C-63A824AE2C16}" dt="2023-09-01T15:42:39.324" v="0"/>
          <ac:spMkLst>
            <pc:docMk/>
            <pc:sldMk cId="4157066442" sldId="329"/>
            <ac:spMk id="10" creationId="{00000000-0000-0000-0000-000000000000}"/>
          </ac:spMkLst>
        </pc:spChg>
        <pc:spChg chg="mod">
          <ac:chgData name="Dustin Rodgers" userId="4de77736-16f5-471f-bb57-3063e453934a" providerId="ADAL" clId="{D25E56C8-4DAB-4492-AC9C-63A824AE2C16}" dt="2023-09-01T15:42:39.324" v="0"/>
          <ac:spMkLst>
            <pc:docMk/>
            <pc:sldMk cId="4157066442" sldId="329"/>
            <ac:spMk id="12" creationId="{00000000-0000-0000-0000-000000000000}"/>
          </ac:spMkLst>
        </pc:spChg>
        <pc:picChg chg="mod">
          <ac:chgData name="Dustin Rodgers" userId="4de77736-16f5-471f-bb57-3063e453934a" providerId="ADAL" clId="{D25E56C8-4DAB-4492-AC9C-63A824AE2C16}" dt="2023-09-01T15:42:39.324" v="0"/>
          <ac:picMkLst>
            <pc:docMk/>
            <pc:sldMk cId="4157066442" sldId="329"/>
            <ac:picMk id="8" creationId="{00000000-0000-0000-0000-000000000000}"/>
          </ac:picMkLst>
        </pc:picChg>
        <pc:picChg chg="mod">
          <ac:chgData name="Dustin Rodgers" userId="4de77736-16f5-471f-bb57-3063e453934a" providerId="ADAL" clId="{D25E56C8-4DAB-4492-AC9C-63A824AE2C16}" dt="2023-09-01T15:42:39.324" v="0"/>
          <ac:picMkLst>
            <pc:docMk/>
            <pc:sldMk cId="4157066442" sldId="329"/>
            <ac:picMk id="4098" creationId="{00000000-0000-0000-0000-000000000000}"/>
          </ac:picMkLst>
        </pc:picChg>
      </pc:sldChg>
      <pc:sldChg chg="addSp delSp modSp mod modClrScheme chgLayout">
        <pc:chgData name="Dustin Rodgers" userId="4de77736-16f5-471f-bb57-3063e453934a" providerId="ADAL" clId="{D25E56C8-4DAB-4492-AC9C-63A824AE2C16}" dt="2023-09-01T15:55:05.904" v="390" actId="478"/>
        <pc:sldMkLst>
          <pc:docMk/>
          <pc:sldMk cId="624805097" sldId="331"/>
        </pc:sldMkLst>
        <pc:spChg chg="mod ord">
          <ac:chgData name="Dustin Rodgers" userId="4de77736-16f5-471f-bb57-3063e453934a" providerId="ADAL" clId="{D25E56C8-4DAB-4492-AC9C-63A824AE2C16}" dt="2023-09-01T15:52:45.289" v="344" actId="27636"/>
          <ac:spMkLst>
            <pc:docMk/>
            <pc:sldMk cId="624805097" sldId="331"/>
            <ac:spMk id="2" creationId="{00000000-0000-0000-0000-000000000000}"/>
          </ac:spMkLst>
        </pc:spChg>
        <pc:spChg chg="del mod ord">
          <ac:chgData name="Dustin Rodgers" userId="4de77736-16f5-471f-bb57-3063e453934a" providerId="ADAL" clId="{D25E56C8-4DAB-4492-AC9C-63A824AE2C16}" dt="2023-09-01T15:52:43.972" v="331" actId="700"/>
          <ac:spMkLst>
            <pc:docMk/>
            <pc:sldMk cId="624805097" sldId="331"/>
            <ac:spMk id="3" creationId="{00000000-0000-0000-0000-000000000000}"/>
          </ac:spMkLst>
        </pc:spChg>
        <pc:spChg chg="mod ord">
          <ac:chgData name="Dustin Rodgers" userId="4de77736-16f5-471f-bb57-3063e453934a" providerId="ADAL" clId="{D25E56C8-4DAB-4492-AC9C-63A824AE2C16}" dt="2023-09-01T15:52:45.291" v="345" actId="27636"/>
          <ac:spMkLst>
            <pc:docMk/>
            <pc:sldMk cId="624805097" sldId="331"/>
            <ac:spMk id="4" creationId="{00000000-0000-0000-0000-000000000000}"/>
          </ac:spMkLst>
        </pc:spChg>
        <pc:spChg chg="add del mod ord">
          <ac:chgData name="Dustin Rodgers" userId="4de77736-16f5-471f-bb57-3063e453934a" providerId="ADAL" clId="{D25E56C8-4DAB-4492-AC9C-63A824AE2C16}" dt="2023-09-01T15:55:05.904" v="390" actId="478"/>
          <ac:spMkLst>
            <pc:docMk/>
            <pc:sldMk cId="624805097" sldId="331"/>
            <ac:spMk id="5" creationId="{0854EBA7-E72D-6F18-0C57-EF8213EF7B13}"/>
          </ac:spMkLst>
        </pc:spChg>
        <pc:spChg chg="mod">
          <ac:chgData name="Dustin Rodgers" userId="4de77736-16f5-471f-bb57-3063e453934a" providerId="ADAL" clId="{D25E56C8-4DAB-4492-AC9C-63A824AE2C16}" dt="2023-09-01T15:42:39.324" v="0"/>
          <ac:spMkLst>
            <pc:docMk/>
            <pc:sldMk cId="624805097" sldId="331"/>
            <ac:spMk id="9" creationId="{00000000-0000-0000-0000-000000000000}"/>
          </ac:spMkLst>
        </pc:spChg>
        <pc:spChg chg="mod">
          <ac:chgData name="Dustin Rodgers" userId="4de77736-16f5-471f-bb57-3063e453934a" providerId="ADAL" clId="{D25E56C8-4DAB-4492-AC9C-63A824AE2C16}" dt="2023-09-01T15:42:39.324" v="0"/>
          <ac:spMkLst>
            <pc:docMk/>
            <pc:sldMk cId="624805097" sldId="331"/>
            <ac:spMk id="10" creationId="{00000000-0000-0000-0000-000000000000}"/>
          </ac:spMkLst>
        </pc:spChg>
        <pc:spChg chg="mod">
          <ac:chgData name="Dustin Rodgers" userId="4de77736-16f5-471f-bb57-3063e453934a" providerId="ADAL" clId="{D25E56C8-4DAB-4492-AC9C-63A824AE2C16}" dt="2023-09-01T15:42:39.324" v="0"/>
          <ac:spMkLst>
            <pc:docMk/>
            <pc:sldMk cId="624805097" sldId="331"/>
            <ac:spMk id="11" creationId="{00000000-0000-0000-0000-000000000000}"/>
          </ac:spMkLst>
        </pc:spChg>
        <pc:spChg chg="mod">
          <ac:chgData name="Dustin Rodgers" userId="4de77736-16f5-471f-bb57-3063e453934a" providerId="ADAL" clId="{D25E56C8-4DAB-4492-AC9C-63A824AE2C16}" dt="2023-09-01T15:42:39.324" v="0"/>
          <ac:spMkLst>
            <pc:docMk/>
            <pc:sldMk cId="624805097" sldId="331"/>
            <ac:spMk id="12" creationId="{00000000-0000-0000-0000-000000000000}"/>
          </ac:spMkLst>
        </pc:spChg>
        <pc:picChg chg="mod">
          <ac:chgData name="Dustin Rodgers" userId="4de77736-16f5-471f-bb57-3063e453934a" providerId="ADAL" clId="{D25E56C8-4DAB-4492-AC9C-63A824AE2C16}" dt="2023-09-01T15:42:39.324" v="0"/>
          <ac:picMkLst>
            <pc:docMk/>
            <pc:sldMk cId="624805097" sldId="331"/>
            <ac:picMk id="7" creationId="{00000000-0000-0000-0000-000000000000}"/>
          </ac:picMkLst>
        </pc:picChg>
        <pc:picChg chg="mod">
          <ac:chgData name="Dustin Rodgers" userId="4de77736-16f5-471f-bb57-3063e453934a" providerId="ADAL" clId="{D25E56C8-4DAB-4492-AC9C-63A824AE2C16}" dt="2023-09-01T15:42:39.324" v="0"/>
          <ac:picMkLst>
            <pc:docMk/>
            <pc:sldMk cId="624805097" sldId="331"/>
            <ac:picMk id="13" creationId="{00000000-0000-0000-0000-000000000000}"/>
          </ac:picMkLst>
        </pc:picChg>
      </pc:sldChg>
      <pc:sldChg chg="addSp delSp modSp mod modClrScheme chgLayout modNotes">
        <pc:chgData name="Dustin Rodgers" userId="4de77736-16f5-471f-bb57-3063e453934a" providerId="ADAL" clId="{D25E56C8-4DAB-4492-AC9C-63A824AE2C16}" dt="2023-09-01T15:44:41.555" v="144" actId="700"/>
        <pc:sldMkLst>
          <pc:docMk/>
          <pc:sldMk cId="1148233040" sldId="335"/>
        </pc:sldMkLst>
        <pc:spChg chg="add del mod ord">
          <ac:chgData name="Dustin Rodgers" userId="4de77736-16f5-471f-bb57-3063e453934a" providerId="ADAL" clId="{D25E56C8-4DAB-4492-AC9C-63A824AE2C16}" dt="2023-09-01T15:44:41.555" v="144" actId="700"/>
          <ac:spMkLst>
            <pc:docMk/>
            <pc:sldMk cId="1148233040" sldId="335"/>
            <ac:spMk id="2" creationId="{9D274B45-5D4D-FE54-2186-55F04CA6A524}"/>
          </ac:spMkLst>
        </pc:spChg>
        <pc:spChg chg="del mod">
          <ac:chgData name="Dustin Rodgers" userId="4de77736-16f5-471f-bb57-3063e453934a" providerId="ADAL" clId="{D25E56C8-4DAB-4492-AC9C-63A824AE2C16}" dt="2023-09-01T15:42:51.784" v="133" actId="478"/>
          <ac:spMkLst>
            <pc:docMk/>
            <pc:sldMk cId="1148233040" sldId="335"/>
            <ac:spMk id="3" creationId="{00000000-0000-0000-0000-000000000000}"/>
          </ac:spMkLst>
        </pc:spChg>
        <pc:spChg chg="add mod ord">
          <ac:chgData name="Dustin Rodgers" userId="4de77736-16f5-471f-bb57-3063e453934a" providerId="ADAL" clId="{D25E56C8-4DAB-4492-AC9C-63A824AE2C16}" dt="2023-09-01T15:44:41.555" v="144" actId="700"/>
          <ac:spMkLst>
            <pc:docMk/>
            <pc:sldMk cId="1148233040" sldId="335"/>
            <ac:spMk id="4" creationId="{1227D06D-E402-F5EF-4B98-AAE88D60F177}"/>
          </ac:spMkLst>
        </pc:spChg>
        <pc:spChg chg="mod ord">
          <ac:chgData name="Dustin Rodgers" userId="4de77736-16f5-471f-bb57-3063e453934a" providerId="ADAL" clId="{D25E56C8-4DAB-4492-AC9C-63A824AE2C16}" dt="2023-09-01T15:44:41.555" v="144" actId="700"/>
          <ac:spMkLst>
            <pc:docMk/>
            <pc:sldMk cId="1148233040" sldId="335"/>
            <ac:spMk id="53250" creationId="{00000000-0000-0000-0000-000000000000}"/>
          </ac:spMkLst>
        </pc:spChg>
      </pc:sldChg>
      <pc:sldChg chg="addSp delSp modSp mod modClrScheme chgLayout">
        <pc:chgData name="Dustin Rodgers" userId="4de77736-16f5-471f-bb57-3063e453934a" providerId="ADAL" clId="{D25E56C8-4DAB-4492-AC9C-63A824AE2C16}" dt="2023-09-01T15:45:55.522" v="163" actId="478"/>
        <pc:sldMkLst>
          <pc:docMk/>
          <pc:sldMk cId="165332234" sldId="336"/>
        </pc:sldMkLst>
        <pc:spChg chg="mod ord">
          <ac:chgData name="Dustin Rodgers" userId="4de77736-16f5-471f-bb57-3063e453934a" providerId="ADAL" clId="{D25E56C8-4DAB-4492-AC9C-63A824AE2C16}" dt="2023-09-01T15:45:46.559" v="160" actId="700"/>
          <ac:spMkLst>
            <pc:docMk/>
            <pc:sldMk cId="165332234" sldId="336"/>
            <ac:spMk id="2" creationId="{A5C87636-A7F2-454D-85D5-DCF5726FE15E}"/>
          </ac:spMkLst>
        </pc:spChg>
        <pc:spChg chg="add mod">
          <ac:chgData name="Dustin Rodgers" userId="4de77736-16f5-471f-bb57-3063e453934a" providerId="ADAL" clId="{D25E56C8-4DAB-4492-AC9C-63A824AE2C16}" dt="2023-09-01T15:45:09.682" v="147" actId="1076"/>
          <ac:spMkLst>
            <pc:docMk/>
            <pc:sldMk cId="165332234" sldId="336"/>
            <ac:spMk id="3" creationId="{18F6D519-80A7-A4CB-F33B-F94E4C3B265E}"/>
          </ac:spMkLst>
        </pc:spChg>
        <pc:spChg chg="mod">
          <ac:chgData name="Dustin Rodgers" userId="4de77736-16f5-471f-bb57-3063e453934a" providerId="ADAL" clId="{D25E56C8-4DAB-4492-AC9C-63A824AE2C16}" dt="2023-09-01T15:42:39.324" v="0"/>
          <ac:spMkLst>
            <pc:docMk/>
            <pc:sldMk cId="165332234" sldId="336"/>
            <ac:spMk id="4" creationId="{A2696D5E-052C-D44A-BE56-179D9171A757}"/>
          </ac:spMkLst>
        </pc:spChg>
        <pc:spChg chg="add del mod">
          <ac:chgData name="Dustin Rodgers" userId="4de77736-16f5-471f-bb57-3063e453934a" providerId="ADAL" clId="{D25E56C8-4DAB-4492-AC9C-63A824AE2C16}" dt="2023-09-01T15:45:50.684" v="161" actId="478"/>
          <ac:spMkLst>
            <pc:docMk/>
            <pc:sldMk cId="165332234" sldId="336"/>
            <ac:spMk id="5" creationId="{37AABEE2-1C39-95F1-6226-7BEAC80E6586}"/>
          </ac:spMkLst>
        </pc:spChg>
        <pc:spChg chg="add del mod ord">
          <ac:chgData name="Dustin Rodgers" userId="4de77736-16f5-471f-bb57-3063e453934a" providerId="ADAL" clId="{D25E56C8-4DAB-4492-AC9C-63A824AE2C16}" dt="2023-09-01T15:45:55.522" v="163" actId="478"/>
          <ac:spMkLst>
            <pc:docMk/>
            <pc:sldMk cId="165332234" sldId="336"/>
            <ac:spMk id="6" creationId="{FFFEABBC-668A-0D52-92E4-8C50E05206AC}"/>
          </ac:spMkLst>
        </pc:spChg>
        <pc:spChg chg="add del mod ord">
          <ac:chgData name="Dustin Rodgers" userId="4de77736-16f5-471f-bb57-3063e453934a" providerId="ADAL" clId="{D25E56C8-4DAB-4492-AC9C-63A824AE2C16}" dt="2023-09-01T15:45:53.315" v="162" actId="478"/>
          <ac:spMkLst>
            <pc:docMk/>
            <pc:sldMk cId="165332234" sldId="336"/>
            <ac:spMk id="7" creationId="{F036771B-5F73-2909-50F9-1D68B8F99204}"/>
          </ac:spMkLst>
        </pc:spChg>
      </pc:sldChg>
      <pc:sldChg chg="modSp mod setBg modClrScheme chgLayout modNotes">
        <pc:chgData name="Dustin Rodgers" userId="4de77736-16f5-471f-bb57-3063e453934a" providerId="ADAL" clId="{D25E56C8-4DAB-4492-AC9C-63A824AE2C16}" dt="2023-09-01T15:46:02.838" v="164" actId="14100"/>
        <pc:sldMkLst>
          <pc:docMk/>
          <pc:sldMk cId="461408744" sldId="337"/>
        </pc:sldMkLst>
        <pc:spChg chg="mod ord">
          <ac:chgData name="Dustin Rodgers" userId="4de77736-16f5-471f-bb57-3063e453934a" providerId="ADAL" clId="{D25E56C8-4DAB-4492-AC9C-63A824AE2C16}" dt="2023-09-01T15:46:02.838" v="164" actId="14100"/>
          <ac:spMkLst>
            <pc:docMk/>
            <pc:sldMk cId="461408744" sldId="337"/>
            <ac:spMk id="3" creationId="{00000000-0000-0000-0000-000000000000}"/>
          </ac:spMkLst>
        </pc:spChg>
        <pc:spChg chg="mod ord">
          <ac:chgData name="Dustin Rodgers" userId="4de77736-16f5-471f-bb57-3063e453934a" providerId="ADAL" clId="{D25E56C8-4DAB-4492-AC9C-63A824AE2C16}" dt="2023-09-01T15:43:45.732" v="138" actId="27636"/>
          <ac:spMkLst>
            <pc:docMk/>
            <pc:sldMk cId="461408744" sldId="337"/>
            <ac:spMk id="6" creationId="{588D7A2A-67F4-EC41-851F-4D1A58324810}"/>
          </ac:spMkLst>
        </pc:spChg>
        <pc:spChg chg="mod ord">
          <ac:chgData name="Dustin Rodgers" userId="4de77736-16f5-471f-bb57-3063e453934a" providerId="ADAL" clId="{D25E56C8-4DAB-4492-AC9C-63A824AE2C16}" dt="2023-09-01T15:43:45.732" v="139" actId="27636"/>
          <ac:spMkLst>
            <pc:docMk/>
            <pc:sldMk cId="461408744" sldId="337"/>
            <ac:spMk id="62467" creationId="{00000000-0000-0000-0000-000000000000}"/>
          </ac:spMkLst>
        </pc:spChg>
        <pc:picChg chg="mod">
          <ac:chgData name="Dustin Rodgers" userId="4de77736-16f5-471f-bb57-3063e453934a" providerId="ADAL" clId="{D25E56C8-4DAB-4492-AC9C-63A824AE2C16}" dt="2023-09-01T15:42:39.324" v="0"/>
          <ac:picMkLst>
            <pc:docMk/>
            <pc:sldMk cId="461408744" sldId="337"/>
            <ac:picMk id="2" creationId="{00000000-0000-0000-0000-000000000000}"/>
          </ac:picMkLst>
        </pc:picChg>
        <pc:picChg chg="mod">
          <ac:chgData name="Dustin Rodgers" userId="4de77736-16f5-471f-bb57-3063e453934a" providerId="ADAL" clId="{D25E56C8-4DAB-4492-AC9C-63A824AE2C16}" dt="2023-09-01T15:42:39.324" v="0"/>
          <ac:picMkLst>
            <pc:docMk/>
            <pc:sldMk cId="461408744" sldId="337"/>
            <ac:picMk id="4" creationId="{00000000-0000-0000-0000-000000000000}"/>
          </ac:picMkLst>
        </pc:picChg>
      </pc:sldChg>
      <pc:sldChg chg="delSp modSp mod modClrScheme chgLayout modNotes">
        <pc:chgData name="Dustin Rodgers" userId="4de77736-16f5-471f-bb57-3063e453934a" providerId="ADAL" clId="{D25E56C8-4DAB-4492-AC9C-63A824AE2C16}" dt="2023-09-01T15:52:08.401" v="298" actId="478"/>
        <pc:sldMkLst>
          <pc:docMk/>
          <pc:sldMk cId="2974509839" sldId="351"/>
        </pc:sldMkLst>
        <pc:spChg chg="mod ord">
          <ac:chgData name="Dustin Rodgers" userId="4de77736-16f5-471f-bb57-3063e453934a" providerId="ADAL" clId="{D25E56C8-4DAB-4492-AC9C-63A824AE2C16}" dt="2023-09-01T15:52:01.640" v="296" actId="700"/>
          <ac:spMkLst>
            <pc:docMk/>
            <pc:sldMk cId="2974509839" sldId="351"/>
            <ac:spMk id="168962" creationId="{00000000-0000-0000-0000-000000000000}"/>
          </ac:spMkLst>
        </pc:spChg>
        <pc:spChg chg="del mod ord">
          <ac:chgData name="Dustin Rodgers" userId="4de77736-16f5-471f-bb57-3063e453934a" providerId="ADAL" clId="{D25E56C8-4DAB-4492-AC9C-63A824AE2C16}" dt="2023-09-01T15:52:08.401" v="298" actId="478"/>
          <ac:spMkLst>
            <pc:docMk/>
            <pc:sldMk cId="2974509839" sldId="351"/>
            <ac:spMk id="168963" creationId="{00000000-0000-0000-0000-000000000000}"/>
          </ac:spMkLst>
        </pc:spChg>
      </pc:sldChg>
      <pc:sldChg chg="addSp delSp modSp mod modClrScheme chgLayout">
        <pc:chgData name="Dustin Rodgers" userId="4de77736-16f5-471f-bb57-3063e453934a" providerId="ADAL" clId="{D25E56C8-4DAB-4492-AC9C-63A824AE2C16}" dt="2023-09-01T15:52:59.725" v="368" actId="478"/>
        <pc:sldMkLst>
          <pc:docMk/>
          <pc:sldMk cId="2612600092" sldId="361"/>
        </pc:sldMkLst>
        <pc:spChg chg="del mod">
          <ac:chgData name="Dustin Rodgers" userId="4de77736-16f5-471f-bb57-3063e453934a" providerId="ADAL" clId="{D25E56C8-4DAB-4492-AC9C-63A824AE2C16}" dt="2023-09-01T15:52:59.725" v="368" actId="478"/>
          <ac:spMkLst>
            <pc:docMk/>
            <pc:sldMk cId="2612600092" sldId="361"/>
            <ac:spMk id="2" creationId="{00000000-0000-0000-0000-000000000000}"/>
          </ac:spMkLst>
        </pc:spChg>
        <pc:spChg chg="add mod ord">
          <ac:chgData name="Dustin Rodgers" userId="4de77736-16f5-471f-bb57-3063e453934a" providerId="ADAL" clId="{D25E56C8-4DAB-4492-AC9C-63A824AE2C16}" dt="2023-09-01T15:52:55.721" v="366" actId="20577"/>
          <ac:spMkLst>
            <pc:docMk/>
            <pc:sldMk cId="2612600092" sldId="361"/>
            <ac:spMk id="3" creationId="{09D9729B-573A-ADCB-D0D8-8682FB01F5C1}"/>
          </ac:spMkLst>
        </pc:spChg>
        <pc:spChg chg="del mod">
          <ac:chgData name="Dustin Rodgers" userId="4de77736-16f5-471f-bb57-3063e453934a" providerId="ADAL" clId="{D25E56C8-4DAB-4492-AC9C-63A824AE2C16}" dt="2023-09-01T15:52:58.958" v="367" actId="478"/>
          <ac:spMkLst>
            <pc:docMk/>
            <pc:sldMk cId="2612600092" sldId="361"/>
            <ac:spMk id="5" creationId="{342AAAC9-DE38-6442-94CE-73A99430478D}"/>
          </ac:spMkLst>
        </pc:spChg>
      </pc:sldChg>
      <pc:sldChg chg="modSp mod modClrScheme chgLayout modNotes">
        <pc:chgData name="Dustin Rodgers" userId="4de77736-16f5-471f-bb57-3063e453934a" providerId="ADAL" clId="{D25E56C8-4DAB-4492-AC9C-63A824AE2C16}" dt="2023-09-01T15:52:45.295" v="347" actId="27636"/>
        <pc:sldMkLst>
          <pc:docMk/>
          <pc:sldMk cId="1837499967" sldId="364"/>
        </pc:sldMkLst>
        <pc:spChg chg="mod">
          <ac:chgData name="Dustin Rodgers" userId="4de77736-16f5-471f-bb57-3063e453934a" providerId="ADAL" clId="{D25E56C8-4DAB-4492-AC9C-63A824AE2C16}" dt="2023-09-01T15:42:39.324" v="0"/>
          <ac:spMkLst>
            <pc:docMk/>
            <pc:sldMk cId="1837499967" sldId="364"/>
            <ac:spMk id="6" creationId="{00000000-0000-0000-0000-000000000000}"/>
          </ac:spMkLst>
        </pc:spChg>
        <pc:spChg chg="mod ord">
          <ac:chgData name="Dustin Rodgers" userId="4de77736-16f5-471f-bb57-3063e453934a" providerId="ADAL" clId="{D25E56C8-4DAB-4492-AC9C-63A824AE2C16}" dt="2023-09-01T15:52:45.294" v="346" actId="27636"/>
          <ac:spMkLst>
            <pc:docMk/>
            <pc:sldMk cId="1837499967" sldId="364"/>
            <ac:spMk id="87043" creationId="{00000000-0000-0000-0000-000000000000}"/>
          </ac:spMkLst>
        </pc:spChg>
        <pc:spChg chg="mod ord">
          <ac:chgData name="Dustin Rodgers" userId="4de77736-16f5-471f-bb57-3063e453934a" providerId="ADAL" clId="{D25E56C8-4DAB-4492-AC9C-63A824AE2C16}" dt="2023-09-01T15:52:45.295" v="347" actId="27636"/>
          <ac:spMkLst>
            <pc:docMk/>
            <pc:sldMk cId="1837499967" sldId="364"/>
            <ac:spMk id="87044" creationId="{00000000-0000-0000-0000-000000000000}"/>
          </ac:spMkLst>
        </pc:spChg>
        <pc:picChg chg="mod ord">
          <ac:chgData name="Dustin Rodgers" userId="4de77736-16f5-471f-bb57-3063e453934a" providerId="ADAL" clId="{D25E56C8-4DAB-4492-AC9C-63A824AE2C16}" dt="2023-09-01T15:52:43.972" v="331" actId="700"/>
          <ac:picMkLst>
            <pc:docMk/>
            <pc:sldMk cId="1837499967" sldId="364"/>
            <ac:picMk id="4" creationId="{00000000-0000-0000-0000-000000000000}"/>
          </ac:picMkLst>
        </pc:picChg>
        <pc:picChg chg="mod">
          <ac:chgData name="Dustin Rodgers" userId="4de77736-16f5-471f-bb57-3063e453934a" providerId="ADAL" clId="{D25E56C8-4DAB-4492-AC9C-63A824AE2C16}" dt="2023-09-01T15:42:39.324" v="0"/>
          <ac:picMkLst>
            <pc:docMk/>
            <pc:sldMk cId="1837499967" sldId="364"/>
            <ac:picMk id="5" creationId="{00000000-0000-0000-0000-000000000000}"/>
          </ac:picMkLst>
        </pc:picChg>
      </pc:sldChg>
      <pc:sldChg chg="modSp mod modClrScheme chgLayout modNotes">
        <pc:chgData name="Dustin Rodgers" userId="4de77736-16f5-471f-bb57-3063e453934a" providerId="ADAL" clId="{D25E56C8-4DAB-4492-AC9C-63A824AE2C16}" dt="2023-09-01T15:52:17.913" v="302" actId="27636"/>
        <pc:sldMkLst>
          <pc:docMk/>
          <pc:sldMk cId="198338364" sldId="365"/>
        </pc:sldMkLst>
        <pc:spChg chg="mod ord">
          <ac:chgData name="Dustin Rodgers" userId="4de77736-16f5-471f-bb57-3063e453934a" providerId="ADAL" clId="{D25E56C8-4DAB-4492-AC9C-63A824AE2C16}" dt="2023-09-01T15:52:17.912" v="301" actId="27636"/>
          <ac:spMkLst>
            <pc:docMk/>
            <pc:sldMk cId="198338364" sldId="365"/>
            <ac:spMk id="3" creationId="{00000000-0000-0000-0000-000000000000}"/>
          </ac:spMkLst>
        </pc:spChg>
        <pc:spChg chg="mod ord">
          <ac:chgData name="Dustin Rodgers" userId="4de77736-16f5-471f-bb57-3063e453934a" providerId="ADAL" clId="{D25E56C8-4DAB-4492-AC9C-63A824AE2C16}" dt="2023-09-01T15:52:17.913" v="302" actId="27636"/>
          <ac:spMkLst>
            <pc:docMk/>
            <pc:sldMk cId="198338364" sldId="365"/>
            <ac:spMk id="5" creationId="{00000000-0000-0000-0000-000000000000}"/>
          </ac:spMkLst>
        </pc:spChg>
        <pc:spChg chg="mod ord">
          <ac:chgData name="Dustin Rodgers" userId="4de77736-16f5-471f-bb57-3063e453934a" providerId="ADAL" clId="{D25E56C8-4DAB-4492-AC9C-63A824AE2C16}" dt="2023-09-01T15:52:17.892" v="300" actId="700"/>
          <ac:spMkLst>
            <pc:docMk/>
            <pc:sldMk cId="198338364" sldId="365"/>
            <ac:spMk id="10" creationId="{344E5CEF-F07E-AF4C-93F3-DC6D60EF0A77}"/>
          </ac:spMkLst>
        </pc:spChg>
        <pc:picChg chg="mod">
          <ac:chgData name="Dustin Rodgers" userId="4de77736-16f5-471f-bb57-3063e453934a" providerId="ADAL" clId="{D25E56C8-4DAB-4492-AC9C-63A824AE2C16}" dt="2023-09-01T15:52:13.255" v="299" actId="1076"/>
          <ac:picMkLst>
            <pc:docMk/>
            <pc:sldMk cId="198338364" sldId="365"/>
            <ac:picMk id="2050" creationId="{00000000-0000-0000-0000-000000000000}"/>
          </ac:picMkLst>
        </pc:picChg>
      </pc:sldChg>
      <pc:sldChg chg="modSp mod modClrScheme chgLayout modNotes">
        <pc:chgData name="Dustin Rodgers" userId="4de77736-16f5-471f-bb57-3063e453934a" providerId="ADAL" clId="{D25E56C8-4DAB-4492-AC9C-63A824AE2C16}" dt="2023-09-01T15:54:02.417" v="378" actId="14100"/>
        <pc:sldMkLst>
          <pc:docMk/>
          <pc:sldMk cId="96983702" sldId="366"/>
        </pc:sldMkLst>
        <pc:spChg chg="mod ord">
          <ac:chgData name="Dustin Rodgers" userId="4de77736-16f5-471f-bb57-3063e453934a" providerId="ADAL" clId="{D25E56C8-4DAB-4492-AC9C-63A824AE2C16}" dt="2023-09-01T15:52:26.969" v="304" actId="27636"/>
          <ac:spMkLst>
            <pc:docMk/>
            <pc:sldMk cId="96983702" sldId="366"/>
            <ac:spMk id="3" creationId="{00000000-0000-0000-0000-000000000000}"/>
          </ac:spMkLst>
        </pc:spChg>
        <pc:spChg chg="mod ord">
          <ac:chgData name="Dustin Rodgers" userId="4de77736-16f5-471f-bb57-3063e453934a" providerId="ADAL" clId="{D25E56C8-4DAB-4492-AC9C-63A824AE2C16}" dt="2023-09-01T15:52:26.974" v="305" actId="27636"/>
          <ac:spMkLst>
            <pc:docMk/>
            <pc:sldMk cId="96983702" sldId="366"/>
            <ac:spMk id="5" creationId="{00000000-0000-0000-0000-000000000000}"/>
          </ac:spMkLst>
        </pc:spChg>
        <pc:spChg chg="mod ord">
          <ac:chgData name="Dustin Rodgers" userId="4de77736-16f5-471f-bb57-3063e453934a" providerId="ADAL" clId="{D25E56C8-4DAB-4492-AC9C-63A824AE2C16}" dt="2023-09-01T15:54:02.417" v="378" actId="14100"/>
          <ac:spMkLst>
            <pc:docMk/>
            <pc:sldMk cId="96983702" sldId="366"/>
            <ac:spMk id="8" creationId="{00000000-0000-0000-0000-000000000000}"/>
          </ac:spMkLst>
        </pc:spChg>
        <pc:picChg chg="mod">
          <ac:chgData name="Dustin Rodgers" userId="4de77736-16f5-471f-bb57-3063e453934a" providerId="ADAL" clId="{D25E56C8-4DAB-4492-AC9C-63A824AE2C16}" dt="2023-09-01T15:42:39.324" v="0"/>
          <ac:picMkLst>
            <pc:docMk/>
            <pc:sldMk cId="96983702" sldId="366"/>
            <ac:picMk id="6" creationId="{00000000-0000-0000-0000-000000000000}"/>
          </ac:picMkLst>
        </pc:picChg>
        <pc:picChg chg="mod">
          <ac:chgData name="Dustin Rodgers" userId="4de77736-16f5-471f-bb57-3063e453934a" providerId="ADAL" clId="{D25E56C8-4DAB-4492-AC9C-63A824AE2C16}" dt="2023-09-01T15:42:39.324" v="0"/>
          <ac:picMkLst>
            <pc:docMk/>
            <pc:sldMk cId="96983702" sldId="366"/>
            <ac:picMk id="7" creationId="{00000000-0000-0000-0000-000000000000}"/>
          </ac:picMkLst>
        </pc:picChg>
      </pc:sldChg>
      <pc:sldChg chg="modSp mod modClrScheme chgLayout">
        <pc:chgData name="Dustin Rodgers" userId="4de77736-16f5-471f-bb57-3063e453934a" providerId="ADAL" clId="{D25E56C8-4DAB-4492-AC9C-63A824AE2C16}" dt="2023-09-01T15:53:55.256" v="377" actId="1076"/>
        <pc:sldMkLst>
          <pc:docMk/>
          <pc:sldMk cId="1128141472" sldId="368"/>
        </pc:sldMkLst>
        <pc:spChg chg="mod ord">
          <ac:chgData name="Dustin Rodgers" userId="4de77736-16f5-471f-bb57-3063e453934a" providerId="ADAL" clId="{D25E56C8-4DAB-4492-AC9C-63A824AE2C16}" dt="2023-09-01T15:52:26.988" v="306" actId="27636"/>
          <ac:spMkLst>
            <pc:docMk/>
            <pc:sldMk cId="1128141472" sldId="368"/>
            <ac:spMk id="3" creationId="{00000000-0000-0000-0000-000000000000}"/>
          </ac:spMkLst>
        </pc:spChg>
        <pc:spChg chg="mod ord">
          <ac:chgData name="Dustin Rodgers" userId="4de77736-16f5-471f-bb57-3063e453934a" providerId="ADAL" clId="{D25E56C8-4DAB-4492-AC9C-63A824AE2C16}" dt="2023-09-01T15:52:26.990" v="307" actId="27636"/>
          <ac:spMkLst>
            <pc:docMk/>
            <pc:sldMk cId="1128141472" sldId="368"/>
            <ac:spMk id="5" creationId="{00000000-0000-0000-0000-000000000000}"/>
          </ac:spMkLst>
        </pc:spChg>
        <pc:spChg chg="mod">
          <ac:chgData name="Dustin Rodgers" userId="4de77736-16f5-471f-bb57-3063e453934a" providerId="ADAL" clId="{D25E56C8-4DAB-4492-AC9C-63A824AE2C16}" dt="2023-09-01T15:42:39.324" v="0"/>
          <ac:spMkLst>
            <pc:docMk/>
            <pc:sldMk cId="1128141472" sldId="368"/>
            <ac:spMk id="7" creationId="{00000000-0000-0000-0000-000000000000}"/>
          </ac:spMkLst>
        </pc:spChg>
        <pc:spChg chg="mod ord">
          <ac:chgData name="Dustin Rodgers" userId="4de77736-16f5-471f-bb57-3063e453934a" providerId="ADAL" clId="{D25E56C8-4DAB-4492-AC9C-63A824AE2C16}" dt="2023-09-01T15:53:51.511" v="376" actId="1076"/>
          <ac:spMkLst>
            <pc:docMk/>
            <pc:sldMk cId="1128141472" sldId="368"/>
            <ac:spMk id="8" creationId="{00000000-0000-0000-0000-000000000000}"/>
          </ac:spMkLst>
        </pc:spChg>
        <pc:spChg chg="mod">
          <ac:chgData name="Dustin Rodgers" userId="4de77736-16f5-471f-bb57-3063e453934a" providerId="ADAL" clId="{D25E56C8-4DAB-4492-AC9C-63A824AE2C16}" dt="2023-09-01T15:42:39.324" v="0"/>
          <ac:spMkLst>
            <pc:docMk/>
            <pc:sldMk cId="1128141472" sldId="368"/>
            <ac:spMk id="10" creationId="{00000000-0000-0000-0000-000000000000}"/>
          </ac:spMkLst>
        </pc:spChg>
        <pc:spChg chg="mod">
          <ac:chgData name="Dustin Rodgers" userId="4de77736-16f5-471f-bb57-3063e453934a" providerId="ADAL" clId="{D25E56C8-4DAB-4492-AC9C-63A824AE2C16}" dt="2023-09-01T15:42:39.324" v="0"/>
          <ac:spMkLst>
            <pc:docMk/>
            <pc:sldMk cId="1128141472" sldId="368"/>
            <ac:spMk id="11" creationId="{00000000-0000-0000-0000-000000000000}"/>
          </ac:spMkLst>
        </pc:spChg>
        <pc:spChg chg="mod">
          <ac:chgData name="Dustin Rodgers" userId="4de77736-16f5-471f-bb57-3063e453934a" providerId="ADAL" clId="{D25E56C8-4DAB-4492-AC9C-63A824AE2C16}" dt="2023-09-01T15:42:39.324" v="0"/>
          <ac:spMkLst>
            <pc:docMk/>
            <pc:sldMk cId="1128141472" sldId="368"/>
            <ac:spMk id="12" creationId="{00000000-0000-0000-0000-000000000000}"/>
          </ac:spMkLst>
        </pc:spChg>
        <pc:spChg chg="mod">
          <ac:chgData name="Dustin Rodgers" userId="4de77736-16f5-471f-bb57-3063e453934a" providerId="ADAL" clId="{D25E56C8-4DAB-4492-AC9C-63A824AE2C16}" dt="2023-09-01T15:42:39.324" v="0"/>
          <ac:spMkLst>
            <pc:docMk/>
            <pc:sldMk cId="1128141472" sldId="368"/>
            <ac:spMk id="13" creationId="{00000000-0000-0000-0000-000000000000}"/>
          </ac:spMkLst>
        </pc:spChg>
        <pc:spChg chg="mod">
          <ac:chgData name="Dustin Rodgers" userId="4de77736-16f5-471f-bb57-3063e453934a" providerId="ADAL" clId="{D25E56C8-4DAB-4492-AC9C-63A824AE2C16}" dt="2023-09-01T15:42:39.324" v="0"/>
          <ac:spMkLst>
            <pc:docMk/>
            <pc:sldMk cId="1128141472" sldId="368"/>
            <ac:spMk id="14" creationId="{00000000-0000-0000-0000-000000000000}"/>
          </ac:spMkLst>
        </pc:spChg>
        <pc:spChg chg="mod">
          <ac:chgData name="Dustin Rodgers" userId="4de77736-16f5-471f-bb57-3063e453934a" providerId="ADAL" clId="{D25E56C8-4DAB-4492-AC9C-63A824AE2C16}" dt="2023-09-01T15:53:55.256" v="377" actId="1076"/>
          <ac:spMkLst>
            <pc:docMk/>
            <pc:sldMk cId="1128141472" sldId="368"/>
            <ac:spMk id="15" creationId="{00000000-0000-0000-0000-000000000000}"/>
          </ac:spMkLst>
        </pc:spChg>
        <pc:graphicFrameChg chg="mod">
          <ac:chgData name="Dustin Rodgers" userId="4de77736-16f5-471f-bb57-3063e453934a" providerId="ADAL" clId="{D25E56C8-4DAB-4492-AC9C-63A824AE2C16}" dt="2023-09-01T15:42:39.324" v="0"/>
          <ac:graphicFrameMkLst>
            <pc:docMk/>
            <pc:sldMk cId="1128141472" sldId="368"/>
            <ac:graphicFrameMk id="2" creationId="{00000000-0000-0000-0000-000000000000}"/>
          </ac:graphicFrameMkLst>
        </pc:graphicFrameChg>
      </pc:sldChg>
      <pc:sldChg chg="modSp mod modClrScheme chgLayout">
        <pc:chgData name="Dustin Rodgers" userId="4de77736-16f5-471f-bb57-3063e453934a" providerId="ADAL" clId="{D25E56C8-4DAB-4492-AC9C-63A824AE2C16}" dt="2023-09-01T15:53:41.263" v="375" actId="1076"/>
        <pc:sldMkLst>
          <pc:docMk/>
          <pc:sldMk cId="620884741" sldId="369"/>
        </pc:sldMkLst>
        <pc:spChg chg="mod ord">
          <ac:chgData name="Dustin Rodgers" userId="4de77736-16f5-471f-bb57-3063e453934a" providerId="ADAL" clId="{D25E56C8-4DAB-4492-AC9C-63A824AE2C16}" dt="2023-09-01T15:52:26.992" v="308" actId="27636"/>
          <ac:spMkLst>
            <pc:docMk/>
            <pc:sldMk cId="620884741" sldId="369"/>
            <ac:spMk id="3" creationId="{00000000-0000-0000-0000-000000000000}"/>
          </ac:spMkLst>
        </pc:spChg>
        <pc:spChg chg="mod ord">
          <ac:chgData name="Dustin Rodgers" userId="4de77736-16f5-471f-bb57-3063e453934a" providerId="ADAL" clId="{D25E56C8-4DAB-4492-AC9C-63A824AE2C16}" dt="2023-09-01T15:52:26.993" v="309" actId="27636"/>
          <ac:spMkLst>
            <pc:docMk/>
            <pc:sldMk cId="620884741" sldId="369"/>
            <ac:spMk id="5" creationId="{00000000-0000-0000-0000-000000000000}"/>
          </ac:spMkLst>
        </pc:spChg>
        <pc:spChg chg="mod">
          <ac:chgData name="Dustin Rodgers" userId="4de77736-16f5-471f-bb57-3063e453934a" providerId="ADAL" clId="{D25E56C8-4DAB-4492-AC9C-63A824AE2C16}" dt="2023-09-01T15:42:39.324" v="0"/>
          <ac:spMkLst>
            <pc:docMk/>
            <pc:sldMk cId="620884741" sldId="369"/>
            <ac:spMk id="7" creationId="{00000000-0000-0000-0000-000000000000}"/>
          </ac:spMkLst>
        </pc:spChg>
        <pc:spChg chg="mod ord">
          <ac:chgData name="Dustin Rodgers" userId="4de77736-16f5-471f-bb57-3063e453934a" providerId="ADAL" clId="{D25E56C8-4DAB-4492-AC9C-63A824AE2C16}" dt="2023-09-01T15:53:41.263" v="375" actId="1076"/>
          <ac:spMkLst>
            <pc:docMk/>
            <pc:sldMk cId="620884741" sldId="369"/>
            <ac:spMk id="8" creationId="{00000000-0000-0000-0000-000000000000}"/>
          </ac:spMkLst>
        </pc:spChg>
        <pc:spChg chg="mod">
          <ac:chgData name="Dustin Rodgers" userId="4de77736-16f5-471f-bb57-3063e453934a" providerId="ADAL" clId="{D25E56C8-4DAB-4492-AC9C-63A824AE2C16}" dt="2023-09-01T15:42:39.324" v="0"/>
          <ac:spMkLst>
            <pc:docMk/>
            <pc:sldMk cId="620884741" sldId="369"/>
            <ac:spMk id="10" creationId="{00000000-0000-0000-0000-000000000000}"/>
          </ac:spMkLst>
        </pc:spChg>
        <pc:spChg chg="mod">
          <ac:chgData name="Dustin Rodgers" userId="4de77736-16f5-471f-bb57-3063e453934a" providerId="ADAL" clId="{D25E56C8-4DAB-4492-AC9C-63A824AE2C16}" dt="2023-09-01T15:42:39.324" v="0"/>
          <ac:spMkLst>
            <pc:docMk/>
            <pc:sldMk cId="620884741" sldId="369"/>
            <ac:spMk id="11" creationId="{00000000-0000-0000-0000-000000000000}"/>
          </ac:spMkLst>
        </pc:spChg>
        <pc:spChg chg="mod">
          <ac:chgData name="Dustin Rodgers" userId="4de77736-16f5-471f-bb57-3063e453934a" providerId="ADAL" clId="{D25E56C8-4DAB-4492-AC9C-63A824AE2C16}" dt="2023-09-01T15:42:39.324" v="0"/>
          <ac:spMkLst>
            <pc:docMk/>
            <pc:sldMk cId="620884741" sldId="369"/>
            <ac:spMk id="12" creationId="{00000000-0000-0000-0000-000000000000}"/>
          </ac:spMkLst>
        </pc:spChg>
        <pc:spChg chg="mod">
          <ac:chgData name="Dustin Rodgers" userId="4de77736-16f5-471f-bb57-3063e453934a" providerId="ADAL" clId="{D25E56C8-4DAB-4492-AC9C-63A824AE2C16}" dt="2023-09-01T15:42:39.324" v="0"/>
          <ac:spMkLst>
            <pc:docMk/>
            <pc:sldMk cId="620884741" sldId="369"/>
            <ac:spMk id="13" creationId="{00000000-0000-0000-0000-000000000000}"/>
          </ac:spMkLst>
        </pc:spChg>
        <pc:spChg chg="mod">
          <ac:chgData name="Dustin Rodgers" userId="4de77736-16f5-471f-bb57-3063e453934a" providerId="ADAL" clId="{D25E56C8-4DAB-4492-AC9C-63A824AE2C16}" dt="2023-09-01T15:42:39.324" v="0"/>
          <ac:spMkLst>
            <pc:docMk/>
            <pc:sldMk cId="620884741" sldId="369"/>
            <ac:spMk id="14" creationId="{00000000-0000-0000-0000-000000000000}"/>
          </ac:spMkLst>
        </pc:spChg>
        <pc:spChg chg="mod">
          <ac:chgData name="Dustin Rodgers" userId="4de77736-16f5-471f-bb57-3063e453934a" providerId="ADAL" clId="{D25E56C8-4DAB-4492-AC9C-63A824AE2C16}" dt="2023-09-01T15:53:37.506" v="374" actId="1076"/>
          <ac:spMkLst>
            <pc:docMk/>
            <pc:sldMk cId="620884741" sldId="369"/>
            <ac:spMk id="15" creationId="{00000000-0000-0000-0000-000000000000}"/>
          </ac:spMkLst>
        </pc:spChg>
        <pc:graphicFrameChg chg="mod">
          <ac:chgData name="Dustin Rodgers" userId="4de77736-16f5-471f-bb57-3063e453934a" providerId="ADAL" clId="{D25E56C8-4DAB-4492-AC9C-63A824AE2C16}" dt="2023-09-01T15:42:39.324" v="0"/>
          <ac:graphicFrameMkLst>
            <pc:docMk/>
            <pc:sldMk cId="620884741" sldId="369"/>
            <ac:graphicFrameMk id="2" creationId="{00000000-0000-0000-0000-000000000000}"/>
          </ac:graphicFrameMkLst>
        </pc:graphicFrameChg>
      </pc:sldChg>
      <pc:sldChg chg="modSp mod modClrScheme chgLayout">
        <pc:chgData name="Dustin Rodgers" userId="4de77736-16f5-471f-bb57-3063e453934a" providerId="ADAL" clId="{D25E56C8-4DAB-4492-AC9C-63A824AE2C16}" dt="2023-09-01T15:52:26.999" v="311" actId="27636"/>
        <pc:sldMkLst>
          <pc:docMk/>
          <pc:sldMk cId="1825235464" sldId="370"/>
        </pc:sldMkLst>
        <pc:spChg chg="mod ord">
          <ac:chgData name="Dustin Rodgers" userId="4de77736-16f5-471f-bb57-3063e453934a" providerId="ADAL" clId="{D25E56C8-4DAB-4492-AC9C-63A824AE2C16}" dt="2023-09-01T15:52:26.999" v="311" actId="27636"/>
          <ac:spMkLst>
            <pc:docMk/>
            <pc:sldMk cId="1825235464" sldId="370"/>
            <ac:spMk id="3" creationId="{00000000-0000-0000-0000-000000000000}"/>
          </ac:spMkLst>
        </pc:spChg>
        <pc:spChg chg="mod ord">
          <ac:chgData name="Dustin Rodgers" userId="4de77736-16f5-471f-bb57-3063e453934a" providerId="ADAL" clId="{D25E56C8-4DAB-4492-AC9C-63A824AE2C16}" dt="2023-09-01T15:52:26.925" v="303" actId="700"/>
          <ac:spMkLst>
            <pc:docMk/>
            <pc:sldMk cId="1825235464" sldId="370"/>
            <ac:spMk id="4" creationId="{00000000-0000-0000-0000-000000000000}"/>
          </ac:spMkLst>
        </pc:spChg>
        <pc:spChg chg="mod ord">
          <ac:chgData name="Dustin Rodgers" userId="4de77736-16f5-471f-bb57-3063e453934a" providerId="ADAL" clId="{D25E56C8-4DAB-4492-AC9C-63A824AE2C16}" dt="2023-09-01T15:52:26.998" v="310" actId="27636"/>
          <ac:spMkLst>
            <pc:docMk/>
            <pc:sldMk cId="1825235464" sldId="370"/>
            <ac:spMk id="11" creationId="{93CDD3B7-AD4B-D442-B7F3-41CDFDE85175}"/>
          </ac:spMkLst>
        </pc:spChg>
        <pc:picChg chg="mod">
          <ac:chgData name="Dustin Rodgers" userId="4de77736-16f5-471f-bb57-3063e453934a" providerId="ADAL" clId="{D25E56C8-4DAB-4492-AC9C-63A824AE2C16}" dt="2023-09-01T15:42:39.324" v="0"/>
          <ac:picMkLst>
            <pc:docMk/>
            <pc:sldMk cId="1825235464" sldId="370"/>
            <ac:picMk id="7" creationId="{00000000-0000-0000-0000-000000000000}"/>
          </ac:picMkLst>
        </pc:picChg>
      </pc:sldChg>
      <pc:sldChg chg="modSp mod modClrScheme chgLayout">
        <pc:chgData name="Dustin Rodgers" userId="4de77736-16f5-471f-bb57-3063e453934a" providerId="ADAL" clId="{D25E56C8-4DAB-4492-AC9C-63A824AE2C16}" dt="2023-09-01T15:52:27.004" v="313" actId="27636"/>
        <pc:sldMkLst>
          <pc:docMk/>
          <pc:sldMk cId="653281370" sldId="371"/>
        </pc:sldMkLst>
        <pc:spChg chg="mod ord">
          <ac:chgData name="Dustin Rodgers" userId="4de77736-16f5-471f-bb57-3063e453934a" providerId="ADAL" clId="{D25E56C8-4DAB-4492-AC9C-63A824AE2C16}" dt="2023-09-01T15:52:27.004" v="313" actId="27636"/>
          <ac:spMkLst>
            <pc:docMk/>
            <pc:sldMk cId="653281370" sldId="371"/>
            <ac:spMk id="3" creationId="{00000000-0000-0000-0000-000000000000}"/>
          </ac:spMkLst>
        </pc:spChg>
        <pc:spChg chg="mod ord">
          <ac:chgData name="Dustin Rodgers" userId="4de77736-16f5-471f-bb57-3063e453934a" providerId="ADAL" clId="{D25E56C8-4DAB-4492-AC9C-63A824AE2C16}" dt="2023-09-01T15:52:26.925" v="303" actId="700"/>
          <ac:spMkLst>
            <pc:docMk/>
            <pc:sldMk cId="653281370" sldId="371"/>
            <ac:spMk id="4" creationId="{00000000-0000-0000-0000-000000000000}"/>
          </ac:spMkLst>
        </pc:spChg>
        <pc:spChg chg="mod ord">
          <ac:chgData name="Dustin Rodgers" userId="4de77736-16f5-471f-bb57-3063e453934a" providerId="ADAL" clId="{D25E56C8-4DAB-4492-AC9C-63A824AE2C16}" dt="2023-09-01T15:52:27.003" v="312" actId="27636"/>
          <ac:spMkLst>
            <pc:docMk/>
            <pc:sldMk cId="653281370" sldId="371"/>
            <ac:spMk id="5" creationId="{00000000-0000-0000-0000-000000000000}"/>
          </ac:spMkLst>
        </pc:spChg>
        <pc:spChg chg="mod">
          <ac:chgData name="Dustin Rodgers" userId="4de77736-16f5-471f-bb57-3063e453934a" providerId="ADAL" clId="{D25E56C8-4DAB-4492-AC9C-63A824AE2C16}" dt="2023-09-01T15:42:39.324" v="0"/>
          <ac:spMkLst>
            <pc:docMk/>
            <pc:sldMk cId="653281370" sldId="371"/>
            <ac:spMk id="8" creationId="{00000000-0000-0000-0000-000000000000}"/>
          </ac:spMkLst>
        </pc:spChg>
        <pc:spChg chg="mod">
          <ac:chgData name="Dustin Rodgers" userId="4de77736-16f5-471f-bb57-3063e453934a" providerId="ADAL" clId="{D25E56C8-4DAB-4492-AC9C-63A824AE2C16}" dt="2023-09-01T15:42:39.324" v="0"/>
          <ac:spMkLst>
            <pc:docMk/>
            <pc:sldMk cId="653281370" sldId="371"/>
            <ac:spMk id="9" creationId="{00000000-0000-0000-0000-000000000000}"/>
          </ac:spMkLst>
        </pc:spChg>
        <pc:spChg chg="mod">
          <ac:chgData name="Dustin Rodgers" userId="4de77736-16f5-471f-bb57-3063e453934a" providerId="ADAL" clId="{D25E56C8-4DAB-4492-AC9C-63A824AE2C16}" dt="2023-09-01T15:42:39.324" v="0"/>
          <ac:spMkLst>
            <pc:docMk/>
            <pc:sldMk cId="653281370" sldId="371"/>
            <ac:spMk id="10" creationId="{00000000-0000-0000-0000-000000000000}"/>
          </ac:spMkLst>
        </pc:spChg>
        <pc:spChg chg="mod">
          <ac:chgData name="Dustin Rodgers" userId="4de77736-16f5-471f-bb57-3063e453934a" providerId="ADAL" clId="{D25E56C8-4DAB-4492-AC9C-63A824AE2C16}" dt="2023-09-01T15:42:39.324" v="0"/>
          <ac:spMkLst>
            <pc:docMk/>
            <pc:sldMk cId="653281370" sldId="371"/>
            <ac:spMk id="11" creationId="{00000000-0000-0000-0000-000000000000}"/>
          </ac:spMkLst>
        </pc:spChg>
        <pc:spChg chg="mod">
          <ac:chgData name="Dustin Rodgers" userId="4de77736-16f5-471f-bb57-3063e453934a" providerId="ADAL" clId="{D25E56C8-4DAB-4492-AC9C-63A824AE2C16}" dt="2023-09-01T15:42:39.324" v="0"/>
          <ac:spMkLst>
            <pc:docMk/>
            <pc:sldMk cId="653281370" sldId="371"/>
            <ac:spMk id="12" creationId="{00000000-0000-0000-0000-000000000000}"/>
          </ac:spMkLst>
        </pc:spChg>
        <pc:grpChg chg="mod">
          <ac:chgData name="Dustin Rodgers" userId="4de77736-16f5-471f-bb57-3063e453934a" providerId="ADAL" clId="{D25E56C8-4DAB-4492-AC9C-63A824AE2C16}" dt="2023-09-01T15:42:39.324" v="0"/>
          <ac:grpSpMkLst>
            <pc:docMk/>
            <pc:sldMk cId="653281370" sldId="371"/>
            <ac:grpSpMk id="6" creationId="{00000000-0000-0000-0000-000000000000}"/>
          </ac:grpSpMkLst>
        </pc:grpChg>
        <pc:picChg chg="mod">
          <ac:chgData name="Dustin Rodgers" userId="4de77736-16f5-471f-bb57-3063e453934a" providerId="ADAL" clId="{D25E56C8-4DAB-4492-AC9C-63A824AE2C16}" dt="2023-09-01T15:42:39.324" v="0"/>
          <ac:picMkLst>
            <pc:docMk/>
            <pc:sldMk cId="653281370" sldId="371"/>
            <ac:picMk id="7" creationId="{00000000-0000-0000-0000-000000000000}"/>
          </ac:picMkLst>
        </pc:picChg>
        <pc:picChg chg="mod">
          <ac:chgData name="Dustin Rodgers" userId="4de77736-16f5-471f-bb57-3063e453934a" providerId="ADAL" clId="{D25E56C8-4DAB-4492-AC9C-63A824AE2C16}" dt="2023-09-01T15:42:39.324" v="0"/>
          <ac:picMkLst>
            <pc:docMk/>
            <pc:sldMk cId="653281370" sldId="371"/>
            <ac:picMk id="3074" creationId="{00000000-0000-0000-0000-000000000000}"/>
          </ac:picMkLst>
        </pc:picChg>
      </pc:sldChg>
      <pc:sldChg chg="modSp mod modClrScheme chgLayout">
        <pc:chgData name="Dustin Rodgers" userId="4de77736-16f5-471f-bb57-3063e453934a" providerId="ADAL" clId="{D25E56C8-4DAB-4492-AC9C-63A824AE2C16}" dt="2023-09-01T15:52:27.007" v="315" actId="27636"/>
        <pc:sldMkLst>
          <pc:docMk/>
          <pc:sldMk cId="1919288312" sldId="372"/>
        </pc:sldMkLst>
        <pc:spChg chg="mod ord">
          <ac:chgData name="Dustin Rodgers" userId="4de77736-16f5-471f-bb57-3063e453934a" providerId="ADAL" clId="{D25E56C8-4DAB-4492-AC9C-63A824AE2C16}" dt="2023-09-01T15:52:27.005" v="314" actId="27636"/>
          <ac:spMkLst>
            <pc:docMk/>
            <pc:sldMk cId="1919288312" sldId="372"/>
            <ac:spMk id="3" creationId="{00000000-0000-0000-0000-000000000000}"/>
          </ac:spMkLst>
        </pc:spChg>
        <pc:spChg chg="mod ord">
          <ac:chgData name="Dustin Rodgers" userId="4de77736-16f5-471f-bb57-3063e453934a" providerId="ADAL" clId="{D25E56C8-4DAB-4492-AC9C-63A824AE2C16}" dt="2023-09-01T15:52:26.925" v="303" actId="700"/>
          <ac:spMkLst>
            <pc:docMk/>
            <pc:sldMk cId="1919288312" sldId="372"/>
            <ac:spMk id="4" creationId="{00000000-0000-0000-0000-000000000000}"/>
          </ac:spMkLst>
        </pc:spChg>
        <pc:spChg chg="mod ord">
          <ac:chgData name="Dustin Rodgers" userId="4de77736-16f5-471f-bb57-3063e453934a" providerId="ADAL" clId="{D25E56C8-4DAB-4492-AC9C-63A824AE2C16}" dt="2023-09-01T15:52:27.007" v="315" actId="27636"/>
          <ac:spMkLst>
            <pc:docMk/>
            <pc:sldMk cId="1919288312" sldId="372"/>
            <ac:spMk id="5" creationId="{00000000-0000-0000-0000-000000000000}"/>
          </ac:spMkLst>
        </pc:spChg>
        <pc:picChg chg="mod">
          <ac:chgData name="Dustin Rodgers" userId="4de77736-16f5-471f-bb57-3063e453934a" providerId="ADAL" clId="{D25E56C8-4DAB-4492-AC9C-63A824AE2C16}" dt="2023-09-01T15:42:39.324" v="0"/>
          <ac:picMkLst>
            <pc:docMk/>
            <pc:sldMk cId="1919288312" sldId="372"/>
            <ac:picMk id="4098" creationId="{00000000-0000-0000-0000-000000000000}"/>
          </ac:picMkLst>
        </pc:picChg>
        <pc:picChg chg="mod">
          <ac:chgData name="Dustin Rodgers" userId="4de77736-16f5-471f-bb57-3063e453934a" providerId="ADAL" clId="{D25E56C8-4DAB-4492-AC9C-63A824AE2C16}" dt="2023-09-01T15:42:39.324" v="0"/>
          <ac:picMkLst>
            <pc:docMk/>
            <pc:sldMk cId="1919288312" sldId="372"/>
            <ac:picMk id="4100" creationId="{00000000-0000-0000-0000-000000000000}"/>
          </ac:picMkLst>
        </pc:picChg>
      </pc:sldChg>
      <pc:sldChg chg="modSp mod modClrScheme chgLayout">
        <pc:chgData name="Dustin Rodgers" userId="4de77736-16f5-471f-bb57-3063e453934a" providerId="ADAL" clId="{D25E56C8-4DAB-4492-AC9C-63A824AE2C16}" dt="2023-09-01T15:52:27.012" v="317" actId="27636"/>
        <pc:sldMkLst>
          <pc:docMk/>
          <pc:sldMk cId="1725401229" sldId="373"/>
        </pc:sldMkLst>
        <pc:spChg chg="mod ord">
          <ac:chgData name="Dustin Rodgers" userId="4de77736-16f5-471f-bb57-3063e453934a" providerId="ADAL" clId="{D25E56C8-4DAB-4492-AC9C-63A824AE2C16}" dt="2023-09-01T15:52:27.010" v="316" actId="27636"/>
          <ac:spMkLst>
            <pc:docMk/>
            <pc:sldMk cId="1725401229" sldId="373"/>
            <ac:spMk id="3" creationId="{00000000-0000-0000-0000-000000000000}"/>
          </ac:spMkLst>
        </pc:spChg>
        <pc:spChg chg="mod ord">
          <ac:chgData name="Dustin Rodgers" userId="4de77736-16f5-471f-bb57-3063e453934a" providerId="ADAL" clId="{D25E56C8-4DAB-4492-AC9C-63A824AE2C16}" dt="2023-09-01T15:52:26.925" v="303" actId="700"/>
          <ac:spMkLst>
            <pc:docMk/>
            <pc:sldMk cId="1725401229" sldId="373"/>
            <ac:spMk id="4" creationId="{00000000-0000-0000-0000-000000000000}"/>
          </ac:spMkLst>
        </pc:spChg>
        <pc:spChg chg="mod ord">
          <ac:chgData name="Dustin Rodgers" userId="4de77736-16f5-471f-bb57-3063e453934a" providerId="ADAL" clId="{D25E56C8-4DAB-4492-AC9C-63A824AE2C16}" dt="2023-09-01T15:52:27.012" v="317" actId="27636"/>
          <ac:spMkLst>
            <pc:docMk/>
            <pc:sldMk cId="1725401229" sldId="373"/>
            <ac:spMk id="5" creationId="{00000000-0000-0000-0000-000000000000}"/>
          </ac:spMkLst>
        </pc:spChg>
        <pc:picChg chg="mod">
          <ac:chgData name="Dustin Rodgers" userId="4de77736-16f5-471f-bb57-3063e453934a" providerId="ADAL" clId="{D25E56C8-4DAB-4492-AC9C-63A824AE2C16}" dt="2023-09-01T15:42:39.324" v="0"/>
          <ac:picMkLst>
            <pc:docMk/>
            <pc:sldMk cId="1725401229" sldId="373"/>
            <ac:picMk id="2" creationId="{00000000-0000-0000-0000-000000000000}"/>
          </ac:picMkLst>
        </pc:picChg>
        <pc:picChg chg="mod">
          <ac:chgData name="Dustin Rodgers" userId="4de77736-16f5-471f-bb57-3063e453934a" providerId="ADAL" clId="{D25E56C8-4DAB-4492-AC9C-63A824AE2C16}" dt="2023-09-01T15:42:39.324" v="0"/>
          <ac:picMkLst>
            <pc:docMk/>
            <pc:sldMk cId="1725401229" sldId="373"/>
            <ac:picMk id="1029" creationId="{00000000-0000-0000-0000-000000000000}"/>
          </ac:picMkLst>
        </pc:picChg>
      </pc:sldChg>
      <pc:sldChg chg="modSp mod modClrScheme chgLayout modNotes">
        <pc:chgData name="Dustin Rodgers" userId="4de77736-16f5-471f-bb57-3063e453934a" providerId="ADAL" clId="{D25E56C8-4DAB-4492-AC9C-63A824AE2C16}" dt="2023-09-01T15:51:22.066" v="276" actId="700"/>
        <pc:sldMkLst>
          <pc:docMk/>
          <pc:sldMk cId="902444332" sldId="375"/>
        </pc:sldMkLst>
        <pc:spChg chg="mod">
          <ac:chgData name="Dustin Rodgers" userId="4de77736-16f5-471f-bb57-3063e453934a" providerId="ADAL" clId="{D25E56C8-4DAB-4492-AC9C-63A824AE2C16}" dt="2023-09-01T15:42:39.324" v="0"/>
          <ac:spMkLst>
            <pc:docMk/>
            <pc:sldMk cId="902444332" sldId="375"/>
            <ac:spMk id="2" creationId="{00000000-0000-0000-0000-000000000000}"/>
          </ac:spMkLst>
        </pc:spChg>
        <pc:spChg chg="mod ord">
          <ac:chgData name="Dustin Rodgers" userId="4de77736-16f5-471f-bb57-3063e453934a" providerId="ADAL" clId="{D25E56C8-4DAB-4492-AC9C-63A824AE2C16}" dt="2023-09-01T15:51:22.066" v="276" actId="700"/>
          <ac:spMkLst>
            <pc:docMk/>
            <pc:sldMk cId="902444332" sldId="375"/>
            <ac:spMk id="3" creationId="{00000000-0000-0000-0000-000000000000}"/>
          </ac:spMkLst>
        </pc:spChg>
        <pc:spChg chg="mod ord">
          <ac:chgData name="Dustin Rodgers" userId="4de77736-16f5-471f-bb57-3063e453934a" providerId="ADAL" clId="{D25E56C8-4DAB-4492-AC9C-63A824AE2C16}" dt="2023-09-01T15:51:22.066" v="276" actId="700"/>
          <ac:spMkLst>
            <pc:docMk/>
            <pc:sldMk cId="902444332" sldId="375"/>
            <ac:spMk id="89091" creationId="{00000000-0000-0000-0000-000000000000}"/>
          </ac:spMkLst>
        </pc:spChg>
        <pc:spChg chg="mod ord">
          <ac:chgData name="Dustin Rodgers" userId="4de77736-16f5-471f-bb57-3063e453934a" providerId="ADAL" clId="{D25E56C8-4DAB-4492-AC9C-63A824AE2C16}" dt="2023-09-01T15:51:22.066" v="276" actId="700"/>
          <ac:spMkLst>
            <pc:docMk/>
            <pc:sldMk cId="902444332" sldId="375"/>
            <ac:spMk id="89092" creationId="{00000000-0000-0000-0000-000000000000}"/>
          </ac:spMkLst>
        </pc:spChg>
        <pc:picChg chg="mod">
          <ac:chgData name="Dustin Rodgers" userId="4de77736-16f5-471f-bb57-3063e453934a" providerId="ADAL" clId="{D25E56C8-4DAB-4492-AC9C-63A824AE2C16}" dt="2023-09-01T15:42:39.324" v="0"/>
          <ac:picMkLst>
            <pc:docMk/>
            <pc:sldMk cId="902444332" sldId="375"/>
            <ac:picMk id="6" creationId="{00000000-0000-0000-0000-000000000000}"/>
          </ac:picMkLst>
        </pc:picChg>
      </pc:sldChg>
      <pc:sldChg chg="addSp delSp modSp mod modClrScheme chgLayout">
        <pc:chgData name="Dustin Rodgers" userId="4de77736-16f5-471f-bb57-3063e453934a" providerId="ADAL" clId="{D25E56C8-4DAB-4492-AC9C-63A824AE2C16}" dt="2023-09-01T15:54:21.464" v="379" actId="478"/>
        <pc:sldMkLst>
          <pc:docMk/>
          <pc:sldMk cId="398576352" sldId="388"/>
        </pc:sldMkLst>
        <pc:spChg chg="mod">
          <ac:chgData name="Dustin Rodgers" userId="4de77736-16f5-471f-bb57-3063e453934a" providerId="ADAL" clId="{D25E56C8-4DAB-4492-AC9C-63A824AE2C16}" dt="2023-09-01T15:42:39.324" v="0"/>
          <ac:spMkLst>
            <pc:docMk/>
            <pc:sldMk cId="398576352" sldId="388"/>
            <ac:spMk id="2" creationId="{00000000-0000-0000-0000-000000000000}"/>
          </ac:spMkLst>
        </pc:spChg>
        <pc:spChg chg="mod ord">
          <ac:chgData name="Dustin Rodgers" userId="4de77736-16f5-471f-bb57-3063e453934a" providerId="ADAL" clId="{D25E56C8-4DAB-4492-AC9C-63A824AE2C16}" dt="2023-09-01T15:52:45.248" v="332" actId="27636"/>
          <ac:spMkLst>
            <pc:docMk/>
            <pc:sldMk cId="398576352" sldId="388"/>
            <ac:spMk id="3" creationId="{00000000-0000-0000-0000-000000000000}"/>
          </ac:spMkLst>
        </pc:spChg>
        <pc:spChg chg="mod ord">
          <ac:chgData name="Dustin Rodgers" userId="4de77736-16f5-471f-bb57-3063e453934a" providerId="ADAL" clId="{D25E56C8-4DAB-4492-AC9C-63A824AE2C16}" dt="2023-09-01T15:52:45.250" v="333" actId="27636"/>
          <ac:spMkLst>
            <pc:docMk/>
            <pc:sldMk cId="398576352" sldId="388"/>
            <ac:spMk id="4" creationId="{00000000-0000-0000-0000-000000000000}"/>
          </ac:spMkLst>
        </pc:spChg>
        <pc:spChg chg="add del mod ord">
          <ac:chgData name="Dustin Rodgers" userId="4de77736-16f5-471f-bb57-3063e453934a" providerId="ADAL" clId="{D25E56C8-4DAB-4492-AC9C-63A824AE2C16}" dt="2023-09-01T15:54:21.464" v="379" actId="478"/>
          <ac:spMkLst>
            <pc:docMk/>
            <pc:sldMk cId="398576352" sldId="388"/>
            <ac:spMk id="5" creationId="{D87A45C6-4A0B-9714-900E-9F76A7BDAA80}"/>
          </ac:spMkLst>
        </pc:spChg>
        <pc:spChg chg="mod">
          <ac:chgData name="Dustin Rodgers" userId="4de77736-16f5-471f-bb57-3063e453934a" providerId="ADAL" clId="{D25E56C8-4DAB-4492-AC9C-63A824AE2C16}" dt="2023-09-01T15:42:39.324" v="0"/>
          <ac:spMkLst>
            <pc:docMk/>
            <pc:sldMk cId="398576352" sldId="388"/>
            <ac:spMk id="10" creationId="{00000000-0000-0000-0000-000000000000}"/>
          </ac:spMkLst>
        </pc:spChg>
        <pc:picChg chg="mod">
          <ac:chgData name="Dustin Rodgers" userId="4de77736-16f5-471f-bb57-3063e453934a" providerId="ADAL" clId="{D25E56C8-4DAB-4492-AC9C-63A824AE2C16}" dt="2023-09-01T15:42:39.324" v="0"/>
          <ac:picMkLst>
            <pc:docMk/>
            <pc:sldMk cId="398576352" sldId="388"/>
            <ac:picMk id="14" creationId="{00000000-0000-0000-0000-000000000000}"/>
          </ac:picMkLst>
        </pc:picChg>
        <pc:picChg chg="mod">
          <ac:chgData name="Dustin Rodgers" userId="4de77736-16f5-471f-bb57-3063e453934a" providerId="ADAL" clId="{D25E56C8-4DAB-4492-AC9C-63A824AE2C16}" dt="2023-09-01T15:42:39.324" v="0"/>
          <ac:picMkLst>
            <pc:docMk/>
            <pc:sldMk cId="398576352" sldId="388"/>
            <ac:picMk id="15" creationId="{00000000-0000-0000-0000-000000000000}"/>
          </ac:picMkLst>
        </pc:picChg>
        <pc:picChg chg="mod">
          <ac:chgData name="Dustin Rodgers" userId="4de77736-16f5-471f-bb57-3063e453934a" providerId="ADAL" clId="{D25E56C8-4DAB-4492-AC9C-63A824AE2C16}" dt="2023-09-01T15:42:39.324" v="0"/>
          <ac:picMkLst>
            <pc:docMk/>
            <pc:sldMk cId="398576352" sldId="388"/>
            <ac:picMk id="16" creationId="{00000000-0000-0000-0000-000000000000}"/>
          </ac:picMkLst>
        </pc:picChg>
        <pc:picChg chg="mod">
          <ac:chgData name="Dustin Rodgers" userId="4de77736-16f5-471f-bb57-3063e453934a" providerId="ADAL" clId="{D25E56C8-4DAB-4492-AC9C-63A824AE2C16}" dt="2023-09-01T15:42:39.324" v="0"/>
          <ac:picMkLst>
            <pc:docMk/>
            <pc:sldMk cId="398576352" sldId="388"/>
            <ac:picMk id="17" creationId="{00000000-0000-0000-0000-000000000000}"/>
          </ac:picMkLst>
        </pc:picChg>
        <pc:picChg chg="mod">
          <ac:chgData name="Dustin Rodgers" userId="4de77736-16f5-471f-bb57-3063e453934a" providerId="ADAL" clId="{D25E56C8-4DAB-4492-AC9C-63A824AE2C16}" dt="2023-09-01T15:42:39.324" v="0"/>
          <ac:picMkLst>
            <pc:docMk/>
            <pc:sldMk cId="398576352" sldId="388"/>
            <ac:picMk id="18" creationId="{00000000-0000-0000-0000-000000000000}"/>
          </ac:picMkLst>
        </pc:picChg>
        <pc:picChg chg="mod">
          <ac:chgData name="Dustin Rodgers" userId="4de77736-16f5-471f-bb57-3063e453934a" providerId="ADAL" clId="{D25E56C8-4DAB-4492-AC9C-63A824AE2C16}" dt="2023-09-01T15:42:39.324" v="0"/>
          <ac:picMkLst>
            <pc:docMk/>
            <pc:sldMk cId="398576352" sldId="388"/>
            <ac:picMk id="19" creationId="{00000000-0000-0000-0000-000000000000}"/>
          </ac:picMkLst>
        </pc:picChg>
      </pc:sldChg>
      <pc:sldChg chg="modSp mod modClrScheme chgLayout">
        <pc:chgData name="Dustin Rodgers" userId="4de77736-16f5-471f-bb57-3063e453934a" providerId="ADAL" clId="{D25E56C8-4DAB-4492-AC9C-63A824AE2C16}" dt="2023-09-01T15:49:01.166" v="213" actId="27636"/>
        <pc:sldMkLst>
          <pc:docMk/>
          <pc:sldMk cId="1952774400" sldId="389"/>
        </pc:sldMkLst>
        <pc:spChg chg="mod ord">
          <ac:chgData name="Dustin Rodgers" userId="4de77736-16f5-471f-bb57-3063e453934a" providerId="ADAL" clId="{D25E56C8-4DAB-4492-AC9C-63A824AE2C16}" dt="2023-09-01T15:49:01.146" v="211" actId="700"/>
          <ac:spMkLst>
            <pc:docMk/>
            <pc:sldMk cId="1952774400" sldId="389"/>
            <ac:spMk id="2" creationId="{00000000-0000-0000-0000-000000000000}"/>
          </ac:spMkLst>
        </pc:spChg>
        <pc:spChg chg="mod ord">
          <ac:chgData name="Dustin Rodgers" userId="4de77736-16f5-471f-bb57-3063e453934a" providerId="ADAL" clId="{D25E56C8-4DAB-4492-AC9C-63A824AE2C16}" dt="2023-09-01T15:49:01.163" v="212" actId="27636"/>
          <ac:spMkLst>
            <pc:docMk/>
            <pc:sldMk cId="1952774400" sldId="389"/>
            <ac:spMk id="3" creationId="{00000000-0000-0000-0000-000000000000}"/>
          </ac:spMkLst>
        </pc:spChg>
        <pc:spChg chg="mod ord">
          <ac:chgData name="Dustin Rodgers" userId="4de77736-16f5-471f-bb57-3063e453934a" providerId="ADAL" clId="{D25E56C8-4DAB-4492-AC9C-63A824AE2C16}" dt="2023-09-01T15:49:01.166" v="213" actId="27636"/>
          <ac:spMkLst>
            <pc:docMk/>
            <pc:sldMk cId="1952774400" sldId="389"/>
            <ac:spMk id="5" creationId="{00000000-0000-0000-0000-000000000000}"/>
          </ac:spMkLst>
        </pc:spChg>
        <pc:picChg chg="mod">
          <ac:chgData name="Dustin Rodgers" userId="4de77736-16f5-471f-bb57-3063e453934a" providerId="ADAL" clId="{D25E56C8-4DAB-4492-AC9C-63A824AE2C16}" dt="2023-09-01T15:42:39.324" v="0"/>
          <ac:picMkLst>
            <pc:docMk/>
            <pc:sldMk cId="1952774400" sldId="389"/>
            <ac:picMk id="6" creationId="{00000000-0000-0000-0000-000000000000}"/>
          </ac:picMkLst>
        </pc:picChg>
        <pc:picChg chg="mod">
          <ac:chgData name="Dustin Rodgers" userId="4de77736-16f5-471f-bb57-3063e453934a" providerId="ADAL" clId="{D25E56C8-4DAB-4492-AC9C-63A824AE2C16}" dt="2023-09-01T15:42:39.324" v="0"/>
          <ac:picMkLst>
            <pc:docMk/>
            <pc:sldMk cId="1952774400" sldId="389"/>
            <ac:picMk id="3074" creationId="{00000000-0000-0000-0000-000000000000}"/>
          </ac:picMkLst>
        </pc:picChg>
        <pc:picChg chg="mod">
          <ac:chgData name="Dustin Rodgers" userId="4de77736-16f5-471f-bb57-3063e453934a" providerId="ADAL" clId="{D25E56C8-4DAB-4492-AC9C-63A824AE2C16}" dt="2023-09-01T15:42:39.324" v="0"/>
          <ac:picMkLst>
            <pc:docMk/>
            <pc:sldMk cId="1952774400" sldId="389"/>
            <ac:picMk id="3075" creationId="{00000000-0000-0000-0000-000000000000}"/>
          </ac:picMkLst>
        </pc:picChg>
      </pc:sldChg>
      <pc:sldChg chg="modSp mod modClrScheme chgLayout modNotes">
        <pc:chgData name="Dustin Rodgers" userId="4de77736-16f5-471f-bb57-3063e453934a" providerId="ADAL" clId="{D25E56C8-4DAB-4492-AC9C-63A824AE2C16}" dt="2023-09-01T15:52:27.037" v="325" actId="27636"/>
        <pc:sldMkLst>
          <pc:docMk/>
          <pc:sldMk cId="1160560864" sldId="390"/>
        </pc:sldMkLst>
        <pc:spChg chg="mod ord">
          <ac:chgData name="Dustin Rodgers" userId="4de77736-16f5-471f-bb57-3063e453934a" providerId="ADAL" clId="{D25E56C8-4DAB-4492-AC9C-63A824AE2C16}" dt="2023-09-01T15:52:27.035" v="324" actId="27636"/>
          <ac:spMkLst>
            <pc:docMk/>
            <pc:sldMk cId="1160560864" sldId="390"/>
            <ac:spMk id="2" creationId="{00000000-0000-0000-0000-000000000000}"/>
          </ac:spMkLst>
        </pc:spChg>
        <pc:spChg chg="mod ord">
          <ac:chgData name="Dustin Rodgers" userId="4de77736-16f5-471f-bb57-3063e453934a" providerId="ADAL" clId="{D25E56C8-4DAB-4492-AC9C-63A824AE2C16}" dt="2023-09-01T15:52:26.925" v="303" actId="700"/>
          <ac:spMkLst>
            <pc:docMk/>
            <pc:sldMk cId="1160560864" sldId="390"/>
            <ac:spMk id="3" creationId="{00000000-0000-0000-0000-000000000000}"/>
          </ac:spMkLst>
        </pc:spChg>
        <pc:spChg chg="mod ord">
          <ac:chgData name="Dustin Rodgers" userId="4de77736-16f5-471f-bb57-3063e453934a" providerId="ADAL" clId="{D25E56C8-4DAB-4492-AC9C-63A824AE2C16}" dt="2023-09-01T15:52:27.037" v="325" actId="27636"/>
          <ac:spMkLst>
            <pc:docMk/>
            <pc:sldMk cId="1160560864" sldId="390"/>
            <ac:spMk id="4" creationId="{00000000-0000-0000-0000-000000000000}"/>
          </ac:spMkLst>
        </pc:spChg>
        <pc:picChg chg="mod">
          <ac:chgData name="Dustin Rodgers" userId="4de77736-16f5-471f-bb57-3063e453934a" providerId="ADAL" clId="{D25E56C8-4DAB-4492-AC9C-63A824AE2C16}" dt="2023-09-01T15:42:39.324" v="0"/>
          <ac:picMkLst>
            <pc:docMk/>
            <pc:sldMk cId="1160560864" sldId="390"/>
            <ac:picMk id="6" creationId="{00000000-0000-0000-0000-000000000000}"/>
          </ac:picMkLst>
        </pc:picChg>
      </pc:sldChg>
      <pc:sldChg chg="addSp delSp modSp mod modClrScheme chgLayout modNotes">
        <pc:chgData name="Dustin Rodgers" userId="4de77736-16f5-471f-bb57-3063e453934a" providerId="ADAL" clId="{D25E56C8-4DAB-4492-AC9C-63A824AE2C16}" dt="2023-09-01T15:53:12.277" v="371" actId="478"/>
        <pc:sldMkLst>
          <pc:docMk/>
          <pc:sldMk cId="4074900704" sldId="391"/>
        </pc:sldMkLst>
        <pc:spChg chg="add del mod ord">
          <ac:chgData name="Dustin Rodgers" userId="4de77736-16f5-471f-bb57-3063e453934a" providerId="ADAL" clId="{D25E56C8-4DAB-4492-AC9C-63A824AE2C16}" dt="2023-09-01T15:53:12.277" v="371" actId="478"/>
          <ac:spMkLst>
            <pc:docMk/>
            <pc:sldMk cId="4074900704" sldId="391"/>
            <ac:spMk id="2" creationId="{E3B519CA-A1AD-10FA-30C8-30EE31BE51C6}"/>
          </ac:spMkLst>
        </pc:spChg>
        <pc:spChg chg="mod">
          <ac:chgData name="Dustin Rodgers" userId="4de77736-16f5-471f-bb57-3063e453934a" providerId="ADAL" clId="{D25E56C8-4DAB-4492-AC9C-63A824AE2C16}" dt="2023-09-01T15:42:39.324" v="0"/>
          <ac:spMkLst>
            <pc:docMk/>
            <pc:sldMk cId="4074900704" sldId="391"/>
            <ac:spMk id="5" creationId="{00000000-0000-0000-0000-000000000000}"/>
          </ac:spMkLst>
        </pc:spChg>
        <pc:spChg chg="mod">
          <ac:chgData name="Dustin Rodgers" userId="4de77736-16f5-471f-bb57-3063e453934a" providerId="ADAL" clId="{D25E56C8-4DAB-4492-AC9C-63A824AE2C16}" dt="2023-09-01T15:42:39.324" v="0"/>
          <ac:spMkLst>
            <pc:docMk/>
            <pc:sldMk cId="4074900704" sldId="391"/>
            <ac:spMk id="8" creationId="{00000000-0000-0000-0000-000000000000}"/>
          </ac:spMkLst>
        </pc:spChg>
        <pc:spChg chg="mod ord">
          <ac:chgData name="Dustin Rodgers" userId="4de77736-16f5-471f-bb57-3063e453934a" providerId="ADAL" clId="{D25E56C8-4DAB-4492-AC9C-63A824AE2C16}" dt="2023-09-01T15:52:27.050" v="327" actId="27636"/>
          <ac:spMkLst>
            <pc:docMk/>
            <pc:sldMk cId="4074900704" sldId="391"/>
            <ac:spMk id="171011" creationId="{00000000-0000-0000-0000-000000000000}"/>
          </ac:spMkLst>
        </pc:spChg>
        <pc:spChg chg="mod ord">
          <ac:chgData name="Dustin Rodgers" userId="4de77736-16f5-471f-bb57-3063e453934a" providerId="ADAL" clId="{D25E56C8-4DAB-4492-AC9C-63A824AE2C16}" dt="2023-09-01T15:52:27.048" v="326" actId="27636"/>
          <ac:spMkLst>
            <pc:docMk/>
            <pc:sldMk cId="4074900704" sldId="391"/>
            <ac:spMk id="171012" creationId="{00000000-0000-0000-0000-000000000000}"/>
          </ac:spMkLst>
        </pc:spChg>
        <pc:picChg chg="mod">
          <ac:chgData name="Dustin Rodgers" userId="4de77736-16f5-471f-bb57-3063e453934a" providerId="ADAL" clId="{D25E56C8-4DAB-4492-AC9C-63A824AE2C16}" dt="2023-09-01T15:42:39.324" v="0"/>
          <ac:picMkLst>
            <pc:docMk/>
            <pc:sldMk cId="4074900704" sldId="391"/>
            <ac:picMk id="4" creationId="{00000000-0000-0000-0000-000000000000}"/>
          </ac:picMkLst>
        </pc:picChg>
      </pc:sldChg>
      <pc:sldChg chg="modSp mod modClrScheme chgLayout modNotes">
        <pc:chgData name="Dustin Rodgers" userId="4de77736-16f5-471f-bb57-3063e453934a" providerId="ADAL" clId="{D25E56C8-4DAB-4492-AC9C-63A824AE2C16}" dt="2023-09-01T15:50:22.987" v="271" actId="27636"/>
        <pc:sldMkLst>
          <pc:docMk/>
          <pc:sldMk cId="2716941643" sldId="392"/>
        </pc:sldMkLst>
        <pc:spChg chg="mod ord">
          <ac:chgData name="Dustin Rodgers" userId="4de77736-16f5-471f-bb57-3063e453934a" providerId="ADAL" clId="{D25E56C8-4DAB-4492-AC9C-63A824AE2C16}" dt="2023-09-01T15:50:22.987" v="271" actId="27636"/>
          <ac:spMkLst>
            <pc:docMk/>
            <pc:sldMk cId="2716941643" sldId="392"/>
            <ac:spMk id="3" creationId="{00000000-0000-0000-0000-000000000000}"/>
          </ac:spMkLst>
        </pc:spChg>
        <pc:spChg chg="mod ord">
          <ac:chgData name="Dustin Rodgers" userId="4de77736-16f5-471f-bb57-3063e453934a" providerId="ADAL" clId="{D25E56C8-4DAB-4492-AC9C-63A824AE2C16}" dt="2023-09-01T15:50:22.987" v="270" actId="27636"/>
          <ac:spMkLst>
            <pc:docMk/>
            <pc:sldMk cId="2716941643" sldId="392"/>
            <ac:spMk id="5" creationId="{00000000-0000-0000-0000-000000000000}"/>
          </ac:spMkLst>
        </pc:spChg>
        <pc:spChg chg="mod ord">
          <ac:chgData name="Dustin Rodgers" userId="4de77736-16f5-471f-bb57-3063e453934a" providerId="ADAL" clId="{D25E56C8-4DAB-4492-AC9C-63A824AE2C16}" dt="2023-09-01T15:50:22.864" v="228" actId="700"/>
          <ac:spMkLst>
            <pc:docMk/>
            <pc:sldMk cId="2716941643" sldId="392"/>
            <ac:spMk id="8" creationId="{00000000-0000-0000-0000-000000000000}"/>
          </ac:spMkLst>
        </pc:spChg>
        <pc:picChg chg="mod">
          <ac:chgData name="Dustin Rodgers" userId="4de77736-16f5-471f-bb57-3063e453934a" providerId="ADAL" clId="{D25E56C8-4DAB-4492-AC9C-63A824AE2C16}" dt="2023-09-01T15:42:39.324" v="0"/>
          <ac:picMkLst>
            <pc:docMk/>
            <pc:sldMk cId="2716941643" sldId="392"/>
            <ac:picMk id="9" creationId="{00000000-0000-0000-0000-000000000000}"/>
          </ac:picMkLst>
        </pc:picChg>
        <pc:picChg chg="mod">
          <ac:chgData name="Dustin Rodgers" userId="4de77736-16f5-471f-bb57-3063e453934a" providerId="ADAL" clId="{D25E56C8-4DAB-4492-AC9C-63A824AE2C16}" dt="2023-09-01T15:42:39.324" v="0"/>
          <ac:picMkLst>
            <pc:docMk/>
            <pc:sldMk cId="2716941643" sldId="392"/>
            <ac:picMk id="10" creationId="{00000000-0000-0000-0000-000000000000}"/>
          </ac:picMkLst>
        </pc:picChg>
      </pc:sldChg>
      <pc:sldChg chg="addSp delSp modSp mod modClrScheme chgLayout modNotes">
        <pc:chgData name="Dustin Rodgers" userId="4de77736-16f5-471f-bb57-3063e453934a" providerId="ADAL" clId="{D25E56C8-4DAB-4492-AC9C-63A824AE2C16}" dt="2023-09-01T15:55:22.037" v="393" actId="478"/>
        <pc:sldMkLst>
          <pc:docMk/>
          <pc:sldMk cId="1192690127" sldId="393"/>
        </pc:sldMkLst>
        <pc:spChg chg="del mod ord">
          <ac:chgData name="Dustin Rodgers" userId="4de77736-16f5-471f-bb57-3063e453934a" providerId="ADAL" clId="{D25E56C8-4DAB-4492-AC9C-63A824AE2C16}" dt="2023-09-01T15:52:43.972" v="331" actId="700"/>
          <ac:spMkLst>
            <pc:docMk/>
            <pc:sldMk cId="1192690127" sldId="393"/>
            <ac:spMk id="2" creationId="{00000000-0000-0000-0000-000000000000}"/>
          </ac:spMkLst>
        </pc:spChg>
        <pc:spChg chg="add del mod ord">
          <ac:chgData name="Dustin Rodgers" userId="4de77736-16f5-471f-bb57-3063e453934a" providerId="ADAL" clId="{D25E56C8-4DAB-4492-AC9C-63A824AE2C16}" dt="2023-09-01T15:55:22.037" v="393" actId="478"/>
          <ac:spMkLst>
            <pc:docMk/>
            <pc:sldMk cId="1192690127" sldId="393"/>
            <ac:spMk id="3" creationId="{ECCBA384-9F3A-DE80-CCF9-29F7E8933B2B}"/>
          </ac:spMkLst>
        </pc:spChg>
        <pc:spChg chg="mod">
          <ac:chgData name="Dustin Rodgers" userId="4de77736-16f5-471f-bb57-3063e453934a" providerId="ADAL" clId="{D25E56C8-4DAB-4492-AC9C-63A824AE2C16}" dt="2023-09-01T15:42:39.324" v="0"/>
          <ac:spMkLst>
            <pc:docMk/>
            <pc:sldMk cId="1192690127" sldId="393"/>
            <ac:spMk id="7" creationId="{00000000-0000-0000-0000-000000000000}"/>
          </ac:spMkLst>
        </pc:spChg>
        <pc:spChg chg="mod">
          <ac:chgData name="Dustin Rodgers" userId="4de77736-16f5-471f-bb57-3063e453934a" providerId="ADAL" clId="{D25E56C8-4DAB-4492-AC9C-63A824AE2C16}" dt="2023-09-01T15:42:39.324" v="0"/>
          <ac:spMkLst>
            <pc:docMk/>
            <pc:sldMk cId="1192690127" sldId="393"/>
            <ac:spMk id="8" creationId="{00000000-0000-0000-0000-000000000000}"/>
          </ac:spMkLst>
        </pc:spChg>
        <pc:spChg chg="mod ord">
          <ac:chgData name="Dustin Rodgers" userId="4de77736-16f5-471f-bb57-3063e453934a" providerId="ADAL" clId="{D25E56C8-4DAB-4492-AC9C-63A824AE2C16}" dt="2023-09-01T15:52:45.299" v="349" actId="27636"/>
          <ac:spMkLst>
            <pc:docMk/>
            <pc:sldMk cId="1192690127" sldId="393"/>
            <ac:spMk id="87043" creationId="{00000000-0000-0000-0000-000000000000}"/>
          </ac:spMkLst>
        </pc:spChg>
        <pc:spChg chg="mod ord">
          <ac:chgData name="Dustin Rodgers" userId="4de77736-16f5-471f-bb57-3063e453934a" providerId="ADAL" clId="{D25E56C8-4DAB-4492-AC9C-63A824AE2C16}" dt="2023-09-01T15:52:45.298" v="348" actId="27636"/>
          <ac:spMkLst>
            <pc:docMk/>
            <pc:sldMk cId="1192690127" sldId="393"/>
            <ac:spMk id="87044" creationId="{00000000-0000-0000-0000-000000000000}"/>
          </ac:spMkLst>
        </pc:spChg>
        <pc:picChg chg="mod">
          <ac:chgData name="Dustin Rodgers" userId="4de77736-16f5-471f-bb57-3063e453934a" providerId="ADAL" clId="{D25E56C8-4DAB-4492-AC9C-63A824AE2C16}" dt="2023-09-01T15:42:39.324" v="0"/>
          <ac:picMkLst>
            <pc:docMk/>
            <pc:sldMk cId="1192690127" sldId="393"/>
            <ac:picMk id="6" creationId="{00000000-0000-0000-0000-000000000000}"/>
          </ac:picMkLst>
        </pc:picChg>
      </pc:sldChg>
      <pc:sldChg chg="addSp delSp modSp mod modClrScheme chgLayout modNotes">
        <pc:chgData name="Dustin Rodgers" userId="4de77736-16f5-471f-bb57-3063e453934a" providerId="ADAL" clId="{D25E56C8-4DAB-4492-AC9C-63A824AE2C16}" dt="2023-09-01T15:53:16.517" v="372" actId="478"/>
        <pc:sldMkLst>
          <pc:docMk/>
          <pc:sldMk cId="3782929517" sldId="394"/>
        </pc:sldMkLst>
        <pc:spChg chg="add del mod ord">
          <ac:chgData name="Dustin Rodgers" userId="4de77736-16f5-471f-bb57-3063e453934a" providerId="ADAL" clId="{D25E56C8-4DAB-4492-AC9C-63A824AE2C16}" dt="2023-09-01T15:53:16.517" v="372" actId="478"/>
          <ac:spMkLst>
            <pc:docMk/>
            <pc:sldMk cId="3782929517" sldId="394"/>
            <ac:spMk id="2" creationId="{E9D9A942-8007-3300-1C02-452875528295}"/>
          </ac:spMkLst>
        </pc:spChg>
        <pc:spChg chg="mod ord">
          <ac:chgData name="Dustin Rodgers" userId="4de77736-16f5-471f-bb57-3063e453934a" providerId="ADAL" clId="{D25E56C8-4DAB-4492-AC9C-63A824AE2C16}" dt="2023-09-01T15:52:27.028" v="321" actId="27636"/>
          <ac:spMkLst>
            <pc:docMk/>
            <pc:sldMk cId="3782929517" sldId="394"/>
            <ac:spMk id="3" creationId="{00000000-0000-0000-0000-000000000000}"/>
          </ac:spMkLst>
        </pc:spChg>
        <pc:spChg chg="mod ord">
          <ac:chgData name="Dustin Rodgers" userId="4de77736-16f5-471f-bb57-3063e453934a" providerId="ADAL" clId="{D25E56C8-4DAB-4492-AC9C-63A824AE2C16}" dt="2023-09-01T15:52:27.026" v="320" actId="27636"/>
          <ac:spMkLst>
            <pc:docMk/>
            <pc:sldMk cId="3782929517" sldId="394"/>
            <ac:spMk id="5" creationId="{00000000-0000-0000-0000-000000000000}"/>
          </ac:spMkLst>
        </pc:spChg>
        <pc:picChg chg="mod">
          <ac:chgData name="Dustin Rodgers" userId="4de77736-16f5-471f-bb57-3063e453934a" providerId="ADAL" clId="{D25E56C8-4DAB-4492-AC9C-63A824AE2C16}" dt="2023-09-01T15:42:39.324" v="0"/>
          <ac:picMkLst>
            <pc:docMk/>
            <pc:sldMk cId="3782929517" sldId="394"/>
            <ac:picMk id="6" creationId="{00000000-0000-0000-0000-000000000000}"/>
          </ac:picMkLst>
        </pc:picChg>
        <pc:picChg chg="mod">
          <ac:chgData name="Dustin Rodgers" userId="4de77736-16f5-471f-bb57-3063e453934a" providerId="ADAL" clId="{D25E56C8-4DAB-4492-AC9C-63A824AE2C16}" dt="2023-09-01T15:42:39.324" v="0"/>
          <ac:picMkLst>
            <pc:docMk/>
            <pc:sldMk cId="3782929517" sldId="394"/>
            <ac:picMk id="7" creationId="{00000000-0000-0000-0000-000000000000}"/>
          </ac:picMkLst>
        </pc:picChg>
        <pc:picChg chg="mod">
          <ac:chgData name="Dustin Rodgers" userId="4de77736-16f5-471f-bb57-3063e453934a" providerId="ADAL" clId="{D25E56C8-4DAB-4492-AC9C-63A824AE2C16}" dt="2023-09-01T15:42:39.324" v="0"/>
          <ac:picMkLst>
            <pc:docMk/>
            <pc:sldMk cId="3782929517" sldId="394"/>
            <ac:picMk id="8" creationId="{00000000-0000-0000-0000-000000000000}"/>
          </ac:picMkLst>
        </pc:picChg>
      </pc:sldChg>
      <pc:sldChg chg="modSp mod modClrScheme chgLayout modNotes">
        <pc:chgData name="Dustin Rodgers" userId="4de77736-16f5-471f-bb57-3063e453934a" providerId="ADAL" clId="{D25E56C8-4DAB-4492-AC9C-63A824AE2C16}" dt="2023-09-01T15:52:27.033" v="323" actId="27636"/>
        <pc:sldMkLst>
          <pc:docMk/>
          <pc:sldMk cId="970487249" sldId="395"/>
        </pc:sldMkLst>
        <pc:spChg chg="mod ord">
          <ac:chgData name="Dustin Rodgers" userId="4de77736-16f5-471f-bb57-3063e453934a" providerId="ADAL" clId="{D25E56C8-4DAB-4492-AC9C-63A824AE2C16}" dt="2023-09-01T15:52:27.030" v="322" actId="27636"/>
          <ac:spMkLst>
            <pc:docMk/>
            <pc:sldMk cId="970487249" sldId="395"/>
            <ac:spMk id="3" creationId="{00000000-0000-0000-0000-000000000000}"/>
          </ac:spMkLst>
        </pc:spChg>
        <pc:spChg chg="mod ord">
          <ac:chgData name="Dustin Rodgers" userId="4de77736-16f5-471f-bb57-3063e453934a" providerId="ADAL" clId="{D25E56C8-4DAB-4492-AC9C-63A824AE2C16}" dt="2023-09-01T15:52:27.033" v="323" actId="27636"/>
          <ac:spMkLst>
            <pc:docMk/>
            <pc:sldMk cId="970487249" sldId="395"/>
            <ac:spMk id="5" creationId="{00000000-0000-0000-0000-000000000000}"/>
          </ac:spMkLst>
        </pc:spChg>
        <pc:spChg chg="mod ord">
          <ac:chgData name="Dustin Rodgers" userId="4de77736-16f5-471f-bb57-3063e453934a" providerId="ADAL" clId="{D25E56C8-4DAB-4492-AC9C-63A824AE2C16}" dt="2023-09-01T15:52:26.925" v="303" actId="700"/>
          <ac:spMkLst>
            <pc:docMk/>
            <pc:sldMk cId="970487249" sldId="395"/>
            <ac:spMk id="48" creationId="{B009D7D6-D97F-444E-AAF9-4740A7D0D0D7}"/>
          </ac:spMkLst>
        </pc:spChg>
        <pc:picChg chg="mod">
          <ac:chgData name="Dustin Rodgers" userId="4de77736-16f5-471f-bb57-3063e453934a" providerId="ADAL" clId="{D25E56C8-4DAB-4492-AC9C-63A824AE2C16}" dt="2023-09-01T15:42:39.324" v="0"/>
          <ac:picMkLst>
            <pc:docMk/>
            <pc:sldMk cId="970487249" sldId="395"/>
            <ac:picMk id="7"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8"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9"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10"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11"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12"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13"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14"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15"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16"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17"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18"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19"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20"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21"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22"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23"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24"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25"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26"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27"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28"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29"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30"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31"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32"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33"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34"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35"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36"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37"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38"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39"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40"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41"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42"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43"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44"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45"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46" creationId="{00000000-0000-0000-0000-000000000000}"/>
          </ac:picMkLst>
        </pc:picChg>
        <pc:picChg chg="mod">
          <ac:chgData name="Dustin Rodgers" userId="4de77736-16f5-471f-bb57-3063e453934a" providerId="ADAL" clId="{D25E56C8-4DAB-4492-AC9C-63A824AE2C16}" dt="2023-09-01T15:42:39.324" v="0"/>
          <ac:picMkLst>
            <pc:docMk/>
            <pc:sldMk cId="970487249" sldId="395"/>
            <ac:picMk id="47" creationId="{00000000-0000-0000-0000-000000000000}"/>
          </ac:picMkLst>
        </pc:picChg>
      </pc:sldChg>
      <pc:sldChg chg="modSp mod modClrScheme chgLayout modNotes">
        <pc:chgData name="Dustin Rodgers" userId="4de77736-16f5-471f-bb57-3063e453934a" providerId="ADAL" clId="{D25E56C8-4DAB-4492-AC9C-63A824AE2C16}" dt="2023-09-01T15:52:27.056" v="329" actId="27636"/>
        <pc:sldMkLst>
          <pc:docMk/>
          <pc:sldMk cId="3929520124" sldId="396"/>
        </pc:sldMkLst>
        <pc:spChg chg="mod ord">
          <ac:chgData name="Dustin Rodgers" userId="4de77736-16f5-471f-bb57-3063e453934a" providerId="ADAL" clId="{D25E56C8-4DAB-4492-AC9C-63A824AE2C16}" dt="2023-09-01T15:52:27.055" v="328" actId="27636"/>
          <ac:spMkLst>
            <pc:docMk/>
            <pc:sldMk cId="3929520124" sldId="396"/>
            <ac:spMk id="3" creationId="{00000000-0000-0000-0000-000000000000}"/>
          </ac:spMkLst>
        </pc:spChg>
        <pc:spChg chg="mod ord">
          <ac:chgData name="Dustin Rodgers" userId="4de77736-16f5-471f-bb57-3063e453934a" providerId="ADAL" clId="{D25E56C8-4DAB-4492-AC9C-63A824AE2C16}" dt="2023-09-01T15:52:27.056" v="329" actId="27636"/>
          <ac:spMkLst>
            <pc:docMk/>
            <pc:sldMk cId="3929520124" sldId="396"/>
            <ac:spMk id="5" creationId="{00000000-0000-0000-0000-000000000000}"/>
          </ac:spMkLst>
        </pc:spChg>
        <pc:spChg chg="mod ord">
          <ac:chgData name="Dustin Rodgers" userId="4de77736-16f5-471f-bb57-3063e453934a" providerId="ADAL" clId="{D25E56C8-4DAB-4492-AC9C-63A824AE2C16}" dt="2023-09-01T15:52:26.925" v="303" actId="700"/>
          <ac:spMkLst>
            <pc:docMk/>
            <pc:sldMk cId="3929520124" sldId="396"/>
            <ac:spMk id="7" creationId="{21858AEE-A322-B040-9AA3-AF27E3FB079C}"/>
          </ac:spMkLst>
        </pc:spChg>
        <pc:spChg chg="mod">
          <ac:chgData name="Dustin Rodgers" userId="4de77736-16f5-471f-bb57-3063e453934a" providerId="ADAL" clId="{D25E56C8-4DAB-4492-AC9C-63A824AE2C16}" dt="2023-09-01T15:42:39.324" v="0"/>
          <ac:spMkLst>
            <pc:docMk/>
            <pc:sldMk cId="3929520124" sldId="396"/>
            <ac:spMk id="8" creationId="{21858AEE-A322-B040-9AA3-AF27E3FB079C}"/>
          </ac:spMkLst>
        </pc:spChg>
        <pc:spChg chg="mod">
          <ac:chgData name="Dustin Rodgers" userId="4de77736-16f5-471f-bb57-3063e453934a" providerId="ADAL" clId="{D25E56C8-4DAB-4492-AC9C-63A824AE2C16}" dt="2023-09-01T15:42:39.324" v="0"/>
          <ac:spMkLst>
            <pc:docMk/>
            <pc:sldMk cId="3929520124" sldId="396"/>
            <ac:spMk id="9" creationId="{21858AEE-A322-B040-9AA3-AF27E3FB079C}"/>
          </ac:spMkLst>
        </pc:spChg>
        <pc:spChg chg="mod">
          <ac:chgData name="Dustin Rodgers" userId="4de77736-16f5-471f-bb57-3063e453934a" providerId="ADAL" clId="{D25E56C8-4DAB-4492-AC9C-63A824AE2C16}" dt="2023-09-01T15:42:39.324" v="0"/>
          <ac:spMkLst>
            <pc:docMk/>
            <pc:sldMk cId="3929520124" sldId="396"/>
            <ac:spMk id="10" creationId="{21858AEE-A322-B040-9AA3-AF27E3FB079C}"/>
          </ac:spMkLst>
        </pc:spChg>
        <pc:picChg chg="mod">
          <ac:chgData name="Dustin Rodgers" userId="4de77736-16f5-471f-bb57-3063e453934a" providerId="ADAL" clId="{D25E56C8-4DAB-4492-AC9C-63A824AE2C16}" dt="2023-09-01T15:42:39.324" v="0"/>
          <ac:picMkLst>
            <pc:docMk/>
            <pc:sldMk cId="3929520124" sldId="396"/>
            <ac:picMk id="2" creationId="{00000000-0000-0000-0000-000000000000}"/>
          </ac:picMkLst>
        </pc:picChg>
      </pc:sldChg>
      <pc:sldChg chg="addSp delSp modSp mod modClrScheme chgLayout modNotes">
        <pc:chgData name="Dustin Rodgers" userId="4de77736-16f5-471f-bb57-3063e453934a" providerId="ADAL" clId="{D25E56C8-4DAB-4492-AC9C-63A824AE2C16}" dt="2023-09-01T15:53:20.921" v="373" actId="478"/>
        <pc:sldMkLst>
          <pc:docMk/>
          <pc:sldMk cId="3427644936" sldId="397"/>
        </pc:sldMkLst>
        <pc:spChg chg="add del mod ord">
          <ac:chgData name="Dustin Rodgers" userId="4de77736-16f5-471f-bb57-3063e453934a" providerId="ADAL" clId="{D25E56C8-4DAB-4492-AC9C-63A824AE2C16}" dt="2023-09-01T15:53:20.921" v="373" actId="478"/>
          <ac:spMkLst>
            <pc:docMk/>
            <pc:sldMk cId="3427644936" sldId="397"/>
            <ac:spMk id="2" creationId="{091BC36C-75D5-30AC-F093-E04D3524253C}"/>
          </ac:spMkLst>
        </pc:spChg>
        <pc:spChg chg="mod ord">
          <ac:chgData name="Dustin Rodgers" userId="4de77736-16f5-471f-bb57-3063e453934a" providerId="ADAL" clId="{D25E56C8-4DAB-4492-AC9C-63A824AE2C16}" dt="2023-09-01T15:52:27.018" v="318" actId="27636"/>
          <ac:spMkLst>
            <pc:docMk/>
            <pc:sldMk cId="3427644936" sldId="397"/>
            <ac:spMk id="3" creationId="{00000000-0000-0000-0000-000000000000}"/>
          </ac:spMkLst>
        </pc:spChg>
        <pc:spChg chg="mod ord">
          <ac:chgData name="Dustin Rodgers" userId="4de77736-16f5-471f-bb57-3063e453934a" providerId="ADAL" clId="{D25E56C8-4DAB-4492-AC9C-63A824AE2C16}" dt="2023-09-01T15:52:27.021" v="319" actId="27636"/>
          <ac:spMkLst>
            <pc:docMk/>
            <pc:sldMk cId="3427644936" sldId="397"/>
            <ac:spMk id="5" creationId="{00000000-0000-0000-0000-000000000000}"/>
          </ac:spMkLst>
        </pc:spChg>
        <pc:picChg chg="mod">
          <ac:chgData name="Dustin Rodgers" userId="4de77736-16f5-471f-bb57-3063e453934a" providerId="ADAL" clId="{D25E56C8-4DAB-4492-AC9C-63A824AE2C16}" dt="2023-09-01T15:42:39.324" v="0"/>
          <ac:picMkLst>
            <pc:docMk/>
            <pc:sldMk cId="3427644936" sldId="397"/>
            <ac:picMk id="6" creationId="{00000000-0000-0000-0000-000000000000}"/>
          </ac:picMkLst>
        </pc:picChg>
      </pc:sldChg>
      <pc:sldChg chg="modSp mod modClrScheme chgLayout modNotes">
        <pc:chgData name="Dustin Rodgers" userId="4de77736-16f5-471f-bb57-3063e453934a" providerId="ADAL" clId="{D25E56C8-4DAB-4492-AC9C-63A824AE2C16}" dt="2023-09-01T15:48:38.010" v="203" actId="167"/>
        <pc:sldMkLst>
          <pc:docMk/>
          <pc:sldMk cId="3971607577" sldId="398"/>
        </pc:sldMkLst>
        <pc:spChg chg="mod ord">
          <ac:chgData name="Dustin Rodgers" userId="4de77736-16f5-471f-bb57-3063e453934a" providerId="ADAL" clId="{D25E56C8-4DAB-4492-AC9C-63A824AE2C16}" dt="2023-09-01T15:48:31.588" v="201" actId="27636"/>
          <ac:spMkLst>
            <pc:docMk/>
            <pc:sldMk cId="3971607577" sldId="398"/>
            <ac:spMk id="2" creationId="{00000000-0000-0000-0000-000000000000}"/>
          </ac:spMkLst>
        </pc:spChg>
        <pc:spChg chg="mod ord">
          <ac:chgData name="Dustin Rodgers" userId="4de77736-16f5-471f-bb57-3063e453934a" providerId="ADAL" clId="{D25E56C8-4DAB-4492-AC9C-63A824AE2C16}" dt="2023-09-01T15:48:31.558" v="199" actId="700"/>
          <ac:spMkLst>
            <pc:docMk/>
            <pc:sldMk cId="3971607577" sldId="398"/>
            <ac:spMk id="3" creationId="{00000000-0000-0000-0000-000000000000}"/>
          </ac:spMkLst>
        </pc:spChg>
        <pc:spChg chg="mod ord">
          <ac:chgData name="Dustin Rodgers" userId="4de77736-16f5-471f-bb57-3063e453934a" providerId="ADAL" clId="{D25E56C8-4DAB-4492-AC9C-63A824AE2C16}" dt="2023-09-01T15:48:31.587" v="200" actId="27636"/>
          <ac:spMkLst>
            <pc:docMk/>
            <pc:sldMk cId="3971607577" sldId="398"/>
            <ac:spMk id="9" creationId="{00000000-0000-0000-0000-000000000000}"/>
          </ac:spMkLst>
        </pc:spChg>
        <pc:spChg chg="mod">
          <ac:chgData name="Dustin Rodgers" userId="4de77736-16f5-471f-bb57-3063e453934a" providerId="ADAL" clId="{D25E56C8-4DAB-4492-AC9C-63A824AE2C16}" dt="2023-09-01T15:48:35.548" v="202" actId="1076"/>
          <ac:spMkLst>
            <pc:docMk/>
            <pc:sldMk cId="3971607577" sldId="398"/>
            <ac:spMk id="18" creationId="{824D64C0-B476-4712-9B5D-DFAAD1747B37}"/>
          </ac:spMkLst>
        </pc:spChg>
        <pc:picChg chg="mod">
          <ac:chgData name="Dustin Rodgers" userId="4de77736-16f5-471f-bb57-3063e453934a" providerId="ADAL" clId="{D25E56C8-4DAB-4492-AC9C-63A824AE2C16}" dt="2023-09-01T15:42:39.324" v="0"/>
          <ac:picMkLst>
            <pc:docMk/>
            <pc:sldMk cId="3971607577" sldId="398"/>
            <ac:picMk id="7" creationId="{00000000-0000-0000-0000-000000000000}"/>
          </ac:picMkLst>
        </pc:picChg>
        <pc:picChg chg="mod">
          <ac:chgData name="Dustin Rodgers" userId="4de77736-16f5-471f-bb57-3063e453934a" providerId="ADAL" clId="{D25E56C8-4DAB-4492-AC9C-63A824AE2C16}" dt="2023-09-01T15:42:39.324" v="0"/>
          <ac:picMkLst>
            <pc:docMk/>
            <pc:sldMk cId="3971607577" sldId="398"/>
            <ac:picMk id="17" creationId="{00000000-0000-0000-0000-000000000000}"/>
          </ac:picMkLst>
        </pc:picChg>
        <pc:picChg chg="mod">
          <ac:chgData name="Dustin Rodgers" userId="4de77736-16f5-471f-bb57-3063e453934a" providerId="ADAL" clId="{D25E56C8-4DAB-4492-AC9C-63A824AE2C16}" dt="2023-09-01T15:42:39.324" v="0"/>
          <ac:picMkLst>
            <pc:docMk/>
            <pc:sldMk cId="3971607577" sldId="398"/>
            <ac:picMk id="19" creationId="{00000000-0000-0000-0000-000000000000}"/>
          </ac:picMkLst>
        </pc:picChg>
        <pc:picChg chg="mod">
          <ac:chgData name="Dustin Rodgers" userId="4de77736-16f5-471f-bb57-3063e453934a" providerId="ADAL" clId="{D25E56C8-4DAB-4492-AC9C-63A824AE2C16}" dt="2023-09-01T15:42:39.324" v="0"/>
          <ac:picMkLst>
            <pc:docMk/>
            <pc:sldMk cId="3971607577" sldId="398"/>
            <ac:picMk id="20" creationId="{00000000-0000-0000-0000-000000000000}"/>
          </ac:picMkLst>
        </pc:picChg>
        <pc:picChg chg="mod ord">
          <ac:chgData name="Dustin Rodgers" userId="4de77736-16f5-471f-bb57-3063e453934a" providerId="ADAL" clId="{D25E56C8-4DAB-4492-AC9C-63A824AE2C16}" dt="2023-09-01T15:48:38.010" v="203" actId="167"/>
          <ac:picMkLst>
            <pc:docMk/>
            <pc:sldMk cId="3971607577" sldId="398"/>
            <ac:picMk id="21" creationId="{00000000-0000-0000-0000-000000000000}"/>
          </ac:picMkLst>
        </pc:picChg>
      </pc:sldChg>
      <pc:sldChg chg="modSp mod modClrScheme chgLayout modNotes">
        <pc:chgData name="Dustin Rodgers" userId="4de77736-16f5-471f-bb57-3063e453934a" providerId="ADAL" clId="{D25E56C8-4DAB-4492-AC9C-63A824AE2C16}" dt="2023-09-01T15:47:59.610" v="188" actId="368"/>
        <pc:sldMkLst>
          <pc:docMk/>
          <pc:sldMk cId="879129336" sldId="399"/>
        </pc:sldMkLst>
        <pc:spChg chg="mod ord">
          <ac:chgData name="Dustin Rodgers" userId="4de77736-16f5-471f-bb57-3063e453934a" providerId="ADAL" clId="{D25E56C8-4DAB-4492-AC9C-63A824AE2C16}" dt="2023-09-01T15:47:56.563" v="187" actId="27636"/>
          <ac:spMkLst>
            <pc:docMk/>
            <pc:sldMk cId="879129336" sldId="399"/>
            <ac:spMk id="3" creationId="{00000000-0000-0000-0000-000000000000}"/>
          </ac:spMkLst>
        </pc:spChg>
        <pc:spChg chg="mod ord">
          <ac:chgData name="Dustin Rodgers" userId="4de77736-16f5-471f-bb57-3063e453934a" providerId="ADAL" clId="{D25E56C8-4DAB-4492-AC9C-63A824AE2C16}" dt="2023-09-01T15:47:59.610" v="188" actId="368"/>
          <ac:spMkLst>
            <pc:docMk/>
            <pc:sldMk cId="879129336" sldId="399"/>
            <ac:spMk id="5" creationId="{00000000-0000-0000-0000-000000000000}"/>
          </ac:spMkLst>
        </pc:spChg>
        <pc:spChg chg="mod ord">
          <ac:chgData name="Dustin Rodgers" userId="4de77736-16f5-471f-bb57-3063e453934a" providerId="ADAL" clId="{D25E56C8-4DAB-4492-AC9C-63A824AE2C16}" dt="2023-09-01T15:47:56.513" v="185" actId="700"/>
          <ac:spMkLst>
            <pc:docMk/>
            <pc:sldMk cId="879129336" sldId="399"/>
            <ac:spMk id="7" creationId="{00000000-0000-0000-0000-000000000000}"/>
          </ac:spMkLst>
        </pc:spChg>
        <pc:spChg chg="mod">
          <ac:chgData name="Dustin Rodgers" userId="4de77736-16f5-471f-bb57-3063e453934a" providerId="ADAL" clId="{D25E56C8-4DAB-4492-AC9C-63A824AE2C16}" dt="2023-09-01T15:42:39.324" v="0"/>
          <ac:spMkLst>
            <pc:docMk/>
            <pc:sldMk cId="879129336" sldId="399"/>
            <ac:spMk id="11" creationId="{00A2AD46-3B72-4E84-83F8-8A6909D4D792}"/>
          </ac:spMkLst>
        </pc:spChg>
        <pc:spChg chg="mod">
          <ac:chgData name="Dustin Rodgers" userId="4de77736-16f5-471f-bb57-3063e453934a" providerId="ADAL" clId="{D25E56C8-4DAB-4492-AC9C-63A824AE2C16}" dt="2023-09-01T15:42:39.324" v="0"/>
          <ac:spMkLst>
            <pc:docMk/>
            <pc:sldMk cId="879129336" sldId="399"/>
            <ac:spMk id="12" creationId="{EDDA6998-2261-4535-A1A8-0A1930578404}"/>
          </ac:spMkLst>
        </pc:spChg>
        <pc:spChg chg="mod">
          <ac:chgData name="Dustin Rodgers" userId="4de77736-16f5-471f-bb57-3063e453934a" providerId="ADAL" clId="{D25E56C8-4DAB-4492-AC9C-63A824AE2C16}" dt="2023-09-01T15:42:39.324" v="0"/>
          <ac:spMkLst>
            <pc:docMk/>
            <pc:sldMk cId="879129336" sldId="399"/>
            <ac:spMk id="13" creationId="{39B393A1-EADB-4366-8651-75C62516CF0A}"/>
          </ac:spMkLst>
        </pc:spChg>
        <pc:spChg chg="mod">
          <ac:chgData name="Dustin Rodgers" userId="4de77736-16f5-471f-bb57-3063e453934a" providerId="ADAL" clId="{D25E56C8-4DAB-4492-AC9C-63A824AE2C16}" dt="2023-09-01T15:42:39.324" v="0"/>
          <ac:spMkLst>
            <pc:docMk/>
            <pc:sldMk cId="879129336" sldId="399"/>
            <ac:spMk id="14" creationId="{D0E80D35-362E-4519-9B66-4438AE41AF45}"/>
          </ac:spMkLst>
        </pc:spChg>
        <pc:spChg chg="mod">
          <ac:chgData name="Dustin Rodgers" userId="4de77736-16f5-471f-bb57-3063e453934a" providerId="ADAL" clId="{D25E56C8-4DAB-4492-AC9C-63A824AE2C16}" dt="2023-09-01T15:42:39.324" v="0"/>
          <ac:spMkLst>
            <pc:docMk/>
            <pc:sldMk cId="879129336" sldId="399"/>
            <ac:spMk id="15" creationId="{37E8530B-4882-4163-9DDB-28A8FA850DBC}"/>
          </ac:spMkLst>
        </pc:spChg>
        <pc:spChg chg="mod">
          <ac:chgData name="Dustin Rodgers" userId="4de77736-16f5-471f-bb57-3063e453934a" providerId="ADAL" clId="{D25E56C8-4DAB-4492-AC9C-63A824AE2C16}" dt="2023-09-01T15:42:39.324" v="0"/>
          <ac:spMkLst>
            <pc:docMk/>
            <pc:sldMk cId="879129336" sldId="399"/>
            <ac:spMk id="16" creationId="{104C0E9E-5F1F-4C89-BBDE-6863B43AB94C}"/>
          </ac:spMkLst>
        </pc:spChg>
        <pc:picChg chg="mod">
          <ac:chgData name="Dustin Rodgers" userId="4de77736-16f5-471f-bb57-3063e453934a" providerId="ADAL" clId="{D25E56C8-4DAB-4492-AC9C-63A824AE2C16}" dt="2023-09-01T15:42:39.324" v="0"/>
          <ac:picMkLst>
            <pc:docMk/>
            <pc:sldMk cId="879129336" sldId="399"/>
            <ac:picMk id="8" creationId="{00000000-0000-0000-0000-000000000000}"/>
          </ac:picMkLst>
        </pc:picChg>
        <pc:picChg chg="mod">
          <ac:chgData name="Dustin Rodgers" userId="4de77736-16f5-471f-bb57-3063e453934a" providerId="ADAL" clId="{D25E56C8-4DAB-4492-AC9C-63A824AE2C16}" dt="2023-09-01T15:42:39.324" v="0"/>
          <ac:picMkLst>
            <pc:docMk/>
            <pc:sldMk cId="879129336" sldId="399"/>
            <ac:picMk id="9" creationId="{00000000-0000-0000-0000-000000000000}"/>
          </ac:picMkLst>
        </pc:picChg>
        <pc:picChg chg="mod">
          <ac:chgData name="Dustin Rodgers" userId="4de77736-16f5-471f-bb57-3063e453934a" providerId="ADAL" clId="{D25E56C8-4DAB-4492-AC9C-63A824AE2C16}" dt="2023-09-01T15:42:39.324" v="0"/>
          <ac:picMkLst>
            <pc:docMk/>
            <pc:sldMk cId="879129336" sldId="399"/>
            <ac:picMk id="10" creationId="{00000000-0000-0000-0000-000000000000}"/>
          </ac:picMkLst>
        </pc:picChg>
      </pc:sldChg>
      <pc:sldChg chg="addSp delSp modSp mod modClrScheme chgLayout">
        <pc:chgData name="Dustin Rodgers" userId="4de77736-16f5-471f-bb57-3063e453934a" providerId="ADAL" clId="{D25E56C8-4DAB-4492-AC9C-63A824AE2C16}" dt="2023-09-01T15:55:17.933" v="392" actId="478"/>
        <pc:sldMkLst>
          <pc:docMk/>
          <pc:sldMk cId="1824829056" sldId="400"/>
        </pc:sldMkLst>
        <pc:spChg chg="mod ord">
          <ac:chgData name="Dustin Rodgers" userId="4de77736-16f5-471f-bb57-3063e453934a" providerId="ADAL" clId="{D25E56C8-4DAB-4492-AC9C-63A824AE2C16}" dt="2023-09-01T15:52:45.301" v="350" actId="27636"/>
          <ac:spMkLst>
            <pc:docMk/>
            <pc:sldMk cId="1824829056" sldId="400"/>
            <ac:spMk id="2" creationId="{00000000-0000-0000-0000-000000000000}"/>
          </ac:spMkLst>
        </pc:spChg>
        <pc:spChg chg="add del mod ord">
          <ac:chgData name="Dustin Rodgers" userId="4de77736-16f5-471f-bb57-3063e453934a" providerId="ADAL" clId="{D25E56C8-4DAB-4492-AC9C-63A824AE2C16}" dt="2023-09-01T15:55:17.933" v="392" actId="478"/>
          <ac:spMkLst>
            <pc:docMk/>
            <pc:sldMk cId="1824829056" sldId="400"/>
            <ac:spMk id="3" creationId="{8DB95301-568F-E6B1-7EB3-5B7316EE831C}"/>
          </ac:spMkLst>
        </pc:spChg>
        <pc:spChg chg="mod ord">
          <ac:chgData name="Dustin Rodgers" userId="4de77736-16f5-471f-bb57-3063e453934a" providerId="ADAL" clId="{D25E56C8-4DAB-4492-AC9C-63A824AE2C16}" dt="2023-09-01T15:52:45.303" v="351" actId="27636"/>
          <ac:spMkLst>
            <pc:docMk/>
            <pc:sldMk cId="1824829056" sldId="400"/>
            <ac:spMk id="4" creationId="{00000000-0000-0000-0000-000000000000}"/>
          </ac:spMkLst>
        </pc:spChg>
        <pc:spChg chg="mod">
          <ac:chgData name="Dustin Rodgers" userId="4de77736-16f5-471f-bb57-3063e453934a" providerId="ADAL" clId="{D25E56C8-4DAB-4492-AC9C-63A824AE2C16}" dt="2023-09-01T15:42:39.324" v="0"/>
          <ac:spMkLst>
            <pc:docMk/>
            <pc:sldMk cId="1824829056" sldId="400"/>
            <ac:spMk id="7" creationId="{00000000-0000-0000-0000-000000000000}"/>
          </ac:spMkLst>
        </pc:spChg>
        <pc:spChg chg="mod">
          <ac:chgData name="Dustin Rodgers" userId="4de77736-16f5-471f-bb57-3063e453934a" providerId="ADAL" clId="{D25E56C8-4DAB-4492-AC9C-63A824AE2C16}" dt="2023-09-01T15:42:39.324" v="0"/>
          <ac:spMkLst>
            <pc:docMk/>
            <pc:sldMk cId="1824829056" sldId="400"/>
            <ac:spMk id="8" creationId="{00000000-0000-0000-0000-000000000000}"/>
          </ac:spMkLst>
        </pc:spChg>
        <pc:picChg chg="mod">
          <ac:chgData name="Dustin Rodgers" userId="4de77736-16f5-471f-bb57-3063e453934a" providerId="ADAL" clId="{D25E56C8-4DAB-4492-AC9C-63A824AE2C16}" dt="2023-09-01T15:42:39.324" v="0"/>
          <ac:picMkLst>
            <pc:docMk/>
            <pc:sldMk cId="1824829056" sldId="400"/>
            <ac:picMk id="5" creationId="{D926FCE1-B2A2-4E6A-9270-D0AB9A5FC959}"/>
          </ac:picMkLst>
        </pc:picChg>
        <pc:picChg chg="mod">
          <ac:chgData name="Dustin Rodgers" userId="4de77736-16f5-471f-bb57-3063e453934a" providerId="ADAL" clId="{D25E56C8-4DAB-4492-AC9C-63A824AE2C16}" dt="2023-09-01T15:42:39.324" v="0"/>
          <ac:picMkLst>
            <pc:docMk/>
            <pc:sldMk cId="1824829056" sldId="400"/>
            <ac:picMk id="6" creationId="{34A91407-5AC3-466D-BB26-225B5CD49771}"/>
          </ac:picMkLst>
        </pc:picChg>
      </pc:sldChg>
      <pc:sldChg chg="addSp delSp modSp mod modClrScheme chgLayout">
        <pc:chgData name="Dustin Rodgers" userId="4de77736-16f5-471f-bb57-3063e453934a" providerId="ADAL" clId="{D25E56C8-4DAB-4492-AC9C-63A824AE2C16}" dt="2023-09-01T15:55:15.535" v="391" actId="478"/>
        <pc:sldMkLst>
          <pc:docMk/>
          <pc:sldMk cId="3005741626" sldId="401"/>
        </pc:sldMkLst>
        <pc:spChg chg="mod ord">
          <ac:chgData name="Dustin Rodgers" userId="4de77736-16f5-471f-bb57-3063e453934a" providerId="ADAL" clId="{D25E56C8-4DAB-4492-AC9C-63A824AE2C16}" dt="2023-09-01T15:52:45.304" v="353" actId="27636"/>
          <ac:spMkLst>
            <pc:docMk/>
            <pc:sldMk cId="3005741626" sldId="401"/>
            <ac:spMk id="2" creationId="{00000000-0000-0000-0000-000000000000}"/>
          </ac:spMkLst>
        </pc:spChg>
        <pc:spChg chg="add del mod ord">
          <ac:chgData name="Dustin Rodgers" userId="4de77736-16f5-471f-bb57-3063e453934a" providerId="ADAL" clId="{D25E56C8-4DAB-4492-AC9C-63A824AE2C16}" dt="2023-09-01T15:55:15.535" v="391" actId="478"/>
          <ac:spMkLst>
            <pc:docMk/>
            <pc:sldMk cId="3005741626" sldId="401"/>
            <ac:spMk id="3" creationId="{D4DA684B-5758-C87E-86DE-EE2CCF267A9C}"/>
          </ac:spMkLst>
        </pc:spChg>
        <pc:spChg chg="mod ord">
          <ac:chgData name="Dustin Rodgers" userId="4de77736-16f5-471f-bb57-3063e453934a" providerId="ADAL" clId="{D25E56C8-4DAB-4492-AC9C-63A824AE2C16}" dt="2023-09-01T15:52:45.304" v="352" actId="27636"/>
          <ac:spMkLst>
            <pc:docMk/>
            <pc:sldMk cId="3005741626" sldId="401"/>
            <ac:spMk id="4" creationId="{00000000-0000-0000-0000-000000000000}"/>
          </ac:spMkLst>
        </pc:spChg>
        <pc:spChg chg="mod">
          <ac:chgData name="Dustin Rodgers" userId="4de77736-16f5-471f-bb57-3063e453934a" providerId="ADAL" clId="{D25E56C8-4DAB-4492-AC9C-63A824AE2C16}" dt="2023-09-01T15:42:39.324" v="0"/>
          <ac:spMkLst>
            <pc:docMk/>
            <pc:sldMk cId="3005741626" sldId="401"/>
            <ac:spMk id="5" creationId="{00000000-0000-0000-0000-000000000000}"/>
          </ac:spMkLst>
        </pc:spChg>
        <pc:spChg chg="mod">
          <ac:chgData name="Dustin Rodgers" userId="4de77736-16f5-471f-bb57-3063e453934a" providerId="ADAL" clId="{D25E56C8-4DAB-4492-AC9C-63A824AE2C16}" dt="2023-09-01T15:42:39.324" v="0"/>
          <ac:spMkLst>
            <pc:docMk/>
            <pc:sldMk cId="3005741626" sldId="401"/>
            <ac:spMk id="6" creationId="{00000000-0000-0000-0000-000000000000}"/>
          </ac:spMkLst>
        </pc:spChg>
        <pc:picChg chg="mod">
          <ac:chgData name="Dustin Rodgers" userId="4de77736-16f5-471f-bb57-3063e453934a" providerId="ADAL" clId="{D25E56C8-4DAB-4492-AC9C-63A824AE2C16}" dt="2023-09-01T15:42:39.324" v="0"/>
          <ac:picMkLst>
            <pc:docMk/>
            <pc:sldMk cId="3005741626" sldId="401"/>
            <ac:picMk id="10" creationId="{00000000-0000-0000-0000-000000000000}"/>
          </ac:picMkLst>
        </pc:picChg>
      </pc:sldChg>
      <pc:sldChg chg="modSp mod modClrScheme chgLayout">
        <pc:chgData name="Dustin Rodgers" userId="4de77736-16f5-471f-bb57-3063e453934a" providerId="ADAL" clId="{D25E56C8-4DAB-4492-AC9C-63A824AE2C16}" dt="2023-09-01T15:50:22.944" v="246" actId="27636"/>
        <pc:sldMkLst>
          <pc:docMk/>
          <pc:sldMk cId="3694577421" sldId="402"/>
        </pc:sldMkLst>
        <pc:spChg chg="mod ord">
          <ac:chgData name="Dustin Rodgers" userId="4de77736-16f5-471f-bb57-3063e453934a" providerId="ADAL" clId="{D25E56C8-4DAB-4492-AC9C-63A824AE2C16}" dt="2023-09-01T15:50:22.943" v="245" actId="27636"/>
          <ac:spMkLst>
            <pc:docMk/>
            <pc:sldMk cId="3694577421" sldId="402"/>
            <ac:spMk id="2" creationId="{00000000-0000-0000-0000-000000000000}"/>
          </ac:spMkLst>
        </pc:spChg>
        <pc:spChg chg="mod ord">
          <ac:chgData name="Dustin Rodgers" userId="4de77736-16f5-471f-bb57-3063e453934a" providerId="ADAL" clId="{D25E56C8-4DAB-4492-AC9C-63A824AE2C16}" dt="2023-09-01T15:50:22.864" v="228" actId="700"/>
          <ac:spMkLst>
            <pc:docMk/>
            <pc:sldMk cId="3694577421" sldId="402"/>
            <ac:spMk id="3" creationId="{00000000-0000-0000-0000-000000000000}"/>
          </ac:spMkLst>
        </pc:spChg>
        <pc:spChg chg="mod ord">
          <ac:chgData name="Dustin Rodgers" userId="4de77736-16f5-471f-bb57-3063e453934a" providerId="ADAL" clId="{D25E56C8-4DAB-4492-AC9C-63A824AE2C16}" dt="2023-09-01T15:50:22.944" v="246" actId="27636"/>
          <ac:spMkLst>
            <pc:docMk/>
            <pc:sldMk cId="3694577421" sldId="402"/>
            <ac:spMk id="4" creationId="{00000000-0000-0000-0000-000000000000}"/>
          </ac:spMkLst>
        </pc:spChg>
        <pc:spChg chg="mod">
          <ac:chgData name="Dustin Rodgers" userId="4de77736-16f5-471f-bb57-3063e453934a" providerId="ADAL" clId="{D25E56C8-4DAB-4492-AC9C-63A824AE2C16}" dt="2023-09-01T15:42:39.324" v="0"/>
          <ac:spMkLst>
            <pc:docMk/>
            <pc:sldMk cId="3694577421" sldId="402"/>
            <ac:spMk id="7" creationId="{00000000-0000-0000-0000-000000000000}"/>
          </ac:spMkLst>
        </pc:spChg>
        <pc:spChg chg="mod">
          <ac:chgData name="Dustin Rodgers" userId="4de77736-16f5-471f-bb57-3063e453934a" providerId="ADAL" clId="{D25E56C8-4DAB-4492-AC9C-63A824AE2C16}" dt="2023-09-01T15:42:39.324" v="0"/>
          <ac:spMkLst>
            <pc:docMk/>
            <pc:sldMk cId="3694577421" sldId="402"/>
            <ac:spMk id="10" creationId="{00000000-0000-0000-0000-000000000000}"/>
          </ac:spMkLst>
        </pc:spChg>
        <pc:spChg chg="mod">
          <ac:chgData name="Dustin Rodgers" userId="4de77736-16f5-471f-bb57-3063e453934a" providerId="ADAL" clId="{D25E56C8-4DAB-4492-AC9C-63A824AE2C16}" dt="2023-09-01T15:42:39.324" v="0"/>
          <ac:spMkLst>
            <pc:docMk/>
            <pc:sldMk cId="3694577421" sldId="402"/>
            <ac:spMk id="12" creationId="{00000000-0000-0000-0000-000000000000}"/>
          </ac:spMkLst>
        </pc:spChg>
        <pc:picChg chg="mod">
          <ac:chgData name="Dustin Rodgers" userId="4de77736-16f5-471f-bb57-3063e453934a" providerId="ADAL" clId="{D25E56C8-4DAB-4492-AC9C-63A824AE2C16}" dt="2023-09-01T15:42:39.324" v="0"/>
          <ac:picMkLst>
            <pc:docMk/>
            <pc:sldMk cId="3694577421" sldId="402"/>
            <ac:picMk id="6" creationId="{00000000-0000-0000-0000-000000000000}"/>
          </ac:picMkLst>
        </pc:picChg>
        <pc:picChg chg="mod">
          <ac:chgData name="Dustin Rodgers" userId="4de77736-16f5-471f-bb57-3063e453934a" providerId="ADAL" clId="{D25E56C8-4DAB-4492-AC9C-63A824AE2C16}" dt="2023-09-01T15:42:39.324" v="0"/>
          <ac:picMkLst>
            <pc:docMk/>
            <pc:sldMk cId="3694577421" sldId="402"/>
            <ac:picMk id="8" creationId="{00000000-0000-0000-0000-000000000000}"/>
          </ac:picMkLst>
        </pc:picChg>
        <pc:picChg chg="mod">
          <ac:chgData name="Dustin Rodgers" userId="4de77736-16f5-471f-bb57-3063e453934a" providerId="ADAL" clId="{D25E56C8-4DAB-4492-AC9C-63A824AE2C16}" dt="2023-09-01T15:42:39.324" v="0"/>
          <ac:picMkLst>
            <pc:docMk/>
            <pc:sldMk cId="3694577421" sldId="402"/>
            <ac:picMk id="9" creationId="{00000000-0000-0000-0000-000000000000}"/>
          </ac:picMkLst>
        </pc:picChg>
      </pc:sldChg>
      <pc:sldChg chg="addSp delSp modSp mod modClrScheme chgLayout">
        <pc:chgData name="Dustin Rodgers" userId="4de77736-16f5-471f-bb57-3063e453934a" providerId="ADAL" clId="{D25E56C8-4DAB-4492-AC9C-63A824AE2C16}" dt="2023-09-01T15:55:24.189" v="394" actId="478"/>
        <pc:sldMkLst>
          <pc:docMk/>
          <pc:sldMk cId="1563511330" sldId="404"/>
        </pc:sldMkLst>
        <pc:spChg chg="mod ord">
          <ac:chgData name="Dustin Rodgers" userId="4de77736-16f5-471f-bb57-3063e453934a" providerId="ADAL" clId="{D25E56C8-4DAB-4492-AC9C-63A824AE2C16}" dt="2023-09-01T15:52:45.307" v="355" actId="27636"/>
          <ac:spMkLst>
            <pc:docMk/>
            <pc:sldMk cId="1563511330" sldId="404"/>
            <ac:spMk id="2" creationId="{00000000-0000-0000-0000-000000000000}"/>
          </ac:spMkLst>
        </pc:spChg>
        <pc:spChg chg="mod ord">
          <ac:chgData name="Dustin Rodgers" userId="4de77736-16f5-471f-bb57-3063e453934a" providerId="ADAL" clId="{D25E56C8-4DAB-4492-AC9C-63A824AE2C16}" dt="2023-09-01T15:52:45.307" v="354" actId="27636"/>
          <ac:spMkLst>
            <pc:docMk/>
            <pc:sldMk cId="1563511330" sldId="404"/>
            <ac:spMk id="4" creationId="{00000000-0000-0000-0000-000000000000}"/>
          </ac:spMkLst>
        </pc:spChg>
        <pc:spChg chg="add del mod ord">
          <ac:chgData name="Dustin Rodgers" userId="4de77736-16f5-471f-bb57-3063e453934a" providerId="ADAL" clId="{D25E56C8-4DAB-4492-AC9C-63A824AE2C16}" dt="2023-09-01T15:55:24.189" v="394" actId="478"/>
          <ac:spMkLst>
            <pc:docMk/>
            <pc:sldMk cId="1563511330" sldId="404"/>
            <ac:spMk id="5" creationId="{76D9748C-234E-E924-C027-265321713172}"/>
          </ac:spMkLst>
        </pc:spChg>
        <pc:spChg chg="mod">
          <ac:chgData name="Dustin Rodgers" userId="4de77736-16f5-471f-bb57-3063e453934a" providerId="ADAL" clId="{D25E56C8-4DAB-4492-AC9C-63A824AE2C16}" dt="2023-09-01T15:42:39.324" v="0"/>
          <ac:spMkLst>
            <pc:docMk/>
            <pc:sldMk cId="1563511330" sldId="404"/>
            <ac:spMk id="10" creationId="{00000000-0000-0000-0000-000000000000}"/>
          </ac:spMkLst>
        </pc:spChg>
        <pc:spChg chg="mod">
          <ac:chgData name="Dustin Rodgers" userId="4de77736-16f5-471f-bb57-3063e453934a" providerId="ADAL" clId="{D25E56C8-4DAB-4492-AC9C-63A824AE2C16}" dt="2023-09-01T15:42:39.324" v="0"/>
          <ac:spMkLst>
            <pc:docMk/>
            <pc:sldMk cId="1563511330" sldId="404"/>
            <ac:spMk id="11" creationId="{00000000-0000-0000-0000-000000000000}"/>
          </ac:spMkLst>
        </pc:spChg>
        <pc:picChg chg="mod">
          <ac:chgData name="Dustin Rodgers" userId="4de77736-16f5-471f-bb57-3063e453934a" providerId="ADAL" clId="{D25E56C8-4DAB-4492-AC9C-63A824AE2C16}" dt="2023-09-01T15:42:39.324" v="0"/>
          <ac:picMkLst>
            <pc:docMk/>
            <pc:sldMk cId="1563511330" sldId="404"/>
            <ac:picMk id="3" creationId="{00000000-0000-0000-0000-000000000000}"/>
          </ac:picMkLst>
        </pc:picChg>
      </pc:sldChg>
      <pc:sldMasterChg chg="modSp setBg modSldLayout">
        <pc:chgData name="Dustin Rodgers" userId="4de77736-16f5-471f-bb57-3063e453934a" providerId="ADAL" clId="{D25E56C8-4DAB-4492-AC9C-63A824AE2C16}" dt="2023-09-01T15:44:35.973" v="143"/>
        <pc:sldMasterMkLst>
          <pc:docMk/>
          <pc:sldMasterMk cId="2188317332" sldId="2147483751"/>
        </pc:sldMasterMkLst>
        <pc:spChg chg="mod">
          <ac:chgData name="Dustin Rodgers" userId="4de77736-16f5-471f-bb57-3063e453934a" providerId="ADAL" clId="{D25E56C8-4DAB-4492-AC9C-63A824AE2C16}" dt="2023-09-01T15:42:39.324" v="0"/>
          <ac:spMkLst>
            <pc:docMk/>
            <pc:sldMasterMk cId="2188317332" sldId="2147483751"/>
            <ac:spMk id="28" creationId="{00000000-0000-0000-0000-000000000000}"/>
          </ac:spMkLst>
        </pc:spChg>
        <pc:spChg chg="mod">
          <ac:chgData name="Dustin Rodgers" userId="4de77736-16f5-471f-bb57-3063e453934a" providerId="ADAL" clId="{D25E56C8-4DAB-4492-AC9C-63A824AE2C16}" dt="2023-09-01T15:42:39.324" v="0"/>
          <ac:spMkLst>
            <pc:docMk/>
            <pc:sldMasterMk cId="2188317332" sldId="2147483751"/>
            <ac:spMk id="29" creationId="{00000000-0000-0000-0000-000000000000}"/>
          </ac:spMkLst>
        </pc:spChg>
        <pc:picChg chg="mod">
          <ac:chgData name="Dustin Rodgers" userId="4de77736-16f5-471f-bb57-3063e453934a" providerId="ADAL" clId="{D25E56C8-4DAB-4492-AC9C-63A824AE2C16}" dt="2023-09-01T15:42:39.324" v="0"/>
          <ac:picMkLst>
            <pc:docMk/>
            <pc:sldMasterMk cId="2188317332" sldId="2147483751"/>
            <ac:picMk id="3" creationId="{00000000-0000-0000-0000-000000000000}"/>
          </ac:picMkLst>
        </pc:picChg>
        <pc:sldLayoutChg chg="modSp setBg">
          <pc:chgData name="Dustin Rodgers" userId="4de77736-16f5-471f-bb57-3063e453934a" providerId="ADAL" clId="{D25E56C8-4DAB-4492-AC9C-63A824AE2C16}" dt="2023-09-01T15:44:35.973" v="143"/>
          <pc:sldLayoutMkLst>
            <pc:docMk/>
            <pc:sldMasterMk cId="2188317332" sldId="2147483751"/>
            <pc:sldLayoutMk cId="2309629428" sldId="2147483754"/>
          </pc:sldLayoutMkLst>
          <pc:spChg chg="mod">
            <ac:chgData name="Dustin Rodgers" userId="4de77736-16f5-471f-bb57-3063e453934a" providerId="ADAL" clId="{D25E56C8-4DAB-4492-AC9C-63A824AE2C16}" dt="2023-09-01T15:42:39.324" v="0"/>
            <ac:spMkLst>
              <pc:docMk/>
              <pc:sldMasterMk cId="2188317332" sldId="2147483751"/>
              <pc:sldLayoutMk cId="2309629428" sldId="2147483754"/>
              <ac:spMk id="6" creationId="{00000000-0000-0000-0000-000000000000}"/>
            </ac:spMkLst>
          </pc:spChg>
          <pc:spChg chg="mod">
            <ac:chgData name="Dustin Rodgers" userId="4de77736-16f5-471f-bb57-3063e453934a" providerId="ADAL" clId="{D25E56C8-4DAB-4492-AC9C-63A824AE2C16}" dt="2023-09-01T15:42:39.324" v="0"/>
            <ac:spMkLst>
              <pc:docMk/>
              <pc:sldMasterMk cId="2188317332" sldId="2147483751"/>
              <pc:sldLayoutMk cId="2309629428" sldId="2147483754"/>
              <ac:spMk id="13" creationId="{00000000-0000-0000-0000-000000000000}"/>
            </ac:spMkLst>
          </pc:spChg>
          <pc:picChg chg="mod">
            <ac:chgData name="Dustin Rodgers" userId="4de77736-16f5-471f-bb57-3063e453934a" providerId="ADAL" clId="{D25E56C8-4DAB-4492-AC9C-63A824AE2C16}" dt="2023-09-01T15:42:39.324" v="0"/>
            <ac:picMkLst>
              <pc:docMk/>
              <pc:sldMasterMk cId="2188317332" sldId="2147483751"/>
              <pc:sldLayoutMk cId="2309629428" sldId="2147483754"/>
              <ac:picMk id="3" creationId="{00000000-0000-0000-0000-000000000000}"/>
            </ac:picMkLst>
          </pc:picChg>
        </pc:sldLayoutChg>
        <pc:sldLayoutChg chg="modSp setBg">
          <pc:chgData name="Dustin Rodgers" userId="4de77736-16f5-471f-bb57-3063e453934a" providerId="ADAL" clId="{D25E56C8-4DAB-4492-AC9C-63A824AE2C16}" dt="2023-09-01T15:44:35.973" v="143"/>
          <pc:sldLayoutMkLst>
            <pc:docMk/>
            <pc:sldMasterMk cId="2188317332" sldId="2147483751"/>
            <pc:sldLayoutMk cId="557148343" sldId="2147483761"/>
          </pc:sldLayoutMkLst>
          <pc:spChg chg="mod">
            <ac:chgData name="Dustin Rodgers" userId="4de77736-16f5-471f-bb57-3063e453934a" providerId="ADAL" clId="{D25E56C8-4DAB-4492-AC9C-63A824AE2C16}" dt="2023-09-01T15:42:39.324" v="0"/>
            <ac:spMkLst>
              <pc:docMk/>
              <pc:sldMasterMk cId="2188317332" sldId="2147483751"/>
              <pc:sldLayoutMk cId="557148343" sldId="2147483761"/>
              <ac:spMk id="3" creationId="{00000000-0000-0000-0000-000000000000}"/>
            </ac:spMkLst>
          </pc:spChg>
          <pc:spChg chg="mod">
            <ac:chgData name="Dustin Rodgers" userId="4de77736-16f5-471f-bb57-3063e453934a" providerId="ADAL" clId="{D25E56C8-4DAB-4492-AC9C-63A824AE2C16}" dt="2023-09-01T15:42:39.324" v="0"/>
            <ac:spMkLst>
              <pc:docMk/>
              <pc:sldMasterMk cId="2188317332" sldId="2147483751"/>
              <pc:sldLayoutMk cId="557148343" sldId="2147483761"/>
              <ac:spMk id="5" creationId="{00000000-0000-0000-0000-000000000000}"/>
            </ac:spMkLst>
          </pc:spChg>
          <pc:spChg chg="mod">
            <ac:chgData name="Dustin Rodgers" userId="4de77736-16f5-471f-bb57-3063e453934a" providerId="ADAL" clId="{D25E56C8-4DAB-4492-AC9C-63A824AE2C16}" dt="2023-09-01T15:42:39.324" v="0"/>
            <ac:spMkLst>
              <pc:docMk/>
              <pc:sldMasterMk cId="2188317332" sldId="2147483751"/>
              <pc:sldLayoutMk cId="557148343" sldId="2147483761"/>
              <ac:spMk id="6" creationId="{00000000-0000-0000-0000-000000000000}"/>
            </ac:spMkLst>
          </pc:spChg>
        </pc:sldLayoutChg>
        <pc:sldLayoutChg chg="modSp setBg">
          <pc:chgData name="Dustin Rodgers" userId="4de77736-16f5-471f-bb57-3063e453934a" providerId="ADAL" clId="{D25E56C8-4DAB-4492-AC9C-63A824AE2C16}" dt="2023-09-01T15:44:35.973" v="143"/>
          <pc:sldLayoutMkLst>
            <pc:docMk/>
            <pc:sldMasterMk cId="2188317332" sldId="2147483751"/>
            <pc:sldLayoutMk cId="4285739268" sldId="2147483762"/>
          </pc:sldLayoutMkLst>
          <pc:spChg chg="mod">
            <ac:chgData name="Dustin Rodgers" userId="4de77736-16f5-471f-bb57-3063e453934a" providerId="ADAL" clId="{D25E56C8-4DAB-4492-AC9C-63A824AE2C16}" dt="2023-09-01T15:42:39.324" v="0"/>
            <ac:spMkLst>
              <pc:docMk/>
              <pc:sldMasterMk cId="2188317332" sldId="2147483751"/>
              <pc:sldLayoutMk cId="4285739268" sldId="2147483762"/>
              <ac:spMk id="3" creationId="{00000000-0000-0000-0000-000000000000}"/>
            </ac:spMkLst>
          </pc:spChg>
          <pc:spChg chg="mod">
            <ac:chgData name="Dustin Rodgers" userId="4de77736-16f5-471f-bb57-3063e453934a" providerId="ADAL" clId="{D25E56C8-4DAB-4492-AC9C-63A824AE2C16}" dt="2023-09-01T15:42:39.324" v="0"/>
            <ac:spMkLst>
              <pc:docMk/>
              <pc:sldMasterMk cId="2188317332" sldId="2147483751"/>
              <pc:sldLayoutMk cId="4285739268" sldId="2147483762"/>
              <ac:spMk id="5" creationId="{00000000-0000-0000-0000-000000000000}"/>
            </ac:spMkLst>
          </pc:spChg>
          <pc:spChg chg="mod">
            <ac:chgData name="Dustin Rodgers" userId="4de77736-16f5-471f-bb57-3063e453934a" providerId="ADAL" clId="{D25E56C8-4DAB-4492-AC9C-63A824AE2C16}" dt="2023-09-01T15:42:39.324" v="0"/>
            <ac:spMkLst>
              <pc:docMk/>
              <pc:sldMasterMk cId="2188317332" sldId="2147483751"/>
              <pc:sldLayoutMk cId="4285739268" sldId="2147483762"/>
              <ac:spMk id="6" creationId="{00000000-0000-0000-0000-000000000000}"/>
            </ac:spMkLst>
          </pc:spChg>
        </pc:sldLayoutChg>
        <pc:sldLayoutChg chg="modSp setBg">
          <pc:chgData name="Dustin Rodgers" userId="4de77736-16f5-471f-bb57-3063e453934a" providerId="ADAL" clId="{D25E56C8-4DAB-4492-AC9C-63A824AE2C16}" dt="2023-09-01T15:44:35.973" v="143"/>
          <pc:sldLayoutMkLst>
            <pc:docMk/>
            <pc:sldMasterMk cId="2188317332" sldId="2147483751"/>
            <pc:sldLayoutMk cId="2873937247" sldId="2147483765"/>
          </pc:sldLayoutMkLst>
          <pc:spChg chg="mod">
            <ac:chgData name="Dustin Rodgers" userId="4de77736-16f5-471f-bb57-3063e453934a" providerId="ADAL" clId="{D25E56C8-4DAB-4492-AC9C-63A824AE2C16}" dt="2023-09-01T15:42:39.324" v="0"/>
            <ac:spMkLst>
              <pc:docMk/>
              <pc:sldMasterMk cId="2188317332" sldId="2147483751"/>
              <pc:sldLayoutMk cId="2873937247" sldId="2147483765"/>
              <ac:spMk id="2" creationId="{00000000-0000-0000-0000-000000000000}"/>
            </ac:spMkLst>
          </pc:spChg>
          <pc:spChg chg="mod">
            <ac:chgData name="Dustin Rodgers" userId="4de77736-16f5-471f-bb57-3063e453934a" providerId="ADAL" clId="{D25E56C8-4DAB-4492-AC9C-63A824AE2C16}" dt="2023-09-01T15:42:39.324" v="0"/>
            <ac:spMkLst>
              <pc:docMk/>
              <pc:sldMasterMk cId="2188317332" sldId="2147483751"/>
              <pc:sldLayoutMk cId="2873937247" sldId="2147483765"/>
              <ac:spMk id="4" creationId="{00000000-0000-0000-0000-000000000000}"/>
            </ac:spMkLst>
          </pc:spChg>
          <pc:picChg chg="mod">
            <ac:chgData name="Dustin Rodgers" userId="4de77736-16f5-471f-bb57-3063e453934a" providerId="ADAL" clId="{D25E56C8-4DAB-4492-AC9C-63A824AE2C16}" dt="2023-09-01T15:42:39.324" v="0"/>
            <ac:picMkLst>
              <pc:docMk/>
              <pc:sldMasterMk cId="2188317332" sldId="2147483751"/>
              <pc:sldLayoutMk cId="2873937247" sldId="2147483765"/>
              <ac:picMk id="3" creationId="{00000000-0000-0000-0000-000000000000}"/>
            </ac:picMkLst>
          </pc:picChg>
          <pc:picChg chg="mod">
            <ac:chgData name="Dustin Rodgers" userId="4de77736-16f5-471f-bb57-3063e453934a" providerId="ADAL" clId="{D25E56C8-4DAB-4492-AC9C-63A824AE2C16}" dt="2023-09-01T15:42:39.324" v="0"/>
            <ac:picMkLst>
              <pc:docMk/>
              <pc:sldMasterMk cId="2188317332" sldId="2147483751"/>
              <pc:sldLayoutMk cId="2873937247" sldId="2147483765"/>
              <ac:picMk id="5" creationId="{00000000-0000-0000-0000-000000000000}"/>
            </ac:picMkLst>
          </pc:picChg>
        </pc:sldLayoutChg>
        <pc:sldLayoutChg chg="modSp setBg">
          <pc:chgData name="Dustin Rodgers" userId="4de77736-16f5-471f-bb57-3063e453934a" providerId="ADAL" clId="{D25E56C8-4DAB-4492-AC9C-63A824AE2C16}" dt="2023-09-01T15:44:35.973" v="143"/>
          <pc:sldLayoutMkLst>
            <pc:docMk/>
            <pc:sldMasterMk cId="2188317332" sldId="2147483751"/>
            <pc:sldLayoutMk cId="3232884247" sldId="2147483766"/>
          </pc:sldLayoutMkLst>
          <pc:spChg chg="mod">
            <ac:chgData name="Dustin Rodgers" userId="4de77736-16f5-471f-bb57-3063e453934a" providerId="ADAL" clId="{D25E56C8-4DAB-4492-AC9C-63A824AE2C16}" dt="2023-09-01T15:42:39.324" v="0"/>
            <ac:spMkLst>
              <pc:docMk/>
              <pc:sldMasterMk cId="2188317332" sldId="2147483751"/>
              <pc:sldLayoutMk cId="3232884247" sldId="2147483766"/>
              <ac:spMk id="9" creationId="{00000000-0000-0000-0000-000000000000}"/>
            </ac:spMkLst>
          </pc:spChg>
          <pc:picChg chg="mod">
            <ac:chgData name="Dustin Rodgers" userId="4de77736-16f5-471f-bb57-3063e453934a" providerId="ADAL" clId="{D25E56C8-4DAB-4492-AC9C-63A824AE2C16}" dt="2023-09-01T15:42:39.324" v="0"/>
            <ac:picMkLst>
              <pc:docMk/>
              <pc:sldMasterMk cId="2188317332" sldId="2147483751"/>
              <pc:sldLayoutMk cId="3232884247" sldId="2147483766"/>
              <ac:picMk id="4" creationId="{00000000-0000-0000-0000-000000000000}"/>
            </ac:picMkLst>
          </pc:picChg>
        </pc:sldLayoutChg>
        <pc:sldLayoutChg chg="modSp setBg">
          <pc:chgData name="Dustin Rodgers" userId="4de77736-16f5-471f-bb57-3063e453934a" providerId="ADAL" clId="{D25E56C8-4DAB-4492-AC9C-63A824AE2C16}" dt="2023-09-01T15:44:35.973" v="143"/>
          <pc:sldLayoutMkLst>
            <pc:docMk/>
            <pc:sldMasterMk cId="2188317332" sldId="2147483751"/>
            <pc:sldLayoutMk cId="3784185844" sldId="2147483767"/>
          </pc:sldLayoutMkLst>
          <pc:spChg chg="mod">
            <ac:chgData name="Dustin Rodgers" userId="4de77736-16f5-471f-bb57-3063e453934a" providerId="ADAL" clId="{D25E56C8-4DAB-4492-AC9C-63A824AE2C16}" dt="2023-09-01T15:42:39.324" v="0"/>
            <ac:spMkLst>
              <pc:docMk/>
              <pc:sldMasterMk cId="2188317332" sldId="2147483751"/>
              <pc:sldLayoutMk cId="3784185844" sldId="2147483767"/>
              <ac:spMk id="4" creationId="{00000000-0000-0000-0000-000000000000}"/>
            </ac:spMkLst>
          </pc:spChg>
          <pc:spChg chg="mod">
            <ac:chgData name="Dustin Rodgers" userId="4de77736-16f5-471f-bb57-3063e453934a" providerId="ADAL" clId="{D25E56C8-4DAB-4492-AC9C-63A824AE2C16}" dt="2023-09-01T15:42:39.324" v="0"/>
            <ac:spMkLst>
              <pc:docMk/>
              <pc:sldMasterMk cId="2188317332" sldId="2147483751"/>
              <pc:sldLayoutMk cId="3784185844" sldId="2147483767"/>
              <ac:spMk id="9" creationId="{00000000-0000-0000-0000-000000000000}"/>
            </ac:spMkLst>
          </pc:spChg>
          <pc:picChg chg="mod">
            <ac:chgData name="Dustin Rodgers" userId="4de77736-16f5-471f-bb57-3063e453934a" providerId="ADAL" clId="{D25E56C8-4DAB-4492-AC9C-63A824AE2C16}" dt="2023-09-01T15:42:39.324" v="0"/>
            <ac:picMkLst>
              <pc:docMk/>
              <pc:sldMasterMk cId="2188317332" sldId="2147483751"/>
              <pc:sldLayoutMk cId="3784185844" sldId="2147483767"/>
              <ac:picMk id="2" creationId="{00000000-0000-0000-0000-000000000000}"/>
            </ac:picMkLst>
          </pc:picChg>
        </pc:sldLayoutChg>
        <pc:sldLayoutChg chg="modSp setBg">
          <pc:chgData name="Dustin Rodgers" userId="4de77736-16f5-471f-bb57-3063e453934a" providerId="ADAL" clId="{D25E56C8-4DAB-4492-AC9C-63A824AE2C16}" dt="2023-09-01T15:44:35.973" v="143"/>
          <pc:sldLayoutMkLst>
            <pc:docMk/>
            <pc:sldMasterMk cId="2188317332" sldId="2147483751"/>
            <pc:sldLayoutMk cId="2748565568" sldId="2147483769"/>
          </pc:sldLayoutMkLst>
          <pc:spChg chg="mod">
            <ac:chgData name="Dustin Rodgers" userId="4de77736-16f5-471f-bb57-3063e453934a" providerId="ADAL" clId="{D25E56C8-4DAB-4492-AC9C-63A824AE2C16}" dt="2023-09-01T15:42:39.324" v="0"/>
            <ac:spMkLst>
              <pc:docMk/>
              <pc:sldMasterMk cId="2188317332" sldId="2147483751"/>
              <pc:sldLayoutMk cId="2748565568" sldId="2147483769"/>
              <ac:spMk id="7" creationId="{71CB1E90-A304-4D47-BBA0-6A2D5A7C94E0}"/>
            </ac:spMkLst>
          </pc:spChg>
          <pc:spChg chg="mod">
            <ac:chgData name="Dustin Rodgers" userId="4de77736-16f5-471f-bb57-3063e453934a" providerId="ADAL" clId="{D25E56C8-4DAB-4492-AC9C-63A824AE2C16}" dt="2023-09-01T15:42:39.324" v="0"/>
            <ac:spMkLst>
              <pc:docMk/>
              <pc:sldMasterMk cId="2188317332" sldId="2147483751"/>
              <pc:sldLayoutMk cId="2748565568" sldId="2147483769"/>
              <ac:spMk id="9" creationId="{00000000-0000-0000-0000-000000000000}"/>
            </ac:spMkLst>
          </pc:spChg>
          <pc:picChg chg="mod">
            <ac:chgData name="Dustin Rodgers" userId="4de77736-16f5-471f-bb57-3063e453934a" providerId="ADAL" clId="{D25E56C8-4DAB-4492-AC9C-63A824AE2C16}" dt="2023-09-01T15:42:39.324" v="0"/>
            <ac:picMkLst>
              <pc:docMk/>
              <pc:sldMasterMk cId="2188317332" sldId="2147483751"/>
              <pc:sldLayoutMk cId="2748565568" sldId="2147483769"/>
              <ac:picMk id="6" creationId="{00000000-0000-0000-0000-000000000000}"/>
            </ac:picMkLst>
          </pc:picChg>
          <pc:picChg chg="mod">
            <ac:chgData name="Dustin Rodgers" userId="4de77736-16f5-471f-bb57-3063e453934a" providerId="ADAL" clId="{D25E56C8-4DAB-4492-AC9C-63A824AE2C16}" dt="2023-09-01T15:42:39.324" v="0"/>
            <ac:picMkLst>
              <pc:docMk/>
              <pc:sldMasterMk cId="2188317332" sldId="2147483751"/>
              <pc:sldLayoutMk cId="2748565568" sldId="2147483769"/>
              <ac:picMk id="8" creationId="{E917E514-A21F-AA49-90E9-831DAA9F396F}"/>
            </ac:picMkLst>
          </pc:picChg>
        </pc:sldLayoutChg>
      </pc:sldMasterChg>
      <pc:sldMasterChg chg="addSp setBg modSldLayout">
        <pc:chgData name="Dustin Rodgers" userId="4de77736-16f5-471f-bb57-3063e453934a" providerId="ADAL" clId="{D25E56C8-4DAB-4492-AC9C-63A824AE2C16}" dt="2023-09-01T15:44:35.973" v="143"/>
        <pc:sldMasterMkLst>
          <pc:docMk/>
          <pc:sldMasterMk cId="3405736913" sldId="2147483770"/>
        </pc:sldMasterMkLst>
        <pc:picChg chg="add">
          <ac:chgData name="Dustin Rodgers" userId="4de77736-16f5-471f-bb57-3063e453934a" providerId="ADAL" clId="{D25E56C8-4DAB-4492-AC9C-63A824AE2C16}" dt="2023-09-01T15:42:41.584" v="1"/>
          <ac:picMkLst>
            <pc:docMk/>
            <pc:sldMasterMk cId="3405736913" sldId="2147483770"/>
            <ac:picMk id="4" creationId="{495393BF-B075-CC93-F8E9-05B03169D058}"/>
          </ac:picMkLst>
        </pc:picChg>
        <pc:sldLayoutChg chg="setBg">
          <pc:chgData name="Dustin Rodgers" userId="4de77736-16f5-471f-bb57-3063e453934a" providerId="ADAL" clId="{D25E56C8-4DAB-4492-AC9C-63A824AE2C16}" dt="2023-09-01T15:44:35.973" v="143"/>
          <pc:sldLayoutMkLst>
            <pc:docMk/>
            <pc:sldMasterMk cId="3405736913" sldId="2147483770"/>
            <pc:sldLayoutMk cId="2318184835" sldId="2147483771"/>
          </pc:sldLayoutMkLst>
        </pc:sldLayoutChg>
        <pc:sldLayoutChg chg="setBg">
          <pc:chgData name="Dustin Rodgers" userId="4de77736-16f5-471f-bb57-3063e453934a" providerId="ADAL" clId="{D25E56C8-4DAB-4492-AC9C-63A824AE2C16}" dt="2023-09-01T15:44:35.973" v="143"/>
          <pc:sldLayoutMkLst>
            <pc:docMk/>
            <pc:sldMasterMk cId="3405736913" sldId="2147483770"/>
            <pc:sldLayoutMk cId="3852233595" sldId="2147483772"/>
          </pc:sldLayoutMkLst>
        </pc:sldLayoutChg>
        <pc:sldLayoutChg chg="setBg">
          <pc:chgData name="Dustin Rodgers" userId="4de77736-16f5-471f-bb57-3063e453934a" providerId="ADAL" clId="{D25E56C8-4DAB-4492-AC9C-63A824AE2C16}" dt="2023-09-01T15:44:35.973" v="143"/>
          <pc:sldLayoutMkLst>
            <pc:docMk/>
            <pc:sldMasterMk cId="3405736913" sldId="2147483770"/>
            <pc:sldLayoutMk cId="4020467466" sldId="2147483773"/>
          </pc:sldLayoutMkLst>
        </pc:sldLayoutChg>
        <pc:sldLayoutChg chg="setBg">
          <pc:chgData name="Dustin Rodgers" userId="4de77736-16f5-471f-bb57-3063e453934a" providerId="ADAL" clId="{D25E56C8-4DAB-4492-AC9C-63A824AE2C16}" dt="2023-09-01T15:44:35.973" v="143"/>
          <pc:sldLayoutMkLst>
            <pc:docMk/>
            <pc:sldMasterMk cId="3405736913" sldId="2147483770"/>
            <pc:sldLayoutMk cId="1220985440" sldId="2147483774"/>
          </pc:sldLayoutMkLst>
        </pc:sldLayoutChg>
        <pc:sldLayoutChg chg="setBg">
          <pc:chgData name="Dustin Rodgers" userId="4de77736-16f5-471f-bb57-3063e453934a" providerId="ADAL" clId="{D25E56C8-4DAB-4492-AC9C-63A824AE2C16}" dt="2023-09-01T15:44:35.973" v="143"/>
          <pc:sldLayoutMkLst>
            <pc:docMk/>
            <pc:sldMasterMk cId="3405736913" sldId="2147483770"/>
            <pc:sldLayoutMk cId="2494002818" sldId="2147483775"/>
          </pc:sldLayoutMkLst>
        </pc:sldLayoutChg>
        <pc:sldLayoutChg chg="setBg">
          <pc:chgData name="Dustin Rodgers" userId="4de77736-16f5-471f-bb57-3063e453934a" providerId="ADAL" clId="{D25E56C8-4DAB-4492-AC9C-63A824AE2C16}" dt="2023-09-01T15:44:35.973" v="143"/>
          <pc:sldLayoutMkLst>
            <pc:docMk/>
            <pc:sldMasterMk cId="3405736913" sldId="2147483770"/>
            <pc:sldLayoutMk cId="1659664852" sldId="2147483776"/>
          </pc:sldLayoutMkLst>
        </pc:sldLayoutChg>
        <pc:sldLayoutChg chg="setBg">
          <pc:chgData name="Dustin Rodgers" userId="4de77736-16f5-471f-bb57-3063e453934a" providerId="ADAL" clId="{D25E56C8-4DAB-4492-AC9C-63A824AE2C16}" dt="2023-09-01T15:44:35.973" v="143"/>
          <pc:sldLayoutMkLst>
            <pc:docMk/>
            <pc:sldMasterMk cId="3405736913" sldId="2147483770"/>
            <pc:sldLayoutMk cId="3496285914" sldId="2147483777"/>
          </pc:sldLayoutMkLst>
        </pc:sldLayoutChg>
        <pc:sldLayoutChg chg="setBg">
          <pc:chgData name="Dustin Rodgers" userId="4de77736-16f5-471f-bb57-3063e453934a" providerId="ADAL" clId="{D25E56C8-4DAB-4492-AC9C-63A824AE2C16}" dt="2023-09-01T15:44:35.973" v="143"/>
          <pc:sldLayoutMkLst>
            <pc:docMk/>
            <pc:sldMasterMk cId="3405736913" sldId="2147483770"/>
            <pc:sldLayoutMk cId="3354744631" sldId="2147483778"/>
          </pc:sldLayoutMkLst>
        </pc:sldLayoutChg>
        <pc:sldLayoutChg chg="setBg">
          <pc:chgData name="Dustin Rodgers" userId="4de77736-16f5-471f-bb57-3063e453934a" providerId="ADAL" clId="{D25E56C8-4DAB-4492-AC9C-63A824AE2C16}" dt="2023-09-01T15:44:35.973" v="143"/>
          <pc:sldLayoutMkLst>
            <pc:docMk/>
            <pc:sldMasterMk cId="3405736913" sldId="2147483770"/>
            <pc:sldLayoutMk cId="3829991090" sldId="2147483779"/>
          </pc:sldLayoutMkLst>
        </pc:sldLayoutChg>
      </pc:sldMasterChg>
      <pc:sldMasterChg chg="addSp setBg modSldLayout">
        <pc:chgData name="Dustin Rodgers" userId="4de77736-16f5-471f-bb57-3063e453934a" providerId="ADAL" clId="{D25E56C8-4DAB-4492-AC9C-63A824AE2C16}" dt="2023-09-01T15:44:35.973" v="143"/>
        <pc:sldMasterMkLst>
          <pc:docMk/>
          <pc:sldMasterMk cId="4257968002" sldId="2147483780"/>
        </pc:sldMasterMkLst>
        <pc:picChg chg="add">
          <ac:chgData name="Dustin Rodgers" userId="4de77736-16f5-471f-bb57-3063e453934a" providerId="ADAL" clId="{D25E56C8-4DAB-4492-AC9C-63A824AE2C16}" dt="2023-09-01T15:43:05.224" v="134"/>
          <ac:picMkLst>
            <pc:docMk/>
            <pc:sldMasterMk cId="4257968002" sldId="2147483780"/>
            <ac:picMk id="4" creationId="{4923F552-4973-B57C-B5B5-F33655DD414A}"/>
          </ac:picMkLst>
        </pc:picChg>
        <pc:sldLayoutChg chg="setBg">
          <pc:chgData name="Dustin Rodgers" userId="4de77736-16f5-471f-bb57-3063e453934a" providerId="ADAL" clId="{D25E56C8-4DAB-4492-AC9C-63A824AE2C16}" dt="2023-09-01T15:44:35.973" v="143"/>
          <pc:sldLayoutMkLst>
            <pc:docMk/>
            <pc:sldMasterMk cId="4257968002" sldId="2147483780"/>
            <pc:sldLayoutMk cId="2022495321" sldId="2147483781"/>
          </pc:sldLayoutMkLst>
        </pc:sldLayoutChg>
        <pc:sldLayoutChg chg="setBg">
          <pc:chgData name="Dustin Rodgers" userId="4de77736-16f5-471f-bb57-3063e453934a" providerId="ADAL" clId="{D25E56C8-4DAB-4492-AC9C-63A824AE2C16}" dt="2023-09-01T15:44:35.973" v="143"/>
          <pc:sldLayoutMkLst>
            <pc:docMk/>
            <pc:sldMasterMk cId="4257968002" sldId="2147483780"/>
            <pc:sldLayoutMk cId="573838889" sldId="2147483782"/>
          </pc:sldLayoutMkLst>
        </pc:sldLayoutChg>
        <pc:sldLayoutChg chg="setBg">
          <pc:chgData name="Dustin Rodgers" userId="4de77736-16f5-471f-bb57-3063e453934a" providerId="ADAL" clId="{D25E56C8-4DAB-4492-AC9C-63A824AE2C16}" dt="2023-09-01T15:44:35.973" v="143"/>
          <pc:sldLayoutMkLst>
            <pc:docMk/>
            <pc:sldMasterMk cId="4257968002" sldId="2147483780"/>
            <pc:sldLayoutMk cId="615900647" sldId="2147483783"/>
          </pc:sldLayoutMkLst>
        </pc:sldLayoutChg>
        <pc:sldLayoutChg chg="setBg">
          <pc:chgData name="Dustin Rodgers" userId="4de77736-16f5-471f-bb57-3063e453934a" providerId="ADAL" clId="{D25E56C8-4DAB-4492-AC9C-63A824AE2C16}" dt="2023-09-01T15:44:35.973" v="143"/>
          <pc:sldLayoutMkLst>
            <pc:docMk/>
            <pc:sldMasterMk cId="4257968002" sldId="2147483780"/>
            <pc:sldLayoutMk cId="3543664245" sldId="2147483784"/>
          </pc:sldLayoutMkLst>
        </pc:sldLayoutChg>
        <pc:sldLayoutChg chg="setBg">
          <pc:chgData name="Dustin Rodgers" userId="4de77736-16f5-471f-bb57-3063e453934a" providerId="ADAL" clId="{D25E56C8-4DAB-4492-AC9C-63A824AE2C16}" dt="2023-09-01T15:44:35.973" v="143"/>
          <pc:sldLayoutMkLst>
            <pc:docMk/>
            <pc:sldMasterMk cId="4257968002" sldId="2147483780"/>
            <pc:sldLayoutMk cId="765385202" sldId="2147483785"/>
          </pc:sldLayoutMkLst>
        </pc:sldLayoutChg>
        <pc:sldLayoutChg chg="setBg">
          <pc:chgData name="Dustin Rodgers" userId="4de77736-16f5-471f-bb57-3063e453934a" providerId="ADAL" clId="{D25E56C8-4DAB-4492-AC9C-63A824AE2C16}" dt="2023-09-01T15:44:35.973" v="143"/>
          <pc:sldLayoutMkLst>
            <pc:docMk/>
            <pc:sldMasterMk cId="4257968002" sldId="2147483780"/>
            <pc:sldLayoutMk cId="1117631695" sldId="2147483786"/>
          </pc:sldLayoutMkLst>
        </pc:sldLayoutChg>
        <pc:sldLayoutChg chg="setBg">
          <pc:chgData name="Dustin Rodgers" userId="4de77736-16f5-471f-bb57-3063e453934a" providerId="ADAL" clId="{D25E56C8-4DAB-4492-AC9C-63A824AE2C16}" dt="2023-09-01T15:44:35.973" v="143"/>
          <pc:sldLayoutMkLst>
            <pc:docMk/>
            <pc:sldMasterMk cId="4257968002" sldId="2147483780"/>
            <pc:sldLayoutMk cId="2316706550" sldId="2147483787"/>
          </pc:sldLayoutMkLst>
        </pc:sldLayoutChg>
        <pc:sldLayoutChg chg="setBg">
          <pc:chgData name="Dustin Rodgers" userId="4de77736-16f5-471f-bb57-3063e453934a" providerId="ADAL" clId="{D25E56C8-4DAB-4492-AC9C-63A824AE2C16}" dt="2023-09-01T15:44:35.973" v="143"/>
          <pc:sldLayoutMkLst>
            <pc:docMk/>
            <pc:sldMasterMk cId="4257968002" sldId="2147483780"/>
            <pc:sldLayoutMk cId="4071909515" sldId="2147483788"/>
          </pc:sldLayoutMkLst>
        </pc:sldLayoutChg>
      </pc:sldMasterChg>
      <pc:sldMasterChg chg="addSp setBg modSldLayout">
        <pc:chgData name="Dustin Rodgers" userId="4de77736-16f5-471f-bb57-3063e453934a" providerId="ADAL" clId="{D25E56C8-4DAB-4492-AC9C-63A824AE2C16}" dt="2023-09-01T15:44:35.973" v="143"/>
        <pc:sldMasterMkLst>
          <pc:docMk/>
          <pc:sldMasterMk cId="1706239079" sldId="2147483789"/>
        </pc:sldMasterMkLst>
        <pc:picChg chg="add">
          <ac:chgData name="Dustin Rodgers" userId="4de77736-16f5-471f-bb57-3063e453934a" providerId="ADAL" clId="{D25E56C8-4DAB-4492-AC9C-63A824AE2C16}" dt="2023-09-01T15:43:15.412" v="135"/>
          <ac:picMkLst>
            <pc:docMk/>
            <pc:sldMasterMk cId="1706239079" sldId="2147483789"/>
            <ac:picMk id="4" creationId="{970E1122-3262-748E-F166-1831F2F7C7CB}"/>
          </ac:picMkLst>
        </pc:picChg>
        <pc:sldLayoutChg chg="setBg">
          <pc:chgData name="Dustin Rodgers" userId="4de77736-16f5-471f-bb57-3063e453934a" providerId="ADAL" clId="{D25E56C8-4DAB-4492-AC9C-63A824AE2C16}" dt="2023-09-01T15:44:35.973" v="143"/>
          <pc:sldLayoutMkLst>
            <pc:docMk/>
            <pc:sldMasterMk cId="1706239079" sldId="2147483789"/>
            <pc:sldLayoutMk cId="2227851913" sldId="2147483790"/>
          </pc:sldLayoutMkLst>
        </pc:sldLayoutChg>
        <pc:sldLayoutChg chg="setBg">
          <pc:chgData name="Dustin Rodgers" userId="4de77736-16f5-471f-bb57-3063e453934a" providerId="ADAL" clId="{D25E56C8-4DAB-4492-AC9C-63A824AE2C16}" dt="2023-09-01T15:44:35.973" v="143"/>
          <pc:sldLayoutMkLst>
            <pc:docMk/>
            <pc:sldMasterMk cId="1706239079" sldId="2147483789"/>
            <pc:sldLayoutMk cId="3369055081" sldId="2147483791"/>
          </pc:sldLayoutMkLst>
        </pc:sldLayoutChg>
        <pc:sldLayoutChg chg="setBg">
          <pc:chgData name="Dustin Rodgers" userId="4de77736-16f5-471f-bb57-3063e453934a" providerId="ADAL" clId="{D25E56C8-4DAB-4492-AC9C-63A824AE2C16}" dt="2023-09-01T15:44:35.973" v="143"/>
          <pc:sldLayoutMkLst>
            <pc:docMk/>
            <pc:sldMasterMk cId="1706239079" sldId="2147483789"/>
            <pc:sldLayoutMk cId="2432900072" sldId="2147483792"/>
          </pc:sldLayoutMkLst>
        </pc:sldLayoutChg>
        <pc:sldLayoutChg chg="setBg">
          <pc:chgData name="Dustin Rodgers" userId="4de77736-16f5-471f-bb57-3063e453934a" providerId="ADAL" clId="{D25E56C8-4DAB-4492-AC9C-63A824AE2C16}" dt="2023-09-01T15:44:35.973" v="143"/>
          <pc:sldLayoutMkLst>
            <pc:docMk/>
            <pc:sldMasterMk cId="1706239079" sldId="2147483789"/>
            <pc:sldLayoutMk cId="3906378003" sldId="2147483793"/>
          </pc:sldLayoutMkLst>
        </pc:sldLayoutChg>
        <pc:sldLayoutChg chg="setBg">
          <pc:chgData name="Dustin Rodgers" userId="4de77736-16f5-471f-bb57-3063e453934a" providerId="ADAL" clId="{D25E56C8-4DAB-4492-AC9C-63A824AE2C16}" dt="2023-09-01T15:44:35.973" v="143"/>
          <pc:sldLayoutMkLst>
            <pc:docMk/>
            <pc:sldMasterMk cId="1706239079" sldId="2147483789"/>
            <pc:sldLayoutMk cId="1288611694" sldId="2147483794"/>
          </pc:sldLayoutMkLst>
        </pc:sldLayoutChg>
        <pc:sldLayoutChg chg="setBg">
          <pc:chgData name="Dustin Rodgers" userId="4de77736-16f5-471f-bb57-3063e453934a" providerId="ADAL" clId="{D25E56C8-4DAB-4492-AC9C-63A824AE2C16}" dt="2023-09-01T15:44:35.973" v="143"/>
          <pc:sldLayoutMkLst>
            <pc:docMk/>
            <pc:sldMasterMk cId="1706239079" sldId="2147483789"/>
            <pc:sldLayoutMk cId="2631686117" sldId="2147483795"/>
          </pc:sldLayoutMkLst>
        </pc:sldLayoutChg>
        <pc:sldLayoutChg chg="setBg">
          <pc:chgData name="Dustin Rodgers" userId="4de77736-16f5-471f-bb57-3063e453934a" providerId="ADAL" clId="{D25E56C8-4DAB-4492-AC9C-63A824AE2C16}" dt="2023-09-01T15:44:35.973" v="143"/>
          <pc:sldLayoutMkLst>
            <pc:docMk/>
            <pc:sldMasterMk cId="1706239079" sldId="2147483789"/>
            <pc:sldLayoutMk cId="1466121086" sldId="2147483796"/>
          </pc:sldLayoutMkLst>
        </pc:sldLayoutChg>
        <pc:sldLayoutChg chg="setBg">
          <pc:chgData name="Dustin Rodgers" userId="4de77736-16f5-471f-bb57-3063e453934a" providerId="ADAL" clId="{D25E56C8-4DAB-4492-AC9C-63A824AE2C16}" dt="2023-09-01T15:44:35.973" v="143"/>
          <pc:sldLayoutMkLst>
            <pc:docMk/>
            <pc:sldMasterMk cId="1706239079" sldId="2147483789"/>
            <pc:sldLayoutMk cId="698034781" sldId="2147483797"/>
          </pc:sldLayoutMkLst>
        </pc:sldLayoutChg>
      </pc:sldMasterChg>
      <pc:sldMasterChg chg="addSp setBg modSldLayout">
        <pc:chgData name="Dustin Rodgers" userId="4de77736-16f5-471f-bb57-3063e453934a" providerId="ADAL" clId="{D25E56C8-4DAB-4492-AC9C-63A824AE2C16}" dt="2023-09-01T15:44:35.973" v="143"/>
        <pc:sldMasterMkLst>
          <pc:docMk/>
          <pc:sldMasterMk cId="4021509829" sldId="2147483798"/>
        </pc:sldMasterMkLst>
        <pc:picChg chg="add">
          <ac:chgData name="Dustin Rodgers" userId="4de77736-16f5-471f-bb57-3063e453934a" providerId="ADAL" clId="{D25E56C8-4DAB-4492-AC9C-63A824AE2C16}" dt="2023-09-01T15:43:24.345" v="136"/>
          <ac:picMkLst>
            <pc:docMk/>
            <pc:sldMasterMk cId="4021509829" sldId="2147483798"/>
            <ac:picMk id="4" creationId="{43387B8A-E2D9-55AF-1D4B-4B7ACCCDF835}"/>
          </ac:picMkLst>
        </pc:picChg>
        <pc:sldLayoutChg chg="setBg">
          <pc:chgData name="Dustin Rodgers" userId="4de77736-16f5-471f-bb57-3063e453934a" providerId="ADAL" clId="{D25E56C8-4DAB-4492-AC9C-63A824AE2C16}" dt="2023-09-01T15:44:35.973" v="143"/>
          <pc:sldLayoutMkLst>
            <pc:docMk/>
            <pc:sldMasterMk cId="4021509829" sldId="2147483798"/>
            <pc:sldLayoutMk cId="735165137" sldId="2147483799"/>
          </pc:sldLayoutMkLst>
        </pc:sldLayoutChg>
        <pc:sldLayoutChg chg="setBg">
          <pc:chgData name="Dustin Rodgers" userId="4de77736-16f5-471f-bb57-3063e453934a" providerId="ADAL" clId="{D25E56C8-4DAB-4492-AC9C-63A824AE2C16}" dt="2023-09-01T15:44:35.973" v="143"/>
          <pc:sldLayoutMkLst>
            <pc:docMk/>
            <pc:sldMasterMk cId="4021509829" sldId="2147483798"/>
            <pc:sldLayoutMk cId="139289402" sldId="2147483800"/>
          </pc:sldLayoutMkLst>
        </pc:sldLayoutChg>
        <pc:sldLayoutChg chg="setBg">
          <pc:chgData name="Dustin Rodgers" userId="4de77736-16f5-471f-bb57-3063e453934a" providerId="ADAL" clId="{D25E56C8-4DAB-4492-AC9C-63A824AE2C16}" dt="2023-09-01T15:44:35.973" v="143"/>
          <pc:sldLayoutMkLst>
            <pc:docMk/>
            <pc:sldMasterMk cId="4021509829" sldId="2147483798"/>
            <pc:sldLayoutMk cId="964309863" sldId="2147483801"/>
          </pc:sldLayoutMkLst>
        </pc:sldLayoutChg>
        <pc:sldLayoutChg chg="setBg">
          <pc:chgData name="Dustin Rodgers" userId="4de77736-16f5-471f-bb57-3063e453934a" providerId="ADAL" clId="{D25E56C8-4DAB-4492-AC9C-63A824AE2C16}" dt="2023-09-01T15:44:35.973" v="143"/>
          <pc:sldLayoutMkLst>
            <pc:docMk/>
            <pc:sldMasterMk cId="4021509829" sldId="2147483798"/>
            <pc:sldLayoutMk cId="2421113380" sldId="2147483802"/>
          </pc:sldLayoutMkLst>
        </pc:sldLayoutChg>
        <pc:sldLayoutChg chg="setBg">
          <pc:chgData name="Dustin Rodgers" userId="4de77736-16f5-471f-bb57-3063e453934a" providerId="ADAL" clId="{D25E56C8-4DAB-4492-AC9C-63A824AE2C16}" dt="2023-09-01T15:44:35.973" v="143"/>
          <pc:sldLayoutMkLst>
            <pc:docMk/>
            <pc:sldMasterMk cId="4021509829" sldId="2147483798"/>
            <pc:sldLayoutMk cId="1939117434" sldId="2147483803"/>
          </pc:sldLayoutMkLst>
        </pc:sldLayoutChg>
        <pc:sldLayoutChg chg="setBg">
          <pc:chgData name="Dustin Rodgers" userId="4de77736-16f5-471f-bb57-3063e453934a" providerId="ADAL" clId="{D25E56C8-4DAB-4492-AC9C-63A824AE2C16}" dt="2023-09-01T15:44:35.973" v="143"/>
          <pc:sldLayoutMkLst>
            <pc:docMk/>
            <pc:sldMasterMk cId="4021509829" sldId="2147483798"/>
            <pc:sldLayoutMk cId="1779100613" sldId="2147483804"/>
          </pc:sldLayoutMkLst>
        </pc:sldLayoutChg>
        <pc:sldLayoutChg chg="setBg">
          <pc:chgData name="Dustin Rodgers" userId="4de77736-16f5-471f-bb57-3063e453934a" providerId="ADAL" clId="{D25E56C8-4DAB-4492-AC9C-63A824AE2C16}" dt="2023-09-01T15:44:35.973" v="143"/>
          <pc:sldLayoutMkLst>
            <pc:docMk/>
            <pc:sldMasterMk cId="4021509829" sldId="2147483798"/>
            <pc:sldLayoutMk cId="4131877025" sldId="2147483805"/>
          </pc:sldLayoutMkLst>
        </pc:sldLayoutChg>
        <pc:sldLayoutChg chg="setBg">
          <pc:chgData name="Dustin Rodgers" userId="4de77736-16f5-471f-bb57-3063e453934a" providerId="ADAL" clId="{D25E56C8-4DAB-4492-AC9C-63A824AE2C16}" dt="2023-09-01T15:44:35.973" v="143"/>
          <pc:sldLayoutMkLst>
            <pc:docMk/>
            <pc:sldMasterMk cId="4021509829" sldId="2147483798"/>
            <pc:sldLayoutMk cId="3200180853" sldId="214748380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A4E8B8-5DC1-4BBF-A02C-700B3FA211A7}" type="doc">
      <dgm:prSet loTypeId="urn:microsoft.com/office/officeart/2005/8/layout/process1" loCatId="process" qsTypeId="urn:microsoft.com/office/officeart/2005/8/quickstyle/3d3" qsCatId="3D" csTypeId="urn:microsoft.com/office/officeart/2005/8/colors/accent1_2" csCatId="accent1" phldr="1"/>
      <dgm:spPr/>
    </dgm:pt>
    <dgm:pt modelId="{7A8E5614-8334-43EA-B5A4-4626CAB7A49A}">
      <dgm:prSet phldrT="[Text]" custT="1"/>
      <dgm:spPr/>
      <dgm:t>
        <a:bodyPr/>
        <a:lstStyle/>
        <a:p>
          <a:r>
            <a:rPr lang="en-US" sz="1800" dirty="0"/>
            <a:t>Sound Power, dB</a:t>
          </a:r>
        </a:p>
      </dgm:t>
    </dgm:pt>
    <dgm:pt modelId="{A8A79ACA-08ED-4FA9-9C1D-8C596786584E}" type="parTrans" cxnId="{CEFB19C9-0DFA-4DB6-B177-DA068B0A9D54}">
      <dgm:prSet/>
      <dgm:spPr/>
      <dgm:t>
        <a:bodyPr/>
        <a:lstStyle/>
        <a:p>
          <a:endParaRPr lang="en-US"/>
        </a:p>
      </dgm:t>
    </dgm:pt>
    <dgm:pt modelId="{A46494B9-ED22-4C57-BAA1-F2D543745A93}" type="sibTrans" cxnId="{CEFB19C9-0DFA-4DB6-B177-DA068B0A9D54}">
      <dgm:prSet/>
      <dgm:spPr/>
      <dgm:t>
        <a:bodyPr/>
        <a:lstStyle/>
        <a:p>
          <a:endParaRPr lang="en-US" dirty="0"/>
        </a:p>
      </dgm:t>
    </dgm:pt>
    <dgm:pt modelId="{9903558B-4ED5-489F-9FBF-3DA1CB865DF5}">
      <dgm:prSet phldrT="[Text]" custT="1"/>
      <dgm:spPr/>
      <dgm:t>
        <a:bodyPr/>
        <a:lstStyle/>
        <a:p>
          <a:r>
            <a:rPr lang="en-US" sz="1800" dirty="0"/>
            <a:t>Attenuation, dB</a:t>
          </a:r>
        </a:p>
      </dgm:t>
    </dgm:pt>
    <dgm:pt modelId="{A4541CE0-5EB3-434A-BE9A-99E5BF23D81A}" type="parTrans" cxnId="{A450FB28-89EA-4D9D-AB7C-D309E7F6D95F}">
      <dgm:prSet/>
      <dgm:spPr/>
      <dgm:t>
        <a:bodyPr/>
        <a:lstStyle/>
        <a:p>
          <a:endParaRPr lang="en-US"/>
        </a:p>
      </dgm:t>
    </dgm:pt>
    <dgm:pt modelId="{5A605C0E-2F9E-4D30-AC76-A371AA95CC99}" type="sibTrans" cxnId="{A450FB28-89EA-4D9D-AB7C-D309E7F6D95F}">
      <dgm:prSet/>
      <dgm:spPr/>
      <dgm:t>
        <a:bodyPr/>
        <a:lstStyle/>
        <a:p>
          <a:endParaRPr lang="en-US" dirty="0"/>
        </a:p>
      </dgm:t>
    </dgm:pt>
    <dgm:pt modelId="{811F06B1-2EE8-428A-A4DB-C65098FA398E}">
      <dgm:prSet phldrT="[Text]" custT="1"/>
      <dgm:spPr/>
      <dgm:t>
        <a:bodyPr/>
        <a:lstStyle/>
        <a:p>
          <a:r>
            <a:rPr lang="en-US" sz="1600" dirty="0"/>
            <a:t>Sound Pressure, dB</a:t>
          </a:r>
        </a:p>
      </dgm:t>
    </dgm:pt>
    <dgm:pt modelId="{869D1DEE-D699-4D4B-B2C3-E1C2C16992DC}" type="parTrans" cxnId="{E21160DD-607F-42C6-9E36-62921F94DBBA}">
      <dgm:prSet/>
      <dgm:spPr/>
      <dgm:t>
        <a:bodyPr/>
        <a:lstStyle/>
        <a:p>
          <a:endParaRPr lang="en-US"/>
        </a:p>
      </dgm:t>
    </dgm:pt>
    <dgm:pt modelId="{61894620-F12B-4E5D-8CD8-00F6D0DED130}" type="sibTrans" cxnId="{E21160DD-607F-42C6-9E36-62921F94DBBA}">
      <dgm:prSet/>
      <dgm:spPr/>
      <dgm:t>
        <a:bodyPr/>
        <a:lstStyle/>
        <a:p>
          <a:endParaRPr lang="en-US"/>
        </a:p>
      </dgm:t>
    </dgm:pt>
    <dgm:pt modelId="{A1523805-2356-4734-B33A-810952F9DA78}" type="pres">
      <dgm:prSet presAssocID="{1DA4E8B8-5DC1-4BBF-A02C-700B3FA211A7}" presName="Name0" presStyleCnt="0">
        <dgm:presLayoutVars>
          <dgm:dir/>
          <dgm:resizeHandles val="exact"/>
        </dgm:presLayoutVars>
      </dgm:prSet>
      <dgm:spPr/>
    </dgm:pt>
    <dgm:pt modelId="{F4C0C6D7-DE55-4332-97CB-FC53AC7FC267}" type="pres">
      <dgm:prSet presAssocID="{7A8E5614-8334-43EA-B5A4-4626CAB7A49A}" presName="node" presStyleLbl="node1" presStyleIdx="0" presStyleCnt="3" custScaleX="187636" custScaleY="179712" custLinFactX="-67173" custLinFactNeighborX="-100000" custLinFactNeighborY="-1960">
        <dgm:presLayoutVars>
          <dgm:bulletEnabled val="1"/>
        </dgm:presLayoutVars>
      </dgm:prSet>
      <dgm:spPr/>
    </dgm:pt>
    <dgm:pt modelId="{38680E28-0955-4DB3-9B42-48BA428420CA}" type="pres">
      <dgm:prSet presAssocID="{A46494B9-ED22-4C57-BAA1-F2D543745A93}" presName="sibTrans" presStyleLbl="sibTrans2D1" presStyleIdx="0" presStyleCnt="2"/>
      <dgm:spPr/>
    </dgm:pt>
    <dgm:pt modelId="{953AD549-0BFC-40C9-919C-77A0173E4FDD}" type="pres">
      <dgm:prSet presAssocID="{A46494B9-ED22-4C57-BAA1-F2D543745A93}" presName="connectorText" presStyleLbl="sibTrans2D1" presStyleIdx="0" presStyleCnt="2"/>
      <dgm:spPr/>
    </dgm:pt>
    <dgm:pt modelId="{B9602217-9A93-49E0-9053-E60476EC3D78}" type="pres">
      <dgm:prSet presAssocID="{9903558B-4ED5-489F-9FBF-3DA1CB865DF5}" presName="node" presStyleLbl="node1" presStyleIdx="1" presStyleCnt="3" custScaleX="202382" custScaleY="179903">
        <dgm:presLayoutVars>
          <dgm:bulletEnabled val="1"/>
        </dgm:presLayoutVars>
      </dgm:prSet>
      <dgm:spPr/>
    </dgm:pt>
    <dgm:pt modelId="{83981D20-0188-433D-932F-AF0EEC798660}" type="pres">
      <dgm:prSet presAssocID="{5A605C0E-2F9E-4D30-AC76-A371AA95CC99}" presName="sibTrans" presStyleLbl="sibTrans2D1" presStyleIdx="1" presStyleCnt="2"/>
      <dgm:spPr/>
    </dgm:pt>
    <dgm:pt modelId="{0C68A5A8-0DDB-425C-BF62-28995BD98CD3}" type="pres">
      <dgm:prSet presAssocID="{5A605C0E-2F9E-4D30-AC76-A371AA95CC99}" presName="connectorText" presStyleLbl="sibTrans2D1" presStyleIdx="1" presStyleCnt="2"/>
      <dgm:spPr/>
    </dgm:pt>
    <dgm:pt modelId="{E6BD770A-4039-4EC7-9864-CED51079D080}" type="pres">
      <dgm:prSet presAssocID="{811F06B1-2EE8-428A-A4DB-C65098FA398E}" presName="node" presStyleLbl="node1" presStyleIdx="2" presStyleCnt="3" custScaleX="170850" custScaleY="179903">
        <dgm:presLayoutVars>
          <dgm:bulletEnabled val="1"/>
        </dgm:presLayoutVars>
      </dgm:prSet>
      <dgm:spPr/>
    </dgm:pt>
  </dgm:ptLst>
  <dgm:cxnLst>
    <dgm:cxn modelId="{ACE39E05-0823-4C06-B767-2F7BFE23645E}" type="presOf" srcId="{A46494B9-ED22-4C57-BAA1-F2D543745A93}" destId="{953AD549-0BFC-40C9-919C-77A0173E4FDD}" srcOrd="1" destOrd="0" presId="urn:microsoft.com/office/officeart/2005/8/layout/process1"/>
    <dgm:cxn modelId="{A450FB28-89EA-4D9D-AB7C-D309E7F6D95F}" srcId="{1DA4E8B8-5DC1-4BBF-A02C-700B3FA211A7}" destId="{9903558B-4ED5-489F-9FBF-3DA1CB865DF5}" srcOrd="1" destOrd="0" parTransId="{A4541CE0-5EB3-434A-BE9A-99E5BF23D81A}" sibTransId="{5A605C0E-2F9E-4D30-AC76-A371AA95CC99}"/>
    <dgm:cxn modelId="{04E92A33-A1D8-4360-9079-DABD5020B33F}" type="presOf" srcId="{5A605C0E-2F9E-4D30-AC76-A371AA95CC99}" destId="{0C68A5A8-0DDB-425C-BF62-28995BD98CD3}" srcOrd="1" destOrd="0" presId="urn:microsoft.com/office/officeart/2005/8/layout/process1"/>
    <dgm:cxn modelId="{22CE463B-E8ED-4414-8EAF-2A10633145EA}" type="presOf" srcId="{A46494B9-ED22-4C57-BAA1-F2D543745A93}" destId="{38680E28-0955-4DB3-9B42-48BA428420CA}" srcOrd="0" destOrd="0" presId="urn:microsoft.com/office/officeart/2005/8/layout/process1"/>
    <dgm:cxn modelId="{DDB07085-EDAE-4CB9-A160-886941DDEBEC}" type="presOf" srcId="{5A605C0E-2F9E-4D30-AC76-A371AA95CC99}" destId="{83981D20-0188-433D-932F-AF0EEC798660}" srcOrd="0" destOrd="0" presId="urn:microsoft.com/office/officeart/2005/8/layout/process1"/>
    <dgm:cxn modelId="{9E24549D-718B-45D8-BF5F-C30912AB28DA}" type="presOf" srcId="{7A8E5614-8334-43EA-B5A4-4626CAB7A49A}" destId="{F4C0C6D7-DE55-4332-97CB-FC53AC7FC267}" srcOrd="0" destOrd="0" presId="urn:microsoft.com/office/officeart/2005/8/layout/process1"/>
    <dgm:cxn modelId="{328738B2-26A3-4852-9F50-01929E57B29F}" type="presOf" srcId="{9903558B-4ED5-489F-9FBF-3DA1CB865DF5}" destId="{B9602217-9A93-49E0-9053-E60476EC3D78}" srcOrd="0" destOrd="0" presId="urn:microsoft.com/office/officeart/2005/8/layout/process1"/>
    <dgm:cxn modelId="{CEFB19C9-0DFA-4DB6-B177-DA068B0A9D54}" srcId="{1DA4E8B8-5DC1-4BBF-A02C-700B3FA211A7}" destId="{7A8E5614-8334-43EA-B5A4-4626CAB7A49A}" srcOrd="0" destOrd="0" parTransId="{A8A79ACA-08ED-4FA9-9C1D-8C596786584E}" sibTransId="{A46494B9-ED22-4C57-BAA1-F2D543745A93}"/>
    <dgm:cxn modelId="{E21160DD-607F-42C6-9E36-62921F94DBBA}" srcId="{1DA4E8B8-5DC1-4BBF-A02C-700B3FA211A7}" destId="{811F06B1-2EE8-428A-A4DB-C65098FA398E}" srcOrd="2" destOrd="0" parTransId="{869D1DEE-D699-4D4B-B2C3-E1C2C16992DC}" sibTransId="{61894620-F12B-4E5D-8CD8-00F6D0DED130}"/>
    <dgm:cxn modelId="{77BACCEB-55C1-49C0-ACD6-6BD95A4A97B7}" type="presOf" srcId="{811F06B1-2EE8-428A-A4DB-C65098FA398E}" destId="{E6BD770A-4039-4EC7-9864-CED51079D080}" srcOrd="0" destOrd="0" presId="urn:microsoft.com/office/officeart/2005/8/layout/process1"/>
    <dgm:cxn modelId="{61FF50FA-7E6A-41D9-8D01-5EE689AE0AB9}" type="presOf" srcId="{1DA4E8B8-5DC1-4BBF-A02C-700B3FA211A7}" destId="{A1523805-2356-4734-B33A-810952F9DA78}" srcOrd="0" destOrd="0" presId="urn:microsoft.com/office/officeart/2005/8/layout/process1"/>
    <dgm:cxn modelId="{DEDE020C-6EB5-4E49-9B71-7B3E9E6A3CEE}" type="presParOf" srcId="{A1523805-2356-4734-B33A-810952F9DA78}" destId="{F4C0C6D7-DE55-4332-97CB-FC53AC7FC267}" srcOrd="0" destOrd="0" presId="urn:microsoft.com/office/officeart/2005/8/layout/process1"/>
    <dgm:cxn modelId="{326F5E7F-0E12-4FA4-8C27-D048449D8C85}" type="presParOf" srcId="{A1523805-2356-4734-B33A-810952F9DA78}" destId="{38680E28-0955-4DB3-9B42-48BA428420CA}" srcOrd="1" destOrd="0" presId="urn:microsoft.com/office/officeart/2005/8/layout/process1"/>
    <dgm:cxn modelId="{2CFAD5EA-CABD-43BD-8B67-D98786D3329D}" type="presParOf" srcId="{38680E28-0955-4DB3-9B42-48BA428420CA}" destId="{953AD549-0BFC-40C9-919C-77A0173E4FDD}" srcOrd="0" destOrd="0" presId="urn:microsoft.com/office/officeart/2005/8/layout/process1"/>
    <dgm:cxn modelId="{A3547BD4-F02F-44C1-8EFD-FCD9909974E0}" type="presParOf" srcId="{A1523805-2356-4734-B33A-810952F9DA78}" destId="{B9602217-9A93-49E0-9053-E60476EC3D78}" srcOrd="2" destOrd="0" presId="urn:microsoft.com/office/officeart/2005/8/layout/process1"/>
    <dgm:cxn modelId="{2B440175-F120-4CEA-861C-F693314639C9}" type="presParOf" srcId="{A1523805-2356-4734-B33A-810952F9DA78}" destId="{83981D20-0188-433D-932F-AF0EEC798660}" srcOrd="3" destOrd="0" presId="urn:microsoft.com/office/officeart/2005/8/layout/process1"/>
    <dgm:cxn modelId="{18A14203-1CAC-4650-B92B-AE81700AE88F}" type="presParOf" srcId="{83981D20-0188-433D-932F-AF0EEC798660}" destId="{0C68A5A8-0DDB-425C-BF62-28995BD98CD3}" srcOrd="0" destOrd="0" presId="urn:microsoft.com/office/officeart/2005/8/layout/process1"/>
    <dgm:cxn modelId="{8D107DBB-FDFD-4EEB-ABE1-1792913D8F97}" type="presParOf" srcId="{A1523805-2356-4734-B33A-810952F9DA78}" destId="{E6BD770A-4039-4EC7-9864-CED51079D08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A4E8B8-5DC1-4BBF-A02C-700B3FA211A7}" type="doc">
      <dgm:prSet loTypeId="urn:microsoft.com/office/officeart/2005/8/layout/process1" loCatId="process" qsTypeId="urn:microsoft.com/office/officeart/2005/8/quickstyle/3d3" qsCatId="3D" csTypeId="urn:microsoft.com/office/officeart/2005/8/colors/accent1_2" csCatId="accent1" phldr="1"/>
      <dgm:spPr/>
    </dgm:pt>
    <dgm:pt modelId="{7A8E5614-8334-43EA-B5A4-4626CAB7A49A}">
      <dgm:prSet phldrT="[Text]" custT="1"/>
      <dgm:spPr/>
      <dgm:t>
        <a:bodyPr/>
        <a:lstStyle/>
        <a:p>
          <a:r>
            <a:rPr lang="en-US" sz="1800" dirty="0"/>
            <a:t>Typically longer path</a:t>
          </a:r>
        </a:p>
      </dgm:t>
    </dgm:pt>
    <dgm:pt modelId="{A8A79ACA-08ED-4FA9-9C1D-8C596786584E}" type="parTrans" cxnId="{CEFB19C9-0DFA-4DB6-B177-DA068B0A9D54}">
      <dgm:prSet/>
      <dgm:spPr/>
      <dgm:t>
        <a:bodyPr/>
        <a:lstStyle/>
        <a:p>
          <a:endParaRPr lang="en-US"/>
        </a:p>
      </dgm:t>
    </dgm:pt>
    <dgm:pt modelId="{A46494B9-ED22-4C57-BAA1-F2D543745A93}" type="sibTrans" cxnId="{CEFB19C9-0DFA-4DB6-B177-DA068B0A9D54}">
      <dgm:prSet/>
      <dgm:spPr/>
      <dgm:t>
        <a:bodyPr/>
        <a:lstStyle/>
        <a:p>
          <a:endParaRPr lang="en-US" dirty="0"/>
        </a:p>
      </dgm:t>
    </dgm:pt>
    <dgm:pt modelId="{9903558B-4ED5-489F-9FBF-3DA1CB865DF5}">
      <dgm:prSet phldrT="[Text]" custT="1"/>
      <dgm:spPr/>
      <dgm:t>
        <a:bodyPr/>
        <a:lstStyle/>
        <a:p>
          <a:r>
            <a:rPr lang="en-US" sz="1800" dirty="0"/>
            <a:t>Often shorter path</a:t>
          </a:r>
        </a:p>
      </dgm:t>
    </dgm:pt>
    <dgm:pt modelId="{A4541CE0-5EB3-434A-BE9A-99E5BF23D81A}" type="parTrans" cxnId="{A450FB28-89EA-4D9D-AB7C-D309E7F6D95F}">
      <dgm:prSet/>
      <dgm:spPr/>
      <dgm:t>
        <a:bodyPr/>
        <a:lstStyle/>
        <a:p>
          <a:endParaRPr lang="en-US"/>
        </a:p>
      </dgm:t>
    </dgm:pt>
    <dgm:pt modelId="{5A605C0E-2F9E-4D30-AC76-A371AA95CC99}" type="sibTrans" cxnId="{A450FB28-89EA-4D9D-AB7C-D309E7F6D95F}">
      <dgm:prSet/>
      <dgm:spPr/>
      <dgm:t>
        <a:bodyPr/>
        <a:lstStyle/>
        <a:p>
          <a:endParaRPr lang="en-US" dirty="0"/>
        </a:p>
      </dgm:t>
    </dgm:pt>
    <dgm:pt modelId="{811F06B1-2EE8-428A-A4DB-C65098FA398E}">
      <dgm:prSet phldrT="[Text]" custT="1"/>
      <dgm:spPr/>
      <dgm:t>
        <a:bodyPr/>
        <a:lstStyle/>
        <a:p>
          <a:r>
            <a:rPr lang="en-US" sz="1600" dirty="0"/>
            <a:t>Uh Oh!</a:t>
          </a:r>
        </a:p>
      </dgm:t>
    </dgm:pt>
    <dgm:pt modelId="{869D1DEE-D699-4D4B-B2C3-E1C2C16992DC}" type="parTrans" cxnId="{E21160DD-607F-42C6-9E36-62921F94DBBA}">
      <dgm:prSet/>
      <dgm:spPr/>
      <dgm:t>
        <a:bodyPr/>
        <a:lstStyle/>
        <a:p>
          <a:endParaRPr lang="en-US"/>
        </a:p>
      </dgm:t>
    </dgm:pt>
    <dgm:pt modelId="{61894620-F12B-4E5D-8CD8-00F6D0DED130}" type="sibTrans" cxnId="{E21160DD-607F-42C6-9E36-62921F94DBBA}">
      <dgm:prSet/>
      <dgm:spPr/>
      <dgm:t>
        <a:bodyPr/>
        <a:lstStyle/>
        <a:p>
          <a:endParaRPr lang="en-US"/>
        </a:p>
      </dgm:t>
    </dgm:pt>
    <dgm:pt modelId="{A1523805-2356-4734-B33A-810952F9DA78}" type="pres">
      <dgm:prSet presAssocID="{1DA4E8B8-5DC1-4BBF-A02C-700B3FA211A7}" presName="Name0" presStyleCnt="0">
        <dgm:presLayoutVars>
          <dgm:dir/>
          <dgm:resizeHandles val="exact"/>
        </dgm:presLayoutVars>
      </dgm:prSet>
      <dgm:spPr/>
    </dgm:pt>
    <dgm:pt modelId="{F4C0C6D7-DE55-4332-97CB-FC53AC7FC267}" type="pres">
      <dgm:prSet presAssocID="{7A8E5614-8334-43EA-B5A4-4626CAB7A49A}" presName="node" presStyleLbl="node1" presStyleIdx="0" presStyleCnt="3" custScaleX="187636" custScaleY="179712" custLinFactX="-67173" custLinFactNeighborX="-100000" custLinFactNeighborY="-1960">
        <dgm:presLayoutVars>
          <dgm:bulletEnabled val="1"/>
        </dgm:presLayoutVars>
      </dgm:prSet>
      <dgm:spPr/>
    </dgm:pt>
    <dgm:pt modelId="{38680E28-0955-4DB3-9B42-48BA428420CA}" type="pres">
      <dgm:prSet presAssocID="{A46494B9-ED22-4C57-BAA1-F2D543745A93}" presName="sibTrans" presStyleLbl="sibTrans2D1" presStyleIdx="0" presStyleCnt="2"/>
      <dgm:spPr/>
    </dgm:pt>
    <dgm:pt modelId="{953AD549-0BFC-40C9-919C-77A0173E4FDD}" type="pres">
      <dgm:prSet presAssocID="{A46494B9-ED22-4C57-BAA1-F2D543745A93}" presName="connectorText" presStyleLbl="sibTrans2D1" presStyleIdx="0" presStyleCnt="2"/>
      <dgm:spPr/>
    </dgm:pt>
    <dgm:pt modelId="{B9602217-9A93-49E0-9053-E60476EC3D78}" type="pres">
      <dgm:prSet presAssocID="{9903558B-4ED5-489F-9FBF-3DA1CB865DF5}" presName="node" presStyleLbl="node1" presStyleIdx="1" presStyleCnt="3" custScaleX="202382" custScaleY="179903">
        <dgm:presLayoutVars>
          <dgm:bulletEnabled val="1"/>
        </dgm:presLayoutVars>
      </dgm:prSet>
      <dgm:spPr/>
    </dgm:pt>
    <dgm:pt modelId="{83981D20-0188-433D-932F-AF0EEC798660}" type="pres">
      <dgm:prSet presAssocID="{5A605C0E-2F9E-4D30-AC76-A371AA95CC99}" presName="sibTrans" presStyleLbl="sibTrans2D1" presStyleIdx="1" presStyleCnt="2"/>
      <dgm:spPr/>
    </dgm:pt>
    <dgm:pt modelId="{0C68A5A8-0DDB-425C-BF62-28995BD98CD3}" type="pres">
      <dgm:prSet presAssocID="{5A605C0E-2F9E-4D30-AC76-A371AA95CC99}" presName="connectorText" presStyleLbl="sibTrans2D1" presStyleIdx="1" presStyleCnt="2"/>
      <dgm:spPr/>
    </dgm:pt>
    <dgm:pt modelId="{E6BD770A-4039-4EC7-9864-CED51079D080}" type="pres">
      <dgm:prSet presAssocID="{811F06B1-2EE8-428A-A4DB-C65098FA398E}" presName="node" presStyleLbl="node1" presStyleIdx="2" presStyleCnt="3" custScaleX="170850" custScaleY="179903">
        <dgm:presLayoutVars>
          <dgm:bulletEnabled val="1"/>
        </dgm:presLayoutVars>
      </dgm:prSet>
      <dgm:spPr/>
    </dgm:pt>
  </dgm:ptLst>
  <dgm:cxnLst>
    <dgm:cxn modelId="{ACE39E05-0823-4C06-B767-2F7BFE23645E}" type="presOf" srcId="{A46494B9-ED22-4C57-BAA1-F2D543745A93}" destId="{953AD549-0BFC-40C9-919C-77A0173E4FDD}" srcOrd="1" destOrd="0" presId="urn:microsoft.com/office/officeart/2005/8/layout/process1"/>
    <dgm:cxn modelId="{A450FB28-89EA-4D9D-AB7C-D309E7F6D95F}" srcId="{1DA4E8B8-5DC1-4BBF-A02C-700B3FA211A7}" destId="{9903558B-4ED5-489F-9FBF-3DA1CB865DF5}" srcOrd="1" destOrd="0" parTransId="{A4541CE0-5EB3-434A-BE9A-99E5BF23D81A}" sibTransId="{5A605C0E-2F9E-4D30-AC76-A371AA95CC99}"/>
    <dgm:cxn modelId="{04E92A33-A1D8-4360-9079-DABD5020B33F}" type="presOf" srcId="{5A605C0E-2F9E-4D30-AC76-A371AA95CC99}" destId="{0C68A5A8-0DDB-425C-BF62-28995BD98CD3}" srcOrd="1" destOrd="0" presId="urn:microsoft.com/office/officeart/2005/8/layout/process1"/>
    <dgm:cxn modelId="{22CE463B-E8ED-4414-8EAF-2A10633145EA}" type="presOf" srcId="{A46494B9-ED22-4C57-BAA1-F2D543745A93}" destId="{38680E28-0955-4DB3-9B42-48BA428420CA}" srcOrd="0" destOrd="0" presId="urn:microsoft.com/office/officeart/2005/8/layout/process1"/>
    <dgm:cxn modelId="{DDB07085-EDAE-4CB9-A160-886941DDEBEC}" type="presOf" srcId="{5A605C0E-2F9E-4D30-AC76-A371AA95CC99}" destId="{83981D20-0188-433D-932F-AF0EEC798660}" srcOrd="0" destOrd="0" presId="urn:microsoft.com/office/officeart/2005/8/layout/process1"/>
    <dgm:cxn modelId="{9E24549D-718B-45D8-BF5F-C30912AB28DA}" type="presOf" srcId="{7A8E5614-8334-43EA-B5A4-4626CAB7A49A}" destId="{F4C0C6D7-DE55-4332-97CB-FC53AC7FC267}" srcOrd="0" destOrd="0" presId="urn:microsoft.com/office/officeart/2005/8/layout/process1"/>
    <dgm:cxn modelId="{328738B2-26A3-4852-9F50-01929E57B29F}" type="presOf" srcId="{9903558B-4ED5-489F-9FBF-3DA1CB865DF5}" destId="{B9602217-9A93-49E0-9053-E60476EC3D78}" srcOrd="0" destOrd="0" presId="urn:microsoft.com/office/officeart/2005/8/layout/process1"/>
    <dgm:cxn modelId="{CEFB19C9-0DFA-4DB6-B177-DA068B0A9D54}" srcId="{1DA4E8B8-5DC1-4BBF-A02C-700B3FA211A7}" destId="{7A8E5614-8334-43EA-B5A4-4626CAB7A49A}" srcOrd="0" destOrd="0" parTransId="{A8A79ACA-08ED-4FA9-9C1D-8C596786584E}" sibTransId="{A46494B9-ED22-4C57-BAA1-F2D543745A93}"/>
    <dgm:cxn modelId="{E21160DD-607F-42C6-9E36-62921F94DBBA}" srcId="{1DA4E8B8-5DC1-4BBF-A02C-700B3FA211A7}" destId="{811F06B1-2EE8-428A-A4DB-C65098FA398E}" srcOrd="2" destOrd="0" parTransId="{869D1DEE-D699-4D4B-B2C3-E1C2C16992DC}" sibTransId="{61894620-F12B-4E5D-8CD8-00F6D0DED130}"/>
    <dgm:cxn modelId="{77BACCEB-55C1-49C0-ACD6-6BD95A4A97B7}" type="presOf" srcId="{811F06B1-2EE8-428A-A4DB-C65098FA398E}" destId="{E6BD770A-4039-4EC7-9864-CED51079D080}" srcOrd="0" destOrd="0" presId="urn:microsoft.com/office/officeart/2005/8/layout/process1"/>
    <dgm:cxn modelId="{61FF50FA-7E6A-41D9-8D01-5EE689AE0AB9}" type="presOf" srcId="{1DA4E8B8-5DC1-4BBF-A02C-700B3FA211A7}" destId="{A1523805-2356-4734-B33A-810952F9DA78}" srcOrd="0" destOrd="0" presId="urn:microsoft.com/office/officeart/2005/8/layout/process1"/>
    <dgm:cxn modelId="{DEDE020C-6EB5-4E49-9B71-7B3E9E6A3CEE}" type="presParOf" srcId="{A1523805-2356-4734-B33A-810952F9DA78}" destId="{F4C0C6D7-DE55-4332-97CB-FC53AC7FC267}" srcOrd="0" destOrd="0" presId="urn:microsoft.com/office/officeart/2005/8/layout/process1"/>
    <dgm:cxn modelId="{326F5E7F-0E12-4FA4-8C27-D048449D8C85}" type="presParOf" srcId="{A1523805-2356-4734-B33A-810952F9DA78}" destId="{38680E28-0955-4DB3-9B42-48BA428420CA}" srcOrd="1" destOrd="0" presId="urn:microsoft.com/office/officeart/2005/8/layout/process1"/>
    <dgm:cxn modelId="{2CFAD5EA-CABD-43BD-8B67-D98786D3329D}" type="presParOf" srcId="{38680E28-0955-4DB3-9B42-48BA428420CA}" destId="{953AD549-0BFC-40C9-919C-77A0173E4FDD}" srcOrd="0" destOrd="0" presId="urn:microsoft.com/office/officeart/2005/8/layout/process1"/>
    <dgm:cxn modelId="{A3547BD4-F02F-44C1-8EFD-FCD9909974E0}" type="presParOf" srcId="{A1523805-2356-4734-B33A-810952F9DA78}" destId="{B9602217-9A93-49E0-9053-E60476EC3D78}" srcOrd="2" destOrd="0" presId="urn:microsoft.com/office/officeart/2005/8/layout/process1"/>
    <dgm:cxn modelId="{2B440175-F120-4CEA-861C-F693314639C9}" type="presParOf" srcId="{A1523805-2356-4734-B33A-810952F9DA78}" destId="{83981D20-0188-433D-932F-AF0EEC798660}" srcOrd="3" destOrd="0" presId="urn:microsoft.com/office/officeart/2005/8/layout/process1"/>
    <dgm:cxn modelId="{18A14203-1CAC-4650-B92B-AE81700AE88F}" type="presParOf" srcId="{83981D20-0188-433D-932F-AF0EEC798660}" destId="{0C68A5A8-0DDB-425C-BF62-28995BD98CD3}" srcOrd="0" destOrd="0" presId="urn:microsoft.com/office/officeart/2005/8/layout/process1"/>
    <dgm:cxn modelId="{8D107DBB-FDFD-4EEB-ABE1-1792913D8F97}" type="presParOf" srcId="{A1523805-2356-4734-B33A-810952F9DA78}" destId="{E6BD770A-4039-4EC7-9864-CED51079D08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0C6D7-DE55-4332-97CB-FC53AC7FC267}">
      <dsp:nvSpPr>
        <dsp:cNvPr id="0" name=""/>
        <dsp:cNvSpPr/>
      </dsp:nvSpPr>
      <dsp:spPr>
        <a:xfrm>
          <a:off x="0" y="868158"/>
          <a:ext cx="2453360" cy="140985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Sound Power, dB</a:t>
          </a:r>
        </a:p>
      </dsp:txBody>
      <dsp:txXfrm>
        <a:off x="41293" y="909451"/>
        <a:ext cx="2370774" cy="1327266"/>
      </dsp:txXfrm>
    </dsp:sp>
    <dsp:sp modelId="{38680E28-0955-4DB3-9B42-48BA428420CA}">
      <dsp:nvSpPr>
        <dsp:cNvPr id="0" name=""/>
        <dsp:cNvSpPr/>
      </dsp:nvSpPr>
      <dsp:spPr>
        <a:xfrm rot="17175">
          <a:off x="2585352" y="1418439"/>
          <a:ext cx="279829" cy="324262"/>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2585353" y="1483081"/>
        <a:ext cx="195880" cy="194558"/>
      </dsp:txXfrm>
    </dsp:sp>
    <dsp:sp modelId="{B9602217-9A93-49E0-9053-E60476EC3D78}">
      <dsp:nvSpPr>
        <dsp:cNvPr id="0" name=""/>
        <dsp:cNvSpPr/>
      </dsp:nvSpPr>
      <dsp:spPr>
        <a:xfrm>
          <a:off x="2981334" y="882785"/>
          <a:ext cx="2646166" cy="141135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Attenuation, dB</a:t>
          </a:r>
        </a:p>
      </dsp:txBody>
      <dsp:txXfrm>
        <a:off x="3022671" y="924122"/>
        <a:ext cx="2563492" cy="1328676"/>
      </dsp:txXfrm>
    </dsp:sp>
    <dsp:sp modelId="{83981D20-0188-433D-932F-AF0EEC798660}">
      <dsp:nvSpPr>
        <dsp:cNvPr id="0" name=""/>
        <dsp:cNvSpPr/>
      </dsp:nvSpPr>
      <dsp:spPr>
        <a:xfrm>
          <a:off x="5758252" y="1426329"/>
          <a:ext cx="277192" cy="324262"/>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5758252" y="1491181"/>
        <a:ext cx="194034" cy="194558"/>
      </dsp:txXfrm>
    </dsp:sp>
    <dsp:sp modelId="{E6BD770A-4039-4EC7-9864-CED51079D080}">
      <dsp:nvSpPr>
        <dsp:cNvPr id="0" name=""/>
        <dsp:cNvSpPr/>
      </dsp:nvSpPr>
      <dsp:spPr>
        <a:xfrm>
          <a:off x="6150505" y="882785"/>
          <a:ext cx="2233882" cy="141135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Sound Pressure, dB</a:t>
          </a:r>
        </a:p>
      </dsp:txBody>
      <dsp:txXfrm>
        <a:off x="6191842" y="924122"/>
        <a:ext cx="2151208" cy="1328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0C6D7-DE55-4332-97CB-FC53AC7FC267}">
      <dsp:nvSpPr>
        <dsp:cNvPr id="0" name=""/>
        <dsp:cNvSpPr/>
      </dsp:nvSpPr>
      <dsp:spPr>
        <a:xfrm>
          <a:off x="0" y="470624"/>
          <a:ext cx="2455759" cy="141123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Typically longer path</a:t>
          </a:r>
        </a:p>
      </dsp:txBody>
      <dsp:txXfrm>
        <a:off x="41334" y="511958"/>
        <a:ext cx="2373091" cy="1328562"/>
      </dsp:txXfrm>
    </dsp:sp>
    <dsp:sp modelId="{38680E28-0955-4DB3-9B42-48BA428420CA}">
      <dsp:nvSpPr>
        <dsp:cNvPr id="0" name=""/>
        <dsp:cNvSpPr/>
      </dsp:nvSpPr>
      <dsp:spPr>
        <a:xfrm rot="17198">
          <a:off x="2586854" y="1021443"/>
          <a:ext cx="277929" cy="32457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2586855" y="1086150"/>
        <a:ext cx="194550" cy="194747"/>
      </dsp:txXfrm>
    </dsp:sp>
    <dsp:sp modelId="{B9602217-9A93-49E0-9053-E60476EC3D78}">
      <dsp:nvSpPr>
        <dsp:cNvPr id="0" name=""/>
        <dsp:cNvSpPr/>
      </dsp:nvSpPr>
      <dsp:spPr>
        <a:xfrm>
          <a:off x="2980148" y="485265"/>
          <a:ext cx="2648753" cy="141273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Often shorter path</a:t>
          </a:r>
        </a:p>
      </dsp:txBody>
      <dsp:txXfrm>
        <a:off x="3021525" y="526642"/>
        <a:ext cx="2565999" cy="1329976"/>
      </dsp:txXfrm>
    </dsp:sp>
    <dsp:sp modelId="{83981D20-0188-433D-932F-AF0EEC798660}">
      <dsp:nvSpPr>
        <dsp:cNvPr id="0" name=""/>
        <dsp:cNvSpPr/>
      </dsp:nvSpPr>
      <dsp:spPr>
        <a:xfrm>
          <a:off x="5759780" y="1029341"/>
          <a:ext cx="277463" cy="32457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5759780" y="1094257"/>
        <a:ext cx="194224" cy="194747"/>
      </dsp:txXfrm>
    </dsp:sp>
    <dsp:sp modelId="{E6BD770A-4039-4EC7-9864-CED51079D080}">
      <dsp:nvSpPr>
        <dsp:cNvPr id="0" name=""/>
        <dsp:cNvSpPr/>
      </dsp:nvSpPr>
      <dsp:spPr>
        <a:xfrm>
          <a:off x="6152417" y="485265"/>
          <a:ext cx="2236065" cy="141273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Uh Oh!</a:t>
          </a:r>
        </a:p>
      </dsp:txBody>
      <dsp:txXfrm>
        <a:off x="6193794" y="526642"/>
        <a:ext cx="2153311" cy="13299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48" tIns="48324" rIns="96648" bIns="48324" rtlCol="0"/>
          <a:lstStyle>
            <a:lvl1pPr algn="l">
              <a:defRPr sz="1300"/>
            </a:lvl1pPr>
          </a:lstStyle>
          <a:p>
            <a:r>
              <a:rPr lang="en-US" sz="900">
                <a:latin typeface="Arial" pitchFamily="34" charset="0"/>
                <a:cs typeface="Arial" pitchFamily="34" charset="0"/>
              </a:rPr>
              <a:t>Presentation Title</a:t>
            </a:r>
            <a:endParaRPr lang="en-US" sz="900" dirty="0">
              <a:latin typeface="Arial" pitchFamily="34" charset="0"/>
              <a:cs typeface="Arial" pitchFamily="34" charset="0"/>
            </a:endParaRPr>
          </a:p>
        </p:txBody>
      </p:sp>
      <p:sp>
        <p:nvSpPr>
          <p:cNvPr id="3" name="Date Placeholder 2"/>
          <p:cNvSpPr>
            <a:spLocks noGrp="1"/>
          </p:cNvSpPr>
          <p:nvPr>
            <p:ph type="dt" sz="quarter" idx="1"/>
          </p:nvPr>
        </p:nvSpPr>
        <p:spPr>
          <a:xfrm>
            <a:off x="4143589" y="0"/>
            <a:ext cx="3169920" cy="480060"/>
          </a:xfrm>
          <a:prstGeom prst="rect">
            <a:avLst/>
          </a:prstGeom>
        </p:spPr>
        <p:txBody>
          <a:bodyPr vert="horz" lIns="96648" tIns="48324" rIns="96648" bIns="48324" rtlCol="0"/>
          <a:lstStyle>
            <a:lvl1pPr algn="r">
              <a:defRPr sz="1300"/>
            </a:lvl1pPr>
          </a:lstStyle>
          <a:p>
            <a:r>
              <a:rPr lang="en-US" sz="900">
                <a:latin typeface="Arial" pitchFamily="34" charset="0"/>
                <a:cs typeface="Arial" pitchFamily="34" charset="0"/>
              </a:rPr>
              <a:t>Version 00/00/00</a:t>
            </a:r>
            <a:endParaRPr lang="en-US" sz="900" dirty="0">
              <a:latin typeface="Arial" pitchFamily="34" charset="0"/>
              <a:cs typeface="Arial" pitchFamily="34" charset="0"/>
            </a:endParaRPr>
          </a:p>
        </p:txBody>
      </p:sp>
      <p:sp>
        <p:nvSpPr>
          <p:cNvPr id="4" name="Footer Placeholder 3"/>
          <p:cNvSpPr>
            <a:spLocks noGrp="1"/>
          </p:cNvSpPr>
          <p:nvPr>
            <p:ph type="ftr" sz="quarter" idx="2"/>
          </p:nvPr>
        </p:nvSpPr>
        <p:spPr>
          <a:xfrm>
            <a:off x="2" y="9119474"/>
            <a:ext cx="4009813" cy="480060"/>
          </a:xfrm>
          <a:prstGeom prst="rect">
            <a:avLst/>
          </a:prstGeom>
        </p:spPr>
        <p:txBody>
          <a:bodyPr vert="horz" lIns="96648" tIns="48324" rIns="96648" bIns="48324" rtlCol="0" anchor="b"/>
          <a:lstStyle>
            <a:lvl1pPr algn="l">
              <a:defRPr sz="1300"/>
            </a:lvl1pPr>
          </a:lstStyle>
          <a:p>
            <a:r>
              <a:rPr lang="en-US" sz="900" dirty="0">
                <a:latin typeface="Arial" pitchFamily="34" charset="0"/>
                <a:cs typeface="Arial" pitchFamily="34" charset="0"/>
              </a:rPr>
              <a:t>Copyright© 2014, All Rights Reserved - Price Industries</a:t>
            </a:r>
          </a:p>
        </p:txBody>
      </p:sp>
      <p:sp>
        <p:nvSpPr>
          <p:cNvPr id="5" name="Slide Number Placeholder 4"/>
          <p:cNvSpPr>
            <a:spLocks noGrp="1"/>
          </p:cNvSpPr>
          <p:nvPr>
            <p:ph type="sldNum" sz="quarter" idx="3"/>
          </p:nvPr>
        </p:nvSpPr>
        <p:spPr>
          <a:xfrm>
            <a:off x="4143589" y="9119474"/>
            <a:ext cx="3169920" cy="480060"/>
          </a:xfrm>
          <a:prstGeom prst="rect">
            <a:avLst/>
          </a:prstGeom>
        </p:spPr>
        <p:txBody>
          <a:bodyPr vert="horz" lIns="96648" tIns="48324" rIns="96648" bIns="48324" rtlCol="0" anchor="b"/>
          <a:lstStyle>
            <a:lvl1pPr algn="r">
              <a:defRPr sz="1300"/>
            </a:lvl1pPr>
          </a:lstStyle>
          <a:p>
            <a:fld id="{66C75AF9-32B9-7F48-A697-D4A2462EFAB0}" type="slidenum">
              <a:rPr lang="en-US" sz="900">
                <a:latin typeface="Arial" pitchFamily="34" charset="0"/>
                <a:cs typeface="Arial" pitchFamily="34" charset="0"/>
              </a:rPr>
              <a:t>‹#›</a:t>
            </a:fld>
            <a:endParaRPr lang="en-US" sz="900" dirty="0">
              <a:latin typeface="Arial" pitchFamily="34" charset="0"/>
              <a:cs typeface="Arial" pitchFamily="34" charset="0"/>
            </a:endParaRPr>
          </a:p>
        </p:txBody>
      </p:sp>
    </p:spTree>
    <p:extLst>
      <p:ext uri="{BB962C8B-B14F-4D97-AF65-F5344CB8AC3E}">
        <p14:creationId xmlns:p14="http://schemas.microsoft.com/office/powerpoint/2010/main" val="1788725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48" tIns="48324" rIns="96648" bIns="48324" rtlCol="0"/>
          <a:lstStyle>
            <a:lvl1pPr algn="l">
              <a:defRPr sz="900">
                <a:latin typeface="Arial" pitchFamily="34" charset="0"/>
                <a:cs typeface="Arial" pitchFamily="34" charset="0"/>
              </a:defRPr>
            </a:lvl1pPr>
          </a:lstStyle>
          <a:p>
            <a:r>
              <a:rPr lang="en-US"/>
              <a:t>Presentation Title</a:t>
            </a:r>
            <a:endParaRPr lang="en-US" dirty="0"/>
          </a:p>
        </p:txBody>
      </p:sp>
      <p:sp>
        <p:nvSpPr>
          <p:cNvPr id="3" name="Date Placeholder 2"/>
          <p:cNvSpPr>
            <a:spLocks noGrp="1"/>
          </p:cNvSpPr>
          <p:nvPr>
            <p:ph type="dt" idx="1"/>
          </p:nvPr>
        </p:nvSpPr>
        <p:spPr>
          <a:xfrm>
            <a:off x="4143589" y="0"/>
            <a:ext cx="3169920" cy="480060"/>
          </a:xfrm>
          <a:prstGeom prst="rect">
            <a:avLst/>
          </a:prstGeom>
        </p:spPr>
        <p:txBody>
          <a:bodyPr vert="horz" lIns="96648" tIns="48324" rIns="96648" bIns="48324" rtlCol="0"/>
          <a:lstStyle>
            <a:lvl1pPr algn="r">
              <a:defRPr sz="900">
                <a:latin typeface="Arial" pitchFamily="34" charset="0"/>
                <a:cs typeface="Arial" pitchFamily="34" charset="0"/>
              </a:defRPr>
            </a:lvl1pPr>
          </a:lstStyle>
          <a:p>
            <a:r>
              <a:rPr lang="en-US"/>
              <a:t>Version 00/00/00</a:t>
            </a:r>
            <a:endParaRPr lang="en-US" dirty="0"/>
          </a:p>
        </p:txBody>
      </p:sp>
      <p:sp>
        <p:nvSpPr>
          <p:cNvPr id="4" name="Slide Image Placeholder 3"/>
          <p:cNvSpPr>
            <a:spLocks noGrp="1" noRot="1" noChangeAspect="1"/>
          </p:cNvSpPr>
          <p:nvPr>
            <p:ph type="sldImg" idx="2"/>
          </p:nvPr>
        </p:nvSpPr>
        <p:spPr>
          <a:xfrm>
            <a:off x="458788" y="719138"/>
            <a:ext cx="6399212" cy="3600450"/>
          </a:xfrm>
          <a:prstGeom prst="rect">
            <a:avLst/>
          </a:prstGeom>
          <a:noFill/>
          <a:ln w="12700">
            <a:solidFill>
              <a:prstClr val="black"/>
            </a:solidFill>
          </a:ln>
        </p:spPr>
        <p:txBody>
          <a:bodyPr vert="horz" lIns="96648" tIns="48324" rIns="96648" bIns="48324"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48" tIns="48324" rIns="96648"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4"/>
            <a:ext cx="3973688" cy="480060"/>
          </a:xfrm>
          <a:prstGeom prst="rect">
            <a:avLst/>
          </a:prstGeom>
        </p:spPr>
        <p:txBody>
          <a:bodyPr vert="horz" lIns="96648" tIns="48324" rIns="96648" bIns="48324" rtlCol="0" anchor="b"/>
          <a:lstStyle>
            <a:lvl1pPr algn="l">
              <a:defRPr sz="900">
                <a:latin typeface="Arial" pitchFamily="34" charset="0"/>
                <a:cs typeface="Arial" pitchFamily="34" charset="0"/>
              </a:defRPr>
            </a:lvl1pPr>
          </a:lstStyle>
          <a:p>
            <a:r>
              <a:rPr lang="en-US" dirty="0"/>
              <a:t>Copyright© 2014, All Rights Reserved - Price Industries</a:t>
            </a:r>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6648" tIns="48324" rIns="96648" bIns="48324" rtlCol="0" anchor="b"/>
          <a:lstStyle>
            <a:lvl1pPr algn="r">
              <a:defRPr sz="900">
                <a:latin typeface="Arial" pitchFamily="34" charset="0"/>
                <a:cs typeface="Arial" pitchFamily="34" charset="0"/>
              </a:defRPr>
            </a:lvl1pPr>
          </a:lstStyle>
          <a:p>
            <a:fld id="{7502939D-9985-5B47-98D9-51F38303520B}" type="slidenum">
              <a:rPr lang="en-US" smtClean="0"/>
              <a:pPr/>
              <a:t>‹#›</a:t>
            </a:fld>
            <a:endParaRPr lang="en-US" dirty="0"/>
          </a:p>
        </p:txBody>
      </p:sp>
    </p:spTree>
    <p:extLst>
      <p:ext uri="{BB962C8B-B14F-4D97-AF65-F5344CB8AC3E}">
        <p14:creationId xmlns:p14="http://schemas.microsoft.com/office/powerpoint/2010/main" val="2474896335"/>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a:defRPr/>
            </a:pPr>
            <a:r>
              <a:rPr lang="en-US">
                <a:solidFill>
                  <a:prstClr val="black"/>
                </a:solidFill>
              </a:rPr>
              <a:t>Building HVAC Acoustics</a:t>
            </a:r>
            <a:endParaRPr lang="en-US" dirty="0">
              <a:solidFill>
                <a:prstClr val="black"/>
              </a:solidFill>
            </a:endParaRPr>
          </a:p>
        </p:txBody>
      </p:sp>
      <p:sp>
        <p:nvSpPr>
          <p:cNvPr id="54277"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842" indent="-285708">
              <a:defRPr>
                <a:solidFill>
                  <a:schemeClr val="tx1"/>
                </a:solidFill>
                <a:latin typeface="Calibri" panose="020F0502020204030204" pitchFamily="34" charset="0"/>
                <a:ea typeface="MS PGothic" panose="020B0600070205080204" pitchFamily="34" charset="-128"/>
              </a:defRPr>
            </a:lvl2pPr>
            <a:lvl3pPr marL="1142833" indent="-228567">
              <a:defRPr>
                <a:solidFill>
                  <a:schemeClr val="tx1"/>
                </a:solidFill>
                <a:latin typeface="Calibri" panose="020F0502020204030204" pitchFamily="34" charset="0"/>
                <a:ea typeface="MS PGothic" panose="020B0600070205080204" pitchFamily="34" charset="-128"/>
              </a:defRPr>
            </a:lvl3pPr>
            <a:lvl4pPr marL="1599966" indent="-228567">
              <a:defRPr>
                <a:solidFill>
                  <a:schemeClr val="tx1"/>
                </a:solidFill>
                <a:latin typeface="Calibri" panose="020F0502020204030204" pitchFamily="34" charset="0"/>
                <a:ea typeface="MS PGothic" panose="020B0600070205080204" pitchFamily="34" charset="-128"/>
              </a:defRPr>
            </a:lvl4pPr>
            <a:lvl5pPr marL="2057099" indent="-228567">
              <a:defRPr>
                <a:solidFill>
                  <a:schemeClr val="tx1"/>
                </a:solidFill>
                <a:latin typeface="Calibri" panose="020F0502020204030204" pitchFamily="34" charset="0"/>
                <a:ea typeface="MS PGothic" panose="020B0600070205080204" pitchFamily="34" charset="-128"/>
              </a:defRPr>
            </a:lvl5pPr>
            <a:lvl6pPr marL="2514232" indent="-228567" defTabSz="45713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365" indent="-228567" defTabSz="45713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8497" indent="-228567" defTabSz="45713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5630" indent="-228567" defTabSz="45713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69BAC5F-40B8-40F8-ADE5-1DA11170E993}" type="slidenum">
              <a:rPr lang="en-US" altLang="en-US" smtClean="0"/>
              <a:pPr/>
              <a:t>1</a:t>
            </a:fld>
            <a:endParaRPr lang="en-US" altLang="en-US"/>
          </a:p>
        </p:txBody>
      </p:sp>
    </p:spTree>
    <p:extLst>
      <p:ext uri="{BB962C8B-B14F-4D97-AF65-F5344CB8AC3E}">
        <p14:creationId xmlns:p14="http://schemas.microsoft.com/office/powerpoint/2010/main" val="1865904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a:defRPr/>
            </a:pPr>
            <a:r>
              <a:rPr lang="en-US">
                <a:solidFill>
                  <a:prstClr val="black"/>
                </a:solidFill>
              </a:rPr>
              <a:t>Building HVAC Acoustics</a:t>
            </a:r>
            <a:endParaRPr lang="en-US" dirty="0">
              <a:solidFill>
                <a:prstClr val="black"/>
              </a:solidFill>
            </a:endParaRPr>
          </a:p>
        </p:txBody>
      </p:sp>
      <p:sp>
        <p:nvSpPr>
          <p:cNvPr id="9011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z="1300">
                <a:solidFill>
                  <a:srgbClr val="000000"/>
                </a:solidFill>
              </a:rPr>
              <a:t>Version 1.17</a:t>
            </a:r>
          </a:p>
        </p:txBody>
      </p:sp>
      <p:sp>
        <p:nvSpPr>
          <p:cNvPr id="6" name="Footer Placeholder 5"/>
          <p:cNvSpPr>
            <a:spLocks noGrp="1"/>
          </p:cNvSpPr>
          <p:nvPr>
            <p:ph type="ftr" sz="quarter" idx="4"/>
          </p:nvPr>
        </p:nvSpPr>
        <p:spPr/>
        <p:txBody>
          <a:bodyPr/>
          <a:lstStyle/>
          <a:p>
            <a:pPr>
              <a:defRPr/>
            </a:pPr>
            <a:r>
              <a:rPr lang="en-US">
                <a:solidFill>
                  <a:prstClr val="black"/>
                </a:solidFill>
              </a:rPr>
              <a:t>Copyright© 2018, All Rights Reserved - Price Industries</a:t>
            </a:r>
            <a:endParaRPr lang="en-US" dirty="0">
              <a:solidFill>
                <a:prstClr val="black"/>
              </a:solidFill>
            </a:endParaRPr>
          </a:p>
        </p:txBody>
      </p:sp>
      <p:sp>
        <p:nvSpPr>
          <p:cNvPr id="9011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DFCF500-6A28-4A31-91A1-91DF0C5BD68F}" type="slidenum">
              <a:rPr lang="en-US" altLang="en-US" sz="1300" smtClean="0">
                <a:solidFill>
                  <a:srgbClr val="000000"/>
                </a:solidFill>
              </a:rPr>
              <a:pPr>
                <a:spcBef>
                  <a:spcPct val="0"/>
                </a:spcBef>
              </a:pPr>
              <a:t>34</a:t>
            </a:fld>
            <a:endParaRPr lang="en-US" altLang="en-US" sz="1300">
              <a:solidFill>
                <a:srgbClr val="000000"/>
              </a:solidFill>
            </a:endParaRPr>
          </a:p>
        </p:txBody>
      </p:sp>
    </p:spTree>
    <p:extLst>
      <p:ext uri="{BB962C8B-B14F-4D97-AF65-F5344CB8AC3E}">
        <p14:creationId xmlns:p14="http://schemas.microsoft.com/office/powerpoint/2010/main" val="245999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defTabSz="462162">
              <a:defRPr/>
            </a:pPr>
            <a:r>
              <a:rPr lang="en-US" altLang="en-US" dirty="0"/>
              <a:t>An product that we have been developing  over the last few years are Acoustic Panels. Why Price Acoustic Panels? .. They are an excellent option to maintain radiated noise at adequate levels. They are typically located close to the noise source.  Noise sources can be Air Handling units, Chillers, and Mechanical Equipment . Also, because the sound energy created by a source can be transmitted along multiple paths to the receiver, the incorporation of acoustic panel walls in a mechanical room for example can provide a considerable reduction in noise transmission. Thus, it becomes a potential and  effective solution for controlling noise.</a:t>
            </a:r>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38</a:t>
            </a:fld>
            <a:endParaRPr lang="en-US" dirty="0"/>
          </a:p>
        </p:txBody>
      </p:sp>
    </p:spTree>
    <p:extLst>
      <p:ext uri="{BB962C8B-B14F-4D97-AF65-F5344CB8AC3E}">
        <p14:creationId xmlns:p14="http://schemas.microsoft.com/office/powerpoint/2010/main" val="2186515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228567">
              <a:defRPr/>
            </a:pPr>
            <a:r>
              <a:rPr lang="en-US" sz="2800" dirty="0">
                <a:solidFill>
                  <a:schemeClr val="bg2">
                    <a:lumMod val="25000"/>
                  </a:schemeClr>
                </a:solidFill>
                <a:latin typeface="Arial" charset="0"/>
                <a:ea typeface="ＭＳ Ｐゴシック" pitchFamily="34" charset="-128"/>
                <a:cs typeface="Arial" charset="0"/>
              </a:rPr>
              <a:t>Additional features:</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Rigid fiber media</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Mineral wool media</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Polymer film liner</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Fiber glass cloth </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Painted finish</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Custom heavy gauges 16Ga, 14Ga, 12Ga, 10Ga</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Access doors with wire glass view ports</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Removable panels</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Customized windows</a:t>
            </a:r>
          </a:p>
          <a:p>
            <a:pPr lvl="1">
              <a:buFont typeface="Arial" pitchFamily="34" charset="0"/>
              <a:buChar char="•"/>
              <a:defRPr/>
            </a:pPr>
            <a:r>
              <a:rPr lang="en-US" dirty="0">
                <a:solidFill>
                  <a:schemeClr val="accent6"/>
                </a:solidFill>
                <a:latin typeface="Arial" charset="0"/>
                <a:ea typeface="ＭＳ Ｐゴシック" pitchFamily="34" charset="-128"/>
                <a:cs typeface="Arial" charset="0"/>
              </a:rPr>
              <a:t>Integration with silencers &amp; louvers</a:t>
            </a:r>
          </a:p>
          <a:p>
            <a:endParaRPr lang="en-CA" dirty="0"/>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41</a:t>
            </a:fld>
            <a:endParaRPr lang="en-US" dirty="0"/>
          </a:p>
        </p:txBody>
      </p:sp>
    </p:spTree>
    <p:extLst>
      <p:ext uri="{BB962C8B-B14F-4D97-AF65-F5344CB8AC3E}">
        <p14:creationId xmlns:p14="http://schemas.microsoft.com/office/powerpoint/2010/main" val="1019475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43</a:t>
            </a:fld>
            <a:endParaRPr lang="en-US" dirty="0"/>
          </a:p>
        </p:txBody>
      </p:sp>
    </p:spTree>
    <p:extLst>
      <p:ext uri="{BB962C8B-B14F-4D97-AF65-F5344CB8AC3E}">
        <p14:creationId xmlns:p14="http://schemas.microsoft.com/office/powerpoint/2010/main" val="4265321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a:defRPr/>
            </a:pPr>
            <a:r>
              <a:rPr lang="en-US">
                <a:solidFill>
                  <a:prstClr val="black"/>
                </a:solidFill>
              </a:rPr>
              <a:t>Building HVAC Acoustics</a:t>
            </a:r>
            <a:endParaRPr lang="en-US" dirty="0">
              <a:solidFill>
                <a:prstClr val="black"/>
              </a:solidFill>
            </a:endParaRPr>
          </a:p>
        </p:txBody>
      </p:sp>
      <p:sp>
        <p:nvSpPr>
          <p:cNvPr id="16998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842" indent="-285708">
              <a:defRPr>
                <a:solidFill>
                  <a:schemeClr val="tx1"/>
                </a:solidFill>
                <a:latin typeface="Calibri" panose="020F0502020204030204" pitchFamily="34" charset="0"/>
                <a:ea typeface="MS PGothic" panose="020B0600070205080204" pitchFamily="34" charset="-128"/>
              </a:defRPr>
            </a:lvl2pPr>
            <a:lvl3pPr marL="1142833" indent="-228567">
              <a:defRPr>
                <a:solidFill>
                  <a:schemeClr val="tx1"/>
                </a:solidFill>
                <a:latin typeface="Calibri" panose="020F0502020204030204" pitchFamily="34" charset="0"/>
                <a:ea typeface="MS PGothic" panose="020B0600070205080204" pitchFamily="34" charset="-128"/>
              </a:defRPr>
            </a:lvl3pPr>
            <a:lvl4pPr marL="1599966" indent="-228567">
              <a:defRPr>
                <a:solidFill>
                  <a:schemeClr val="tx1"/>
                </a:solidFill>
                <a:latin typeface="Calibri" panose="020F0502020204030204" pitchFamily="34" charset="0"/>
                <a:ea typeface="MS PGothic" panose="020B0600070205080204" pitchFamily="34" charset="-128"/>
              </a:defRPr>
            </a:lvl4pPr>
            <a:lvl5pPr marL="2057099" indent="-228567">
              <a:defRPr>
                <a:solidFill>
                  <a:schemeClr val="tx1"/>
                </a:solidFill>
                <a:latin typeface="Calibri" panose="020F0502020204030204" pitchFamily="34" charset="0"/>
                <a:ea typeface="MS PGothic" panose="020B0600070205080204" pitchFamily="34" charset="-128"/>
              </a:defRPr>
            </a:lvl5pPr>
            <a:lvl6pPr marL="2514232" indent="-228567" defTabSz="45713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365" indent="-228567" defTabSz="45713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8497" indent="-228567" defTabSz="45713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5630" indent="-228567" defTabSz="45713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1CD31B1-378F-4C2D-A8AC-03B38A651734}" type="slidenum">
              <a:rPr lang="en-US" altLang="en-US" smtClean="0"/>
              <a:pPr/>
              <a:t>44</a:t>
            </a:fld>
            <a:endParaRPr lang="en-US" altLang="en-US"/>
          </a:p>
        </p:txBody>
      </p:sp>
    </p:spTree>
    <p:extLst>
      <p:ext uri="{BB962C8B-B14F-4D97-AF65-F5344CB8AC3E}">
        <p14:creationId xmlns:p14="http://schemas.microsoft.com/office/powerpoint/2010/main" val="2626245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a:buFontTx/>
              <a:buChar char="-"/>
            </a:pPr>
            <a:r>
              <a:rPr lang="en-CA" altLang="en-US" dirty="0"/>
              <a:t>In</a:t>
            </a:r>
            <a:r>
              <a:rPr lang="en-CA" altLang="en-US" baseline="0" dirty="0"/>
              <a:t> our commercial HVAC industry there are a variety of acoustic environments we are involved with.</a:t>
            </a:r>
          </a:p>
          <a:p>
            <a:pPr>
              <a:buFontTx/>
              <a:buChar char="-"/>
            </a:pPr>
            <a:r>
              <a:rPr lang="en-CA" altLang="en-US" baseline="0" dirty="0"/>
              <a:t>From operating rooms to …. Each one of these environments have their own characteristics, challenges and design goals.</a:t>
            </a:r>
          </a:p>
          <a:p>
            <a:pPr>
              <a:buFontTx/>
              <a:buChar char="-"/>
            </a:pPr>
            <a:r>
              <a:rPr lang="en-CA" altLang="en-US" baseline="0" dirty="0"/>
              <a:t>For example in schools and theaters we need to minimize fan noise so that a teacher can communicate effectively and concert goers can enjoy music.</a:t>
            </a:r>
          </a:p>
          <a:p>
            <a:pPr>
              <a:buFontTx/>
              <a:buChar char="-"/>
            </a:pPr>
            <a:r>
              <a:rPr lang="en-CA" altLang="en-US" baseline="0" dirty="0"/>
              <a:t>In hospital rooms and office spaces privacy is needed so confidential conversations are not over heard.</a:t>
            </a:r>
          </a:p>
          <a:p>
            <a:pPr>
              <a:buFontTx/>
              <a:buChar char="-"/>
            </a:pPr>
            <a:r>
              <a:rPr lang="en-CA" altLang="en-US" baseline="0" dirty="0"/>
              <a:t>For each environment different types of noise control can be applied to suit the application</a:t>
            </a:r>
            <a:endParaRPr lang="en-US" altLang="en-US" dirty="0"/>
          </a:p>
          <a:p>
            <a:pPr>
              <a:buFontTx/>
              <a:buChar char="-"/>
            </a:pPr>
            <a:endParaRPr lang="en-CA" altLang="en-US" dirty="0"/>
          </a:p>
          <a:p>
            <a:pPr>
              <a:buFontTx/>
              <a:buChar char="-"/>
            </a:pPr>
            <a:endParaRPr lang="en-US" altLang="en-US" dirty="0"/>
          </a:p>
          <a:p>
            <a:pPr>
              <a:buFontTx/>
              <a:buChar char="-"/>
            </a:pPr>
            <a:r>
              <a:rPr lang="en-US" altLang="en-US" dirty="0"/>
              <a:t>Sound is an important part of the environment that we live in. It affects our ability to communicate, work productively, sleep. </a:t>
            </a:r>
          </a:p>
          <a:p>
            <a:pPr>
              <a:buFontTx/>
              <a:buChar char="-"/>
            </a:pPr>
            <a:r>
              <a:rPr lang="en-US" altLang="en-US" dirty="0"/>
              <a:t>Concert hall you can the hear the music, enjoy the performance, conference room needs to talk without hearing or being heard by occupants of adjacent rooms. Hospital requires privacy between rooms, and environment quite enough to sleep well in. Classrooms you don’t want ot noise to affect he ability of the students to hear and learn. </a:t>
            </a:r>
          </a:p>
          <a:p>
            <a:pPr>
              <a:buFontTx/>
              <a:buChar char="-"/>
            </a:pPr>
            <a:r>
              <a:rPr lang="en-US" altLang="en-US" dirty="0"/>
              <a:t>The acoustic needs and requirements depend on the space’s intended use. </a:t>
            </a:r>
          </a:p>
          <a:p>
            <a:endParaRPr lang="en-US" altLang="en-US" dirty="0"/>
          </a:p>
          <a:p>
            <a:pPr>
              <a:buFontTx/>
              <a:buChar char="-"/>
            </a:pPr>
            <a:r>
              <a:rPr lang="en-US" altLang="en-US" dirty="0"/>
              <a:t>Various acoustical environments that we typically analyze to determine if noise control is required.  </a:t>
            </a:r>
          </a:p>
          <a:p>
            <a:pPr lvl="1">
              <a:buFontTx/>
              <a:buChar char="-"/>
            </a:pPr>
            <a:r>
              <a:rPr lang="en-US" altLang="en-US" dirty="0"/>
              <a:t>Hospitals and offices – patient room noise transfer, privacy</a:t>
            </a:r>
          </a:p>
          <a:p>
            <a:pPr lvl="1">
              <a:buFontTx/>
              <a:buChar char="-"/>
            </a:pPr>
            <a:r>
              <a:rPr lang="en-US" altLang="en-US" dirty="0"/>
              <a:t>Schools and theaters - fan noise </a:t>
            </a:r>
          </a:p>
          <a:p>
            <a:pPr lvl="1">
              <a:buFontTx/>
              <a:buChar char="-"/>
            </a:pPr>
            <a:r>
              <a:rPr lang="en-US" altLang="en-US" dirty="0"/>
              <a:t>Different types of noise control can be applied to suit the application, such as hospitals may require increased air quality and film lined or packless type silencers </a:t>
            </a:r>
          </a:p>
          <a:p>
            <a:pPr lvl="2"/>
            <a:r>
              <a:rPr lang="en-US" altLang="en-US" dirty="0"/>
              <a:t>	</a:t>
            </a:r>
          </a:p>
          <a:p>
            <a:endParaRPr lang="en-CA"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Date Placeholder 4"/>
          <p:cNvSpPr>
            <a:spLocks noGrp="1"/>
          </p:cNvSpPr>
          <p:nvPr>
            <p:ph type="dt" idx="11"/>
          </p:nvPr>
        </p:nvSpPr>
        <p:spPr/>
        <p:txBody>
          <a:bodyPr/>
          <a:lstStyle/>
          <a:p>
            <a:r>
              <a:rPr lang="en-US" dirty="0"/>
              <a:t>Version 00/00/00</a:t>
            </a:r>
          </a:p>
        </p:txBody>
      </p:sp>
      <p:sp>
        <p:nvSpPr>
          <p:cNvPr id="6" name="Footer Placeholder 5"/>
          <p:cNvSpPr>
            <a:spLocks noGrp="1"/>
          </p:cNvSpPr>
          <p:nvPr>
            <p:ph type="ftr" sz="quarter" idx="12"/>
          </p:nvPr>
        </p:nvSpPr>
        <p:spPr/>
        <p:txBody>
          <a:bodyPr/>
          <a:lstStyle/>
          <a:p>
            <a:r>
              <a:rPr lang="en-US" dirty="0"/>
              <a:t>Copyright© 2014, All Rights Reserved - Price Industries</a:t>
            </a:r>
          </a:p>
        </p:txBody>
      </p:sp>
      <p:sp>
        <p:nvSpPr>
          <p:cNvPr id="7" name="Slide Number Placeholder 6"/>
          <p:cNvSpPr>
            <a:spLocks noGrp="1"/>
          </p:cNvSpPr>
          <p:nvPr>
            <p:ph type="sldNum" sz="quarter" idx="13"/>
          </p:nvPr>
        </p:nvSpPr>
        <p:spPr/>
        <p:txBody>
          <a:bodyPr/>
          <a:lstStyle/>
          <a:p>
            <a:fld id="{7502939D-9985-5B47-98D9-51F38303520B}" type="slidenum">
              <a:rPr lang="en-US" smtClean="0"/>
              <a:pPr/>
              <a:t>45</a:t>
            </a:fld>
            <a:endParaRPr lang="en-US" dirty="0"/>
          </a:p>
        </p:txBody>
      </p:sp>
    </p:spTree>
    <p:extLst>
      <p:ext uri="{BB962C8B-B14F-4D97-AF65-F5344CB8AC3E}">
        <p14:creationId xmlns:p14="http://schemas.microsoft.com/office/powerpoint/2010/main" val="807884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Date Placeholder 4"/>
          <p:cNvSpPr>
            <a:spLocks noGrp="1"/>
          </p:cNvSpPr>
          <p:nvPr>
            <p:ph type="dt" idx="11"/>
          </p:nvPr>
        </p:nvSpPr>
        <p:spPr/>
        <p:txBody>
          <a:bodyPr/>
          <a:lstStyle/>
          <a:p>
            <a:r>
              <a:rPr lang="en-US" dirty="0"/>
              <a:t>Version 00/00/00</a:t>
            </a:r>
          </a:p>
        </p:txBody>
      </p:sp>
      <p:sp>
        <p:nvSpPr>
          <p:cNvPr id="6" name="Footer Placeholder 5"/>
          <p:cNvSpPr>
            <a:spLocks noGrp="1"/>
          </p:cNvSpPr>
          <p:nvPr>
            <p:ph type="ftr" sz="quarter" idx="12"/>
          </p:nvPr>
        </p:nvSpPr>
        <p:spPr/>
        <p:txBody>
          <a:bodyPr/>
          <a:lstStyle/>
          <a:p>
            <a:r>
              <a:rPr lang="en-US" dirty="0"/>
              <a:t>Copyright© 2014, All Rights Reserved - Price Industries</a:t>
            </a:r>
          </a:p>
        </p:txBody>
      </p:sp>
      <p:sp>
        <p:nvSpPr>
          <p:cNvPr id="7" name="Slide Number Placeholder 6"/>
          <p:cNvSpPr>
            <a:spLocks noGrp="1"/>
          </p:cNvSpPr>
          <p:nvPr>
            <p:ph type="sldNum" sz="quarter" idx="13"/>
          </p:nvPr>
        </p:nvSpPr>
        <p:spPr/>
        <p:txBody>
          <a:bodyPr/>
          <a:lstStyle/>
          <a:p>
            <a:fld id="{7502939D-9985-5B47-98D9-51F38303520B}" type="slidenum">
              <a:rPr lang="en-US" smtClean="0"/>
              <a:pPr/>
              <a:t>46</a:t>
            </a:fld>
            <a:endParaRPr lang="en-US" dirty="0"/>
          </a:p>
        </p:txBody>
      </p:sp>
    </p:spTree>
    <p:extLst>
      <p:ext uri="{BB962C8B-B14F-4D97-AF65-F5344CB8AC3E}">
        <p14:creationId xmlns:p14="http://schemas.microsoft.com/office/powerpoint/2010/main" val="737640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53</a:t>
            </a:fld>
            <a:endParaRPr lang="en-US" dirty="0"/>
          </a:p>
        </p:txBody>
      </p:sp>
    </p:spTree>
    <p:extLst>
      <p:ext uri="{BB962C8B-B14F-4D97-AF65-F5344CB8AC3E}">
        <p14:creationId xmlns:p14="http://schemas.microsoft.com/office/powerpoint/2010/main" val="3294587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54</a:t>
            </a:fld>
            <a:endParaRPr lang="en-US" dirty="0"/>
          </a:p>
        </p:txBody>
      </p:sp>
    </p:spTree>
    <p:extLst>
      <p:ext uri="{BB962C8B-B14F-4D97-AF65-F5344CB8AC3E}">
        <p14:creationId xmlns:p14="http://schemas.microsoft.com/office/powerpoint/2010/main" val="138925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55</a:t>
            </a:fld>
            <a:endParaRPr lang="en-US" dirty="0"/>
          </a:p>
        </p:txBody>
      </p:sp>
    </p:spTree>
    <p:extLst>
      <p:ext uri="{BB962C8B-B14F-4D97-AF65-F5344CB8AC3E}">
        <p14:creationId xmlns:p14="http://schemas.microsoft.com/office/powerpoint/2010/main" val="1020161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11163" y="696913"/>
            <a:ext cx="6203950" cy="34909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a:defRPr/>
            </a:pPr>
            <a:r>
              <a:rPr lang="en-US">
                <a:solidFill>
                  <a:prstClr val="black"/>
                </a:solidFill>
              </a:rPr>
              <a:t>Building HVAC Acoustics</a:t>
            </a:r>
            <a:endParaRPr lang="en-US" dirty="0">
              <a:solidFill>
                <a:prstClr val="black"/>
              </a:solidFill>
            </a:endParaRPr>
          </a:p>
        </p:txBody>
      </p:sp>
      <p:sp>
        <p:nvSpPr>
          <p:cNvPr id="63493"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17138" indent="-275822">
              <a:defRPr>
                <a:solidFill>
                  <a:schemeClr val="tx1"/>
                </a:solidFill>
                <a:latin typeface="Calibri" panose="020F0502020204030204" pitchFamily="34" charset="0"/>
                <a:ea typeface="MS PGothic" panose="020B0600070205080204" pitchFamily="34" charset="-128"/>
              </a:defRPr>
            </a:lvl2pPr>
            <a:lvl3pPr marL="1103290" indent="-220658">
              <a:defRPr>
                <a:solidFill>
                  <a:schemeClr val="tx1"/>
                </a:solidFill>
                <a:latin typeface="Calibri" panose="020F0502020204030204" pitchFamily="34" charset="0"/>
                <a:ea typeface="MS PGothic" panose="020B0600070205080204" pitchFamily="34" charset="-128"/>
              </a:defRPr>
            </a:lvl3pPr>
            <a:lvl4pPr marL="1544607" indent="-220658">
              <a:defRPr>
                <a:solidFill>
                  <a:schemeClr val="tx1"/>
                </a:solidFill>
                <a:latin typeface="Calibri" panose="020F0502020204030204" pitchFamily="34" charset="0"/>
                <a:ea typeface="MS PGothic" panose="020B0600070205080204" pitchFamily="34" charset="-128"/>
              </a:defRPr>
            </a:lvl4pPr>
            <a:lvl5pPr marL="1985923" indent="-220658">
              <a:defRPr>
                <a:solidFill>
                  <a:schemeClr val="tx1"/>
                </a:solidFill>
                <a:latin typeface="Calibri" panose="020F0502020204030204" pitchFamily="34" charset="0"/>
                <a:ea typeface="MS PGothic" panose="020B0600070205080204" pitchFamily="34" charset="-128"/>
              </a:defRPr>
            </a:lvl5pPr>
            <a:lvl6pPr marL="2427239" indent="-220658" defTabSz="44131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868556" indent="-220658" defTabSz="44131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09872" indent="-220658" defTabSz="44131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751187" indent="-220658" defTabSz="44131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39E6E70-4ACC-481B-BB30-162B3951B6F9}" type="slidenum">
              <a:rPr lang="en-US" altLang="en-US" smtClean="0"/>
              <a:pPr/>
              <a:t>3</a:t>
            </a:fld>
            <a:endParaRPr lang="en-US" altLang="en-US"/>
          </a:p>
        </p:txBody>
      </p:sp>
    </p:spTree>
    <p:extLst>
      <p:ext uri="{BB962C8B-B14F-4D97-AF65-F5344CB8AC3E}">
        <p14:creationId xmlns:p14="http://schemas.microsoft.com/office/powerpoint/2010/main" val="2239278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56</a:t>
            </a:fld>
            <a:endParaRPr lang="en-US" dirty="0"/>
          </a:p>
        </p:txBody>
      </p:sp>
    </p:spTree>
    <p:extLst>
      <p:ext uri="{BB962C8B-B14F-4D97-AF65-F5344CB8AC3E}">
        <p14:creationId xmlns:p14="http://schemas.microsoft.com/office/powerpoint/2010/main" val="2506926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a:defRPr/>
            </a:pPr>
            <a:r>
              <a:rPr lang="en-US">
                <a:solidFill>
                  <a:prstClr val="black"/>
                </a:solidFill>
              </a:rPr>
              <a:t>Presentation Title</a:t>
            </a:r>
            <a:endParaRPr lang="en-US" dirty="0">
              <a:solidFill>
                <a:prstClr val="black"/>
              </a:solidFill>
            </a:endParaRPr>
          </a:p>
        </p:txBody>
      </p:sp>
      <p:sp>
        <p:nvSpPr>
          <p:cNvPr id="172037"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1761" indent="-285293">
              <a:defRPr>
                <a:solidFill>
                  <a:schemeClr val="tx1"/>
                </a:solidFill>
                <a:latin typeface="Calibri" panose="020F0502020204030204" pitchFamily="34" charset="0"/>
                <a:ea typeface="MS PGothic" panose="020B0600070205080204" pitchFamily="34" charset="-128"/>
              </a:defRPr>
            </a:lvl2pPr>
            <a:lvl3pPr marL="1141171" indent="-228234">
              <a:defRPr>
                <a:solidFill>
                  <a:schemeClr val="tx1"/>
                </a:solidFill>
                <a:latin typeface="Calibri" panose="020F0502020204030204" pitchFamily="34" charset="0"/>
                <a:ea typeface="MS PGothic" panose="020B0600070205080204" pitchFamily="34" charset="-128"/>
              </a:defRPr>
            </a:lvl3pPr>
            <a:lvl4pPr marL="1597640" indent="-228234">
              <a:defRPr>
                <a:solidFill>
                  <a:schemeClr val="tx1"/>
                </a:solidFill>
                <a:latin typeface="Calibri" panose="020F0502020204030204" pitchFamily="34" charset="0"/>
                <a:ea typeface="MS PGothic" panose="020B0600070205080204" pitchFamily="34" charset="-128"/>
              </a:defRPr>
            </a:lvl4pPr>
            <a:lvl5pPr marL="2054108" indent="-228234">
              <a:defRPr>
                <a:solidFill>
                  <a:schemeClr val="tx1"/>
                </a:solidFill>
                <a:latin typeface="Calibri" panose="020F0502020204030204" pitchFamily="34" charset="0"/>
                <a:ea typeface="MS PGothic" panose="020B0600070205080204" pitchFamily="34" charset="-128"/>
              </a:defRPr>
            </a:lvl5pPr>
            <a:lvl6pPr marL="2510577"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67045"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3514"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79982"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8958D66-4A7E-4AF3-BCC5-EA341086E5C6}" type="slidenum">
              <a:rPr lang="en-US" altLang="en-US" smtClean="0"/>
              <a:pPr/>
              <a:t>57</a:t>
            </a:fld>
            <a:endParaRPr lang="en-US" altLang="en-US"/>
          </a:p>
        </p:txBody>
      </p:sp>
    </p:spTree>
    <p:extLst>
      <p:ext uri="{BB962C8B-B14F-4D97-AF65-F5344CB8AC3E}">
        <p14:creationId xmlns:p14="http://schemas.microsoft.com/office/powerpoint/2010/main" val="650346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58</a:t>
            </a:fld>
            <a:endParaRPr lang="en-US" dirty="0"/>
          </a:p>
        </p:txBody>
      </p:sp>
    </p:spTree>
    <p:extLst>
      <p:ext uri="{BB962C8B-B14F-4D97-AF65-F5344CB8AC3E}">
        <p14:creationId xmlns:p14="http://schemas.microsoft.com/office/powerpoint/2010/main" val="1116047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Hotel Georgia Vancouver, 2011</a:t>
            </a:r>
          </a:p>
          <a:p>
            <a:r>
              <a:rPr lang="en-CA" altLang="en-US" dirty="0"/>
              <a:t>Will U, EH Price – Vancouver</a:t>
            </a:r>
          </a:p>
          <a:p>
            <a:r>
              <a:rPr lang="en-US" dirty="0"/>
              <a:t>Rosewood Hotel Georgia protected heritage property by city of Vancouver. 2011 Renovation project.</a:t>
            </a:r>
          </a:p>
          <a:p>
            <a:r>
              <a:rPr lang="en-CA" altLang="en-US" dirty="0"/>
              <a:t>Concern of noise and aesthetics from new cooling tower for residential building siting behind hotel.</a:t>
            </a:r>
            <a:endParaRPr lang="en-US" altLang="en-US" dirty="0"/>
          </a:p>
        </p:txBody>
      </p:sp>
      <p:sp>
        <p:nvSpPr>
          <p:cNvPr id="4" name="Header Placeholder 3"/>
          <p:cNvSpPr>
            <a:spLocks noGrp="1"/>
          </p:cNvSpPr>
          <p:nvPr>
            <p:ph type="hdr" sz="quarter"/>
          </p:nvPr>
        </p:nvSpPr>
        <p:spPr/>
        <p:txBody>
          <a:bodyPr/>
          <a:lstStyle/>
          <a:p>
            <a:pPr>
              <a:defRPr/>
            </a:pPr>
            <a:r>
              <a:rPr lang="en-US">
                <a:solidFill>
                  <a:prstClr val="black"/>
                </a:solidFill>
              </a:rPr>
              <a:t>Building HVAC Acoustics</a:t>
            </a:r>
            <a:endParaRPr lang="en-US" dirty="0">
              <a:solidFill>
                <a:prstClr val="black"/>
              </a:solidFill>
            </a:endParaRPr>
          </a:p>
        </p:txBody>
      </p:sp>
      <p:sp>
        <p:nvSpPr>
          <p:cNvPr id="880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842" indent="-285708">
              <a:spcBef>
                <a:spcPct val="30000"/>
              </a:spcBef>
              <a:defRPr sz="1200">
                <a:solidFill>
                  <a:schemeClr val="tx1"/>
                </a:solidFill>
                <a:latin typeface="Calibri" panose="020F0502020204030204" pitchFamily="34" charset="0"/>
                <a:ea typeface="MS PGothic" panose="020B0600070205080204" pitchFamily="34" charset="-128"/>
              </a:defRPr>
            </a:lvl2pPr>
            <a:lvl3pPr marL="1142833" indent="-228567">
              <a:spcBef>
                <a:spcPct val="30000"/>
              </a:spcBef>
              <a:defRPr sz="1200">
                <a:solidFill>
                  <a:schemeClr val="tx1"/>
                </a:solidFill>
                <a:latin typeface="Calibri" panose="020F0502020204030204" pitchFamily="34" charset="0"/>
                <a:ea typeface="MS PGothic" panose="020B0600070205080204" pitchFamily="34" charset="-128"/>
              </a:defRPr>
            </a:lvl3pPr>
            <a:lvl4pPr marL="1599966" indent="-228567">
              <a:spcBef>
                <a:spcPct val="30000"/>
              </a:spcBef>
              <a:defRPr sz="1200">
                <a:solidFill>
                  <a:schemeClr val="tx1"/>
                </a:solidFill>
                <a:latin typeface="Calibri" panose="020F0502020204030204" pitchFamily="34" charset="0"/>
                <a:ea typeface="MS PGothic" panose="020B0600070205080204" pitchFamily="34" charset="-128"/>
              </a:defRPr>
            </a:lvl4pPr>
            <a:lvl5pPr marL="2057099" indent="-228567">
              <a:spcBef>
                <a:spcPct val="30000"/>
              </a:spcBef>
              <a:defRPr sz="1200">
                <a:solidFill>
                  <a:schemeClr val="tx1"/>
                </a:solidFill>
                <a:latin typeface="Calibri" panose="020F0502020204030204" pitchFamily="34" charset="0"/>
                <a:ea typeface="MS PGothic" panose="020B0600070205080204" pitchFamily="34" charset="-128"/>
              </a:defRPr>
            </a:lvl5pPr>
            <a:lvl6pPr marL="2514232"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365"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8497"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5630"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z="1300">
                <a:solidFill>
                  <a:srgbClr val="000000"/>
                </a:solidFill>
              </a:rPr>
              <a:t>Version 1.17</a:t>
            </a:r>
          </a:p>
        </p:txBody>
      </p:sp>
      <p:sp>
        <p:nvSpPr>
          <p:cNvPr id="6" name="Footer Placeholder 5"/>
          <p:cNvSpPr>
            <a:spLocks noGrp="1"/>
          </p:cNvSpPr>
          <p:nvPr>
            <p:ph type="ftr" sz="quarter" idx="4"/>
          </p:nvPr>
        </p:nvSpPr>
        <p:spPr/>
        <p:txBody>
          <a:bodyPr/>
          <a:lstStyle/>
          <a:p>
            <a:pPr>
              <a:defRPr/>
            </a:pPr>
            <a:r>
              <a:rPr lang="en-US">
                <a:solidFill>
                  <a:prstClr val="black"/>
                </a:solidFill>
              </a:rPr>
              <a:t>Copyright© 2018, All Rights Reserved - Price Industries</a:t>
            </a:r>
            <a:endParaRPr lang="en-US" dirty="0">
              <a:solidFill>
                <a:prstClr val="black"/>
              </a:solidFill>
            </a:endParaRPr>
          </a:p>
        </p:txBody>
      </p:sp>
      <p:sp>
        <p:nvSpPr>
          <p:cNvPr id="8807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842" indent="-285708">
              <a:spcBef>
                <a:spcPct val="30000"/>
              </a:spcBef>
              <a:defRPr sz="1200">
                <a:solidFill>
                  <a:schemeClr val="tx1"/>
                </a:solidFill>
                <a:latin typeface="Calibri" panose="020F0502020204030204" pitchFamily="34" charset="0"/>
                <a:ea typeface="MS PGothic" panose="020B0600070205080204" pitchFamily="34" charset="-128"/>
              </a:defRPr>
            </a:lvl2pPr>
            <a:lvl3pPr marL="1142833" indent="-228567">
              <a:spcBef>
                <a:spcPct val="30000"/>
              </a:spcBef>
              <a:defRPr sz="1200">
                <a:solidFill>
                  <a:schemeClr val="tx1"/>
                </a:solidFill>
                <a:latin typeface="Calibri" panose="020F0502020204030204" pitchFamily="34" charset="0"/>
                <a:ea typeface="MS PGothic" panose="020B0600070205080204" pitchFamily="34" charset="-128"/>
              </a:defRPr>
            </a:lvl3pPr>
            <a:lvl4pPr marL="1599966" indent="-228567">
              <a:spcBef>
                <a:spcPct val="30000"/>
              </a:spcBef>
              <a:defRPr sz="1200">
                <a:solidFill>
                  <a:schemeClr val="tx1"/>
                </a:solidFill>
                <a:latin typeface="Calibri" panose="020F0502020204030204" pitchFamily="34" charset="0"/>
                <a:ea typeface="MS PGothic" panose="020B0600070205080204" pitchFamily="34" charset="-128"/>
              </a:defRPr>
            </a:lvl4pPr>
            <a:lvl5pPr marL="2057099" indent="-228567">
              <a:spcBef>
                <a:spcPct val="30000"/>
              </a:spcBef>
              <a:defRPr sz="1200">
                <a:solidFill>
                  <a:schemeClr val="tx1"/>
                </a:solidFill>
                <a:latin typeface="Calibri" panose="020F0502020204030204" pitchFamily="34" charset="0"/>
                <a:ea typeface="MS PGothic" panose="020B0600070205080204" pitchFamily="34" charset="-128"/>
              </a:defRPr>
            </a:lvl5pPr>
            <a:lvl6pPr marL="2514232"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365"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8497"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5630"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89A8947-1195-4BBE-AC41-135674B5043B}" type="slidenum">
              <a:rPr lang="en-US" altLang="en-US" sz="1300">
                <a:solidFill>
                  <a:srgbClr val="000000"/>
                </a:solidFill>
              </a:rPr>
              <a:pPr>
                <a:spcBef>
                  <a:spcPct val="0"/>
                </a:spcBef>
              </a:pPr>
              <a:t>67</a:t>
            </a:fld>
            <a:endParaRPr lang="en-US" altLang="en-US" sz="1300">
              <a:solidFill>
                <a:srgbClr val="000000"/>
              </a:solidFill>
            </a:endParaRPr>
          </a:p>
        </p:txBody>
      </p:sp>
    </p:spTree>
    <p:extLst>
      <p:ext uri="{BB962C8B-B14F-4D97-AF65-F5344CB8AC3E}">
        <p14:creationId xmlns:p14="http://schemas.microsoft.com/office/powerpoint/2010/main" val="2940885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Hotel Georgia Vancouver, 2011</a:t>
            </a:r>
          </a:p>
          <a:p>
            <a:r>
              <a:rPr lang="en-CA" altLang="en-US" dirty="0"/>
              <a:t>Will U, EH Price – Vancouver</a:t>
            </a:r>
          </a:p>
          <a:p>
            <a:r>
              <a:rPr lang="en-US" dirty="0"/>
              <a:t>Rosewood Hotel Georgia protected heritage property by city of Vancouver. 2011 Renovation project.</a:t>
            </a:r>
          </a:p>
          <a:p>
            <a:r>
              <a:rPr lang="en-CA" altLang="en-US" dirty="0"/>
              <a:t>Concern of noise and aesthetics from new cooling tower for residential building siting behind hotel.</a:t>
            </a:r>
            <a:endParaRPr lang="en-US" altLang="en-US" dirty="0"/>
          </a:p>
        </p:txBody>
      </p:sp>
      <p:sp>
        <p:nvSpPr>
          <p:cNvPr id="4" name="Header Placeholder 3"/>
          <p:cNvSpPr>
            <a:spLocks noGrp="1"/>
          </p:cNvSpPr>
          <p:nvPr>
            <p:ph type="hdr" sz="quarter"/>
          </p:nvPr>
        </p:nvSpPr>
        <p:spPr/>
        <p:txBody>
          <a:bodyPr/>
          <a:lstStyle/>
          <a:p>
            <a:pPr>
              <a:defRPr/>
            </a:pPr>
            <a:r>
              <a:rPr lang="en-US">
                <a:solidFill>
                  <a:prstClr val="black"/>
                </a:solidFill>
              </a:rPr>
              <a:t>Building HVAC Acoustics</a:t>
            </a:r>
            <a:endParaRPr lang="en-US" dirty="0">
              <a:solidFill>
                <a:prstClr val="black"/>
              </a:solidFill>
            </a:endParaRPr>
          </a:p>
        </p:txBody>
      </p:sp>
      <p:sp>
        <p:nvSpPr>
          <p:cNvPr id="880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842" indent="-285708">
              <a:spcBef>
                <a:spcPct val="30000"/>
              </a:spcBef>
              <a:defRPr sz="1200">
                <a:solidFill>
                  <a:schemeClr val="tx1"/>
                </a:solidFill>
                <a:latin typeface="Calibri" panose="020F0502020204030204" pitchFamily="34" charset="0"/>
                <a:ea typeface="MS PGothic" panose="020B0600070205080204" pitchFamily="34" charset="-128"/>
              </a:defRPr>
            </a:lvl2pPr>
            <a:lvl3pPr marL="1142833" indent="-228567">
              <a:spcBef>
                <a:spcPct val="30000"/>
              </a:spcBef>
              <a:defRPr sz="1200">
                <a:solidFill>
                  <a:schemeClr val="tx1"/>
                </a:solidFill>
                <a:latin typeface="Calibri" panose="020F0502020204030204" pitchFamily="34" charset="0"/>
                <a:ea typeface="MS PGothic" panose="020B0600070205080204" pitchFamily="34" charset="-128"/>
              </a:defRPr>
            </a:lvl3pPr>
            <a:lvl4pPr marL="1599966" indent="-228567">
              <a:spcBef>
                <a:spcPct val="30000"/>
              </a:spcBef>
              <a:defRPr sz="1200">
                <a:solidFill>
                  <a:schemeClr val="tx1"/>
                </a:solidFill>
                <a:latin typeface="Calibri" panose="020F0502020204030204" pitchFamily="34" charset="0"/>
                <a:ea typeface="MS PGothic" panose="020B0600070205080204" pitchFamily="34" charset="-128"/>
              </a:defRPr>
            </a:lvl4pPr>
            <a:lvl5pPr marL="2057099" indent="-228567">
              <a:spcBef>
                <a:spcPct val="30000"/>
              </a:spcBef>
              <a:defRPr sz="1200">
                <a:solidFill>
                  <a:schemeClr val="tx1"/>
                </a:solidFill>
                <a:latin typeface="Calibri" panose="020F0502020204030204" pitchFamily="34" charset="0"/>
                <a:ea typeface="MS PGothic" panose="020B0600070205080204" pitchFamily="34" charset="-128"/>
              </a:defRPr>
            </a:lvl5pPr>
            <a:lvl6pPr marL="2514232"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365"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8497"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5630"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z="1300">
                <a:solidFill>
                  <a:srgbClr val="000000"/>
                </a:solidFill>
              </a:rPr>
              <a:t>Version 1.17</a:t>
            </a:r>
          </a:p>
        </p:txBody>
      </p:sp>
      <p:sp>
        <p:nvSpPr>
          <p:cNvPr id="6" name="Footer Placeholder 5"/>
          <p:cNvSpPr>
            <a:spLocks noGrp="1"/>
          </p:cNvSpPr>
          <p:nvPr>
            <p:ph type="ftr" sz="quarter" idx="4"/>
          </p:nvPr>
        </p:nvSpPr>
        <p:spPr/>
        <p:txBody>
          <a:bodyPr/>
          <a:lstStyle/>
          <a:p>
            <a:pPr>
              <a:defRPr/>
            </a:pPr>
            <a:r>
              <a:rPr lang="en-US">
                <a:solidFill>
                  <a:prstClr val="black"/>
                </a:solidFill>
              </a:rPr>
              <a:t>Copyright© 2018, All Rights Reserved - Price Industries</a:t>
            </a:r>
            <a:endParaRPr lang="en-US" dirty="0">
              <a:solidFill>
                <a:prstClr val="black"/>
              </a:solidFill>
            </a:endParaRPr>
          </a:p>
        </p:txBody>
      </p:sp>
      <p:sp>
        <p:nvSpPr>
          <p:cNvPr id="8807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842" indent="-285708">
              <a:spcBef>
                <a:spcPct val="30000"/>
              </a:spcBef>
              <a:defRPr sz="1200">
                <a:solidFill>
                  <a:schemeClr val="tx1"/>
                </a:solidFill>
                <a:latin typeface="Calibri" panose="020F0502020204030204" pitchFamily="34" charset="0"/>
                <a:ea typeface="MS PGothic" panose="020B0600070205080204" pitchFamily="34" charset="-128"/>
              </a:defRPr>
            </a:lvl2pPr>
            <a:lvl3pPr marL="1142833" indent="-228567">
              <a:spcBef>
                <a:spcPct val="30000"/>
              </a:spcBef>
              <a:defRPr sz="1200">
                <a:solidFill>
                  <a:schemeClr val="tx1"/>
                </a:solidFill>
                <a:latin typeface="Calibri" panose="020F0502020204030204" pitchFamily="34" charset="0"/>
                <a:ea typeface="MS PGothic" panose="020B0600070205080204" pitchFamily="34" charset="-128"/>
              </a:defRPr>
            </a:lvl3pPr>
            <a:lvl4pPr marL="1599966" indent="-228567">
              <a:spcBef>
                <a:spcPct val="30000"/>
              </a:spcBef>
              <a:defRPr sz="1200">
                <a:solidFill>
                  <a:schemeClr val="tx1"/>
                </a:solidFill>
                <a:latin typeface="Calibri" panose="020F0502020204030204" pitchFamily="34" charset="0"/>
                <a:ea typeface="MS PGothic" panose="020B0600070205080204" pitchFamily="34" charset="-128"/>
              </a:defRPr>
            </a:lvl4pPr>
            <a:lvl5pPr marL="2057099" indent="-228567">
              <a:spcBef>
                <a:spcPct val="30000"/>
              </a:spcBef>
              <a:defRPr sz="1200">
                <a:solidFill>
                  <a:schemeClr val="tx1"/>
                </a:solidFill>
                <a:latin typeface="Calibri" panose="020F0502020204030204" pitchFamily="34" charset="0"/>
                <a:ea typeface="MS PGothic" panose="020B0600070205080204" pitchFamily="34" charset="-128"/>
              </a:defRPr>
            </a:lvl5pPr>
            <a:lvl6pPr marL="2514232"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365"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8497"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5630" indent="-228567" defTabSz="45713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89A8947-1195-4BBE-AC41-135674B5043B}" type="slidenum">
              <a:rPr lang="en-US" altLang="en-US" sz="1300">
                <a:solidFill>
                  <a:srgbClr val="000000"/>
                </a:solidFill>
              </a:rPr>
              <a:pPr>
                <a:spcBef>
                  <a:spcPct val="0"/>
                </a:spcBef>
              </a:pPr>
              <a:t>68</a:t>
            </a:fld>
            <a:endParaRPr lang="en-US" altLang="en-US" sz="1300">
              <a:solidFill>
                <a:srgbClr val="000000"/>
              </a:solidFill>
            </a:endParaRPr>
          </a:p>
        </p:txBody>
      </p:sp>
    </p:spTree>
    <p:extLst>
      <p:ext uri="{BB962C8B-B14F-4D97-AF65-F5344CB8AC3E}">
        <p14:creationId xmlns:p14="http://schemas.microsoft.com/office/powerpoint/2010/main" val="53058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dirty="0"/>
          </a:p>
          <a:p>
            <a:r>
              <a:rPr lang="en-CA" dirty="0"/>
              <a:t>The Noise Control Laboratory is a state-of-the-art acoustical test facility. </a:t>
            </a:r>
          </a:p>
          <a:p>
            <a:endParaRPr lang="en-CA" dirty="0"/>
          </a:p>
          <a:p>
            <a:r>
              <a:rPr lang="en-CA" dirty="0"/>
              <a:t>From ground breaking through commissioning, great care was taken to ensure that the noise data produced by the lab would be accurate, repeatable, and the most reliable in the industry. </a:t>
            </a:r>
          </a:p>
          <a:p>
            <a:endParaRPr lang="en-CA" dirty="0"/>
          </a:p>
          <a:p>
            <a:r>
              <a:rPr lang="en-CA" dirty="0"/>
              <a:t>At peak capacity, the lab is capable of testing over 30 silencers a week. This high testing output has enabled Price to develop the most thoroughly tested product line in the industry. </a:t>
            </a:r>
          </a:p>
          <a:p>
            <a:endParaRPr lang="en-CA" dirty="0"/>
          </a:p>
          <a:p>
            <a:r>
              <a:rPr lang="en-CA" dirty="0"/>
              <a:t>All components of the lab have been designed to meet or exceed both current and future versions of ASTM E477 Standard for testing acoustical duct silencers. </a:t>
            </a:r>
          </a:p>
          <a:p>
            <a:endParaRPr lang="en-CA" dirty="0"/>
          </a:p>
          <a:p>
            <a:r>
              <a:rPr lang="en-CA" dirty="0"/>
              <a:t>The solid concrete Sound Source Chambers can generate over 100 decibels (dB) of sound pressure which allows us to attain accurate insertion loss measurements for long silencers. </a:t>
            </a:r>
          </a:p>
          <a:p>
            <a:r>
              <a:rPr lang="en-CA" dirty="0"/>
              <a:t>This gives us the flexibility to test a wide range of products including fan systems, air handling units, and silencers. </a:t>
            </a:r>
          </a:p>
          <a:p>
            <a:endParaRPr lang="en-CA" dirty="0"/>
          </a:p>
          <a:p>
            <a:r>
              <a:rPr lang="en-CA" dirty="0"/>
              <a:t>The Control Center houses the heart of the operation; a data acquisition system, frequency analyzer, and sound generator that leave nothing to chance. </a:t>
            </a:r>
          </a:p>
          <a:p>
            <a:r>
              <a:rPr lang="en-CA" dirty="0"/>
              <a:t>The Test Duct Work employed in the system had to be designed to minimize sound break-out and break-in of the high test signals produced by the Source Chambers. Multiple layers of sheet metal, drywall mass, and insulation were employed to keep the sound power levels in the general lab area below 70 </a:t>
            </a:r>
            <a:r>
              <a:rPr lang="en-CA" dirty="0" err="1"/>
              <a:t>dB.</a:t>
            </a:r>
            <a:r>
              <a:rPr lang="en-CA" dirty="0"/>
              <a:t> </a:t>
            </a:r>
          </a:p>
          <a:p>
            <a:r>
              <a:rPr lang="en-CA" dirty="0"/>
              <a:t>The Fan Room consists of a vane axial fan that can produce over 25,000 CFM at 4 in. of static pressure. To ensure that quiet acoustically treated air is used for silencer testing, a range of different noise control solutions are employed including axial fan silencers (AFS), rectangular silencers (RL), acoustical plenums, and custom elbow plenums. Two airflow measuring stations are used to obtain accurate airflow and pressure drop data. </a:t>
            </a:r>
          </a:p>
          <a:p>
            <a:r>
              <a:rPr lang="en-CA" dirty="0"/>
              <a:t>As a part of Price’s ongoing commitment to quality and innovation, the laboratory is accredited by NIST’s National Voluntary Laboratory Accreditation Program (NVLAP) for testing in accordance with ASTM E477. The NVLAP accreditation audits the lab management systems and technical capabilities and ensures that systems are in place to guarantee the best data possible. </a:t>
            </a:r>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6</a:t>
            </a:fld>
            <a:endParaRPr lang="en-US" dirty="0"/>
          </a:p>
        </p:txBody>
      </p:sp>
    </p:spTree>
    <p:extLst>
      <p:ext uri="{BB962C8B-B14F-4D97-AF65-F5344CB8AC3E}">
        <p14:creationId xmlns:p14="http://schemas.microsoft.com/office/powerpoint/2010/main" val="1109605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7</a:t>
            </a:fld>
            <a:endParaRPr lang="en-US" dirty="0"/>
          </a:p>
        </p:txBody>
      </p:sp>
    </p:spTree>
    <p:extLst>
      <p:ext uri="{BB962C8B-B14F-4D97-AF65-F5344CB8AC3E}">
        <p14:creationId xmlns:p14="http://schemas.microsoft.com/office/powerpoint/2010/main" val="2064963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a:buFontTx/>
              <a:buChar char="-"/>
            </a:pPr>
            <a:r>
              <a:rPr lang="en-US" altLang="en-US" dirty="0"/>
              <a:t>Witness tests</a:t>
            </a:r>
          </a:p>
          <a:p>
            <a:pPr>
              <a:buFontTx/>
              <a:buChar char="-"/>
            </a:pPr>
            <a:r>
              <a:rPr lang="en-US" altLang="en-US" dirty="0"/>
              <a:t>Lab visits</a:t>
            </a:r>
          </a:p>
          <a:p>
            <a:pPr>
              <a:buFontTx/>
              <a:buChar char="-"/>
            </a:pPr>
            <a:r>
              <a:rPr lang="en-US" altLang="en-US" dirty="0"/>
              <a:t>Tech center visits</a:t>
            </a:r>
          </a:p>
          <a:p>
            <a:pPr>
              <a:buFontTx/>
              <a:buChar char="-"/>
            </a:pPr>
            <a:r>
              <a:rPr lang="en-US" altLang="en-US" dirty="0"/>
              <a:t>Lab accreditations</a:t>
            </a:r>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8</a:t>
            </a:fld>
            <a:endParaRPr lang="en-US" dirty="0"/>
          </a:p>
        </p:txBody>
      </p:sp>
    </p:spTree>
    <p:extLst>
      <p:ext uri="{BB962C8B-B14F-4D97-AF65-F5344CB8AC3E}">
        <p14:creationId xmlns:p14="http://schemas.microsoft.com/office/powerpoint/2010/main" val="3191927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defTabSz="462162">
              <a:defRPr/>
            </a:pPr>
            <a:r>
              <a:rPr lang="en-US" altLang="en-US" dirty="0"/>
              <a:t>The second most common silencer is the elbow type silencer. These are typically used where there is not enough space for a standard rectangular silencer, such as in short runs of duct.  However the elbow silencer generally has higher pressure drop than the rectangular silencer, but has an increase in the high band performance. </a:t>
            </a:r>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11</a:t>
            </a:fld>
            <a:endParaRPr lang="en-US" dirty="0"/>
          </a:p>
        </p:txBody>
      </p:sp>
    </p:spTree>
    <p:extLst>
      <p:ext uri="{BB962C8B-B14F-4D97-AF65-F5344CB8AC3E}">
        <p14:creationId xmlns:p14="http://schemas.microsoft.com/office/powerpoint/2010/main" val="2886125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defTabSz="462162">
              <a:defRPr/>
            </a:pPr>
            <a:r>
              <a:rPr lang="en-US" altLang="en-US" dirty="0"/>
              <a:t>Typical insulation good for up to 250F … optional insulation up to 1000F</a:t>
            </a:r>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12</a:t>
            </a:fld>
            <a:endParaRPr lang="en-US" dirty="0"/>
          </a:p>
        </p:txBody>
      </p:sp>
    </p:spTree>
    <p:extLst>
      <p:ext uri="{BB962C8B-B14F-4D97-AF65-F5344CB8AC3E}">
        <p14:creationId xmlns:p14="http://schemas.microsoft.com/office/powerpoint/2010/main" val="3226918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13</a:t>
            </a:fld>
            <a:endParaRPr lang="en-US" dirty="0"/>
          </a:p>
        </p:txBody>
      </p:sp>
    </p:spTree>
    <p:extLst>
      <p:ext uri="{BB962C8B-B14F-4D97-AF65-F5344CB8AC3E}">
        <p14:creationId xmlns:p14="http://schemas.microsoft.com/office/powerpoint/2010/main" val="399714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eaLnBrk="1" hangingPunct="1">
              <a:spcBef>
                <a:spcPct val="0"/>
              </a:spcBef>
            </a:pPr>
            <a:r>
              <a:rPr lang="en-US" altLang="en-US" dirty="0"/>
              <a:t>Internal geometry of the silencer. On this slide are the three main configurations available for our rectangular model.  The first model, the RL, is our low velocity, or high velocity model, which has a nose in and nose out design. The RL is recommended for a velocity range up to 750 FPM.  The second model is the RM, our medium velocity model, which as a nose in design with a slightly tapered tail.  This design is recommended up to a velocity of 1750 FPM.  And the third model, the RH high velocity or low pressure drop design has a nose in and a full tail along the length of the silencer.  This model is recommended up to a velocity of 2500 FPM.</a:t>
            </a:r>
          </a:p>
          <a:p>
            <a:pPr eaLnBrk="1" hangingPunct="1">
              <a:spcBef>
                <a:spcPct val="0"/>
              </a:spcBef>
            </a:pPr>
            <a:endParaRPr lang="en-US" altLang="en-US" dirty="0"/>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15</a:t>
            </a:fld>
            <a:endParaRPr lang="en-US" dirty="0"/>
          </a:p>
        </p:txBody>
      </p:sp>
    </p:spTree>
    <p:extLst>
      <p:ext uri="{BB962C8B-B14F-4D97-AF65-F5344CB8AC3E}">
        <p14:creationId xmlns:p14="http://schemas.microsoft.com/office/powerpoint/2010/main" val="2445630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1 Presentation Cover Slide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hasCustomPrompt="1"/>
          </p:nvPr>
        </p:nvSpPr>
        <p:spPr bwMode="black">
          <a:xfrm>
            <a:off x="914400" y="4048321"/>
            <a:ext cx="10363200" cy="712805"/>
          </a:xfrm>
        </p:spPr>
        <p:txBody>
          <a:bodyPr tIns="0" bIns="0" anchor="ctr" anchorCtr="0"/>
          <a:lstStyle>
            <a:lvl1pPr algn="ctr">
              <a:defRPr sz="2400">
                <a:solidFill>
                  <a:schemeClr val="bg1"/>
                </a:solidFill>
              </a:defRPr>
            </a:lvl1pPr>
          </a:lstStyle>
          <a:p>
            <a:r>
              <a:rPr lang="en-US" dirty="0">
                <a:latin typeface="Arial" charset="0"/>
              </a:rPr>
              <a:t>Presented by:</a:t>
            </a:r>
            <a:br>
              <a:rPr lang="en-US" dirty="0">
                <a:latin typeface="Arial" charset="0"/>
              </a:rPr>
            </a:br>
            <a:r>
              <a:rPr lang="en-US" dirty="0">
                <a:latin typeface="Arial" charset="0"/>
              </a:rPr>
              <a:t>Name 00/00/00 (Arial, 24pt, White)</a:t>
            </a:r>
            <a:endParaRPr lang="en-US" dirty="0"/>
          </a:p>
        </p:txBody>
      </p:sp>
    </p:spTree>
    <p:extLst>
      <p:ext uri="{BB962C8B-B14F-4D97-AF65-F5344CB8AC3E}">
        <p14:creationId xmlns:p14="http://schemas.microsoft.com/office/powerpoint/2010/main" val="3232884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E52D41-766A-C249-8B9D-04933A220599}"/>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90A97F-58BB-6F48-9DA0-64A40C1A1562}"/>
              </a:ext>
            </a:extLst>
          </p:cNvPr>
          <p:cNvSpPr>
            <a:spLocks noGrp="1"/>
          </p:cNvSpPr>
          <p:nvPr>
            <p:ph type="title" hasCustomPrompt="1"/>
          </p:nvPr>
        </p:nvSpPr>
        <p:spPr>
          <a:xfrm>
            <a:off x="1449238" y="2037540"/>
            <a:ext cx="9898212" cy="2852737"/>
          </a:xfrm>
        </p:spPr>
        <p:txBody>
          <a:bodyPr anchor="ctr" anchorCtr="0">
            <a:normAutofit/>
          </a:bodyPr>
          <a:lstStyle>
            <a:lvl1pPr>
              <a:defRPr sz="4000">
                <a:solidFill>
                  <a:schemeClr val="bg1"/>
                </a:solidFill>
              </a:defRPr>
            </a:lvl1pPr>
          </a:lstStyle>
          <a:p>
            <a:r>
              <a:rPr lang="en-US" dirty="0"/>
              <a:t>Section Title</a:t>
            </a:r>
          </a:p>
        </p:txBody>
      </p:sp>
    </p:spTree>
    <p:extLst>
      <p:ext uri="{BB962C8B-B14F-4D97-AF65-F5344CB8AC3E}">
        <p14:creationId xmlns:p14="http://schemas.microsoft.com/office/powerpoint/2010/main" val="40204674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1 Presentation Cover Slide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hasCustomPrompt="1"/>
          </p:nvPr>
        </p:nvSpPr>
        <p:spPr bwMode="black">
          <a:xfrm>
            <a:off x="914400" y="4048321"/>
            <a:ext cx="10363200" cy="712805"/>
          </a:xfrm>
        </p:spPr>
        <p:txBody>
          <a:bodyPr tIns="0" bIns="0" anchor="ctr" anchorCtr="0"/>
          <a:lstStyle>
            <a:lvl1pPr algn="ctr">
              <a:defRPr sz="2400">
                <a:solidFill>
                  <a:schemeClr val="bg1"/>
                </a:solidFill>
              </a:defRPr>
            </a:lvl1pPr>
          </a:lstStyle>
          <a:p>
            <a:r>
              <a:rPr lang="en-US" dirty="0">
                <a:latin typeface="Arial" charset="0"/>
              </a:rPr>
              <a:t>Presented by:</a:t>
            </a:r>
            <a:br>
              <a:rPr lang="en-US" dirty="0">
                <a:latin typeface="Arial" charset="0"/>
              </a:rPr>
            </a:br>
            <a:r>
              <a:rPr lang="en-US" dirty="0">
                <a:latin typeface="Arial" charset="0"/>
              </a:rPr>
              <a:t>Name 00/00/00 (Arial, 24pt, White)</a:t>
            </a:r>
            <a:endParaRPr lang="en-US" dirty="0"/>
          </a:p>
        </p:txBody>
      </p:sp>
    </p:spTree>
    <p:extLst>
      <p:ext uri="{BB962C8B-B14F-4D97-AF65-F5344CB8AC3E}">
        <p14:creationId xmlns:p14="http://schemas.microsoft.com/office/powerpoint/2010/main" val="1220985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1 Presentation Cover Slide Option 1">
    <p:spTree>
      <p:nvGrpSpPr>
        <p:cNvPr id="1" name=""/>
        <p:cNvGrpSpPr/>
        <p:nvPr/>
      </p:nvGrpSpPr>
      <p:grpSpPr>
        <a:xfrm>
          <a:off x="0" y="0"/>
          <a:ext cx="0" cy="0"/>
          <a:chOff x="0" y="0"/>
          <a:chExt cx="0" cy="0"/>
        </a:xfrm>
      </p:grpSpPr>
      <p:pic>
        <p:nvPicPr>
          <p:cNvPr id="2" name="Picture 1" descr="Background_v003NC Title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hasCustomPrompt="1"/>
          </p:nvPr>
        </p:nvSpPr>
        <p:spPr bwMode="black">
          <a:xfrm>
            <a:off x="914400" y="4048321"/>
            <a:ext cx="10363200" cy="712805"/>
          </a:xfrm>
        </p:spPr>
        <p:txBody>
          <a:bodyPr tIns="0" bIns="0" anchor="ctr" anchorCtr="0"/>
          <a:lstStyle>
            <a:lvl1pPr algn="ctr">
              <a:defRPr sz="2400" b="1">
                <a:solidFill>
                  <a:schemeClr val="bg1"/>
                </a:solidFill>
              </a:defRPr>
            </a:lvl1pPr>
          </a:lstStyle>
          <a:p>
            <a:r>
              <a:rPr lang="en-US" dirty="0">
                <a:latin typeface="Arial" charset="0"/>
              </a:rPr>
              <a:t>Presentation Title</a:t>
            </a:r>
            <a:br>
              <a:rPr lang="en-US" dirty="0">
                <a:latin typeface="Arial" charset="0"/>
              </a:rPr>
            </a:br>
            <a:r>
              <a:rPr lang="en-US" dirty="0">
                <a:latin typeface="Arial" charset="0"/>
              </a:rPr>
              <a:t> (Arial, 24pt, White)</a:t>
            </a:r>
            <a:endParaRPr lang="en-US" dirty="0"/>
          </a:p>
        </p:txBody>
      </p:sp>
      <p:sp>
        <p:nvSpPr>
          <p:cNvPr id="4" name="Text Placeholder 3"/>
          <p:cNvSpPr>
            <a:spLocks noGrp="1"/>
          </p:cNvSpPr>
          <p:nvPr>
            <p:ph type="body" sz="quarter" idx="10" hasCustomPrompt="1"/>
          </p:nvPr>
        </p:nvSpPr>
        <p:spPr>
          <a:xfrm>
            <a:off x="914400" y="5008564"/>
            <a:ext cx="10363200" cy="515937"/>
          </a:xfrm>
        </p:spPr>
        <p:txBody>
          <a:bodyPr/>
          <a:lstStyle>
            <a:lvl1pPr marL="0" indent="0" algn="ctr">
              <a:buNone/>
              <a:defRPr sz="2000" i="1" baseline="0">
                <a:solidFill>
                  <a:srgbClr val="7F7F7F"/>
                </a:solidFill>
              </a:defRPr>
            </a:lvl1pPr>
          </a:lstStyle>
          <a:p>
            <a:pPr lvl="0"/>
            <a:r>
              <a:rPr lang="en-US" dirty="0"/>
              <a:t>Presenters Name (Arial, 20pt, Grey)</a:t>
            </a:r>
          </a:p>
        </p:txBody>
      </p:sp>
    </p:spTree>
    <p:extLst>
      <p:ext uri="{BB962C8B-B14F-4D97-AF65-F5344CB8AC3E}">
        <p14:creationId xmlns:p14="http://schemas.microsoft.com/office/powerpoint/2010/main" val="2494002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a:defRPr sz="2400">
                <a:solidFill>
                  <a:srgbClr val="3F3F3F"/>
                </a:solidFill>
              </a:defRPr>
            </a:lvl1pPr>
            <a:lvl2pPr>
              <a:defRPr sz="2400">
                <a:solidFill>
                  <a:srgbClr val="3F3F3F"/>
                </a:solidFill>
              </a:defRPr>
            </a:lvl2pPr>
            <a:lvl3pPr>
              <a:defRPr sz="2000">
                <a:solidFill>
                  <a:srgbClr val="3F3F3F"/>
                </a:solidFill>
              </a:defRPr>
            </a:lvl3pPr>
            <a:lvl4pPr>
              <a:defRPr sz="1800">
                <a:solidFill>
                  <a:srgbClr val="3F3F3F"/>
                </a:solidFill>
              </a:defRPr>
            </a:lvl4pPr>
            <a:lvl5pPr>
              <a:defRPr sz="1800">
                <a:solidFill>
                  <a:srgbClr val="3F3F3F"/>
                </a:solidFill>
                <a:latin typeface="Arial"/>
                <a:cs typeface="Arial"/>
              </a:defRPr>
            </a:lvl5pPr>
          </a:lstStyle>
          <a:p>
            <a:pPr lvl="0"/>
            <a:r>
              <a:rPr lang="en-US" dirty="0"/>
              <a:t>Bullet style – 24 pt. Arial sentence case</a:t>
            </a:r>
          </a:p>
          <a:p>
            <a:pPr lvl="1"/>
            <a:r>
              <a:rPr lang="en-US" dirty="0"/>
              <a:t>Second level – 24 pt. Arial sentence case</a:t>
            </a:r>
          </a:p>
          <a:p>
            <a:pPr lvl="2"/>
            <a:r>
              <a:rPr lang="en-US" dirty="0"/>
              <a:t>Third level – 20 pt. Arial sentence case</a:t>
            </a:r>
          </a:p>
          <a:p>
            <a:pPr lvl="3"/>
            <a:r>
              <a:rPr lang="en-US" dirty="0"/>
              <a:t>Fourth level – 18 pt. Arial sentence case</a:t>
            </a:r>
          </a:p>
          <a:p>
            <a:pPr lvl="4"/>
            <a:r>
              <a:rPr lang="en-US" dirty="0"/>
              <a:t>Fifth –  18 pt. Arial sentence case</a:t>
            </a:r>
          </a:p>
        </p:txBody>
      </p:sp>
      <p:sp>
        <p:nvSpPr>
          <p:cNvPr id="5"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a:solidFill>
                  <a:schemeClr val="bg1"/>
                </a:solidFill>
              </a:defRPr>
            </a:lvl1pPr>
          </a:lstStyle>
          <a:p>
            <a:pPr lvl="0"/>
            <a:r>
              <a:rPr lang="en-CA" dirty="0"/>
              <a:t>Topic Title </a:t>
            </a:r>
            <a:r>
              <a:rPr lang="en-US" dirty="0"/>
              <a:t>– 24pt. Arial, White</a:t>
            </a:r>
            <a:endParaRPr lang="en-CA" dirty="0"/>
          </a:p>
        </p:txBody>
      </p:sp>
      <p:sp>
        <p:nvSpPr>
          <p:cNvPr id="6"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 28pt. Arial title case</a:t>
            </a:r>
          </a:p>
        </p:txBody>
      </p:sp>
    </p:spTree>
    <p:extLst>
      <p:ext uri="{BB962C8B-B14F-4D97-AF65-F5344CB8AC3E}">
        <p14:creationId xmlns:p14="http://schemas.microsoft.com/office/powerpoint/2010/main" val="1659664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marL="514350" marR="0" indent="-514350" algn="l" defTabSz="457200" rtl="0" eaLnBrk="1" fontAlgn="auto" latinLnBrk="0" hangingPunct="1">
              <a:lnSpc>
                <a:spcPct val="100000"/>
              </a:lnSpc>
              <a:spcBef>
                <a:spcPts val="675"/>
              </a:spcBef>
              <a:spcAft>
                <a:spcPts val="0"/>
              </a:spcAft>
              <a:buClrTx/>
              <a:buSzTx/>
              <a:buFont typeface="+mj-lt"/>
              <a:buAutoNum type="arabicPeriod"/>
              <a:tabLst/>
              <a:defRPr sz="2400" baseline="0">
                <a:solidFill>
                  <a:schemeClr val="tx2">
                    <a:lumMod val="50000"/>
                  </a:schemeClr>
                </a:solidFill>
              </a:defRPr>
            </a:lvl1pPr>
            <a:lvl2pPr>
              <a:defRPr>
                <a:solidFill>
                  <a:srgbClr val="FFFFFF"/>
                </a:solidFill>
              </a:defRPr>
            </a:lvl2pPr>
            <a:lvl3pPr>
              <a:defRPr>
                <a:solidFill>
                  <a:srgbClr val="FFFFFF"/>
                </a:solidFill>
              </a:defRPr>
            </a:lvl3pPr>
            <a:lvl4pPr>
              <a:defRPr>
                <a:solidFill>
                  <a:srgbClr val="FFFFFF"/>
                </a:solidFill>
              </a:defRPr>
            </a:lvl4pPr>
            <a:lvl5pPr>
              <a:defRPr sz="1800">
                <a:solidFill>
                  <a:srgbClr val="FFFFFF"/>
                </a:solidFill>
                <a:latin typeface="Arial"/>
                <a:cs typeface="Arial"/>
              </a:defRPr>
            </a:lvl5pPr>
          </a:lstStyle>
          <a:p>
            <a:pPr lvl="0"/>
            <a:r>
              <a:rPr lang="en-US" dirty="0"/>
              <a:t>Section Title – 20 pt. Arial title case</a:t>
            </a:r>
          </a:p>
          <a:p>
            <a:pPr lvl="0"/>
            <a:r>
              <a:rPr lang="en-US" dirty="0"/>
              <a:t>Section Title – 20 pt. Arial title case</a:t>
            </a:r>
          </a:p>
          <a:p>
            <a:pPr lvl="0"/>
            <a:r>
              <a:rPr lang="en-US" dirty="0"/>
              <a:t>Section Title – 20 pt. Arial title case</a:t>
            </a:r>
          </a:p>
          <a:p>
            <a:pPr lvl="0"/>
            <a:r>
              <a:rPr lang="en-US" dirty="0"/>
              <a:t>Section Title – 20 pt. Arial title case</a:t>
            </a:r>
          </a:p>
          <a:p>
            <a:pPr lvl="0"/>
            <a:r>
              <a:rPr lang="en-US" dirty="0"/>
              <a:t>Section Title – 20 pt. Arial title case</a:t>
            </a:r>
          </a:p>
          <a:p>
            <a:pPr lvl="0"/>
            <a:endParaRPr lang="en-US" dirty="0"/>
          </a:p>
        </p:txBody>
      </p:sp>
      <p:sp>
        <p:nvSpPr>
          <p:cNvPr id="5"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 28pt. Arial title case</a:t>
            </a:r>
          </a:p>
        </p:txBody>
      </p:sp>
      <p:sp>
        <p:nvSpPr>
          <p:cNvPr id="6"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baseline="0">
                <a:solidFill>
                  <a:schemeClr val="bg1"/>
                </a:solidFill>
              </a:defRPr>
            </a:lvl1pPr>
          </a:lstStyle>
          <a:p>
            <a:pPr lvl="0"/>
            <a:r>
              <a:rPr lang="en-CA" dirty="0"/>
              <a:t>Topic Title </a:t>
            </a:r>
            <a:r>
              <a:rPr lang="en-US" dirty="0"/>
              <a:t>– 24pt. Arial, White</a:t>
            </a:r>
            <a:endParaRPr lang="en-CA" dirty="0"/>
          </a:p>
        </p:txBody>
      </p:sp>
    </p:spTree>
    <p:extLst>
      <p:ext uri="{BB962C8B-B14F-4D97-AF65-F5344CB8AC3E}">
        <p14:creationId xmlns:p14="http://schemas.microsoft.com/office/powerpoint/2010/main" val="3496285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 Sec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bwMode="black">
          <a:xfrm>
            <a:off x="914400" y="4039483"/>
            <a:ext cx="10363200" cy="743048"/>
          </a:xfrm>
        </p:spPr>
        <p:txBody>
          <a:bodyPr anchor="ctr" anchorCtr="0"/>
          <a:lstStyle>
            <a:lvl1pPr algn="ctr">
              <a:defRPr>
                <a:solidFill>
                  <a:schemeClr val="bg1"/>
                </a:solidFill>
              </a:defRPr>
            </a:lvl1pPr>
          </a:lstStyle>
          <a:p>
            <a:r>
              <a:rPr lang="en-US" dirty="0">
                <a:latin typeface="Arial" charset="0"/>
              </a:rPr>
              <a:t>Section Title (Arial, 28pt, White)</a:t>
            </a:r>
            <a:endParaRPr lang="en-US" dirty="0"/>
          </a:p>
        </p:txBody>
      </p:sp>
      <p:sp>
        <p:nvSpPr>
          <p:cNvPr id="13" name="Text Placeholder 12"/>
          <p:cNvSpPr>
            <a:spLocks noGrp="1"/>
          </p:cNvSpPr>
          <p:nvPr>
            <p:ph type="body" sz="quarter" idx="10" hasCustomPrompt="1"/>
          </p:nvPr>
        </p:nvSpPr>
        <p:spPr>
          <a:xfrm>
            <a:off x="914400" y="1"/>
            <a:ext cx="10363200" cy="4039482"/>
          </a:xfrm>
        </p:spPr>
        <p:txBody>
          <a:bodyPr anchor="ctr" anchorCtr="0"/>
          <a:lstStyle>
            <a:lvl1pPr marL="0" indent="0" algn="ctr">
              <a:buNone/>
              <a:defRPr sz="3000" b="1" baseline="0">
                <a:solidFill>
                  <a:schemeClr val="bg1"/>
                </a:solidFill>
              </a:defRPr>
            </a:lvl1pPr>
            <a:lvl2pPr marL="457200" indent="0" algn="ctr">
              <a:buNone/>
              <a:defRPr sz="3000" b="1">
                <a:solidFill>
                  <a:schemeClr val="bg1"/>
                </a:solidFill>
              </a:defRPr>
            </a:lvl2pPr>
            <a:lvl3pPr marL="914400" indent="0" algn="ctr">
              <a:buNone/>
              <a:defRPr sz="3000" b="1">
                <a:solidFill>
                  <a:schemeClr val="bg1"/>
                </a:solidFill>
              </a:defRPr>
            </a:lvl3pPr>
            <a:lvl4pPr marL="1371600" indent="0" algn="ctr">
              <a:buNone/>
              <a:defRPr sz="3000" b="1">
                <a:solidFill>
                  <a:schemeClr val="bg1"/>
                </a:solidFill>
              </a:defRPr>
            </a:lvl4pPr>
            <a:lvl5pPr marL="1828800" indent="0" algn="ctr">
              <a:buNone/>
              <a:defRPr sz="3000" b="1">
                <a:solidFill>
                  <a:schemeClr val="bg1"/>
                </a:solidFill>
              </a:defRPr>
            </a:lvl5pPr>
          </a:lstStyle>
          <a:p>
            <a:pPr lvl="0"/>
            <a:r>
              <a:rPr lang="en-CA" dirty="0"/>
              <a:t>Presentation Title </a:t>
            </a:r>
            <a:br>
              <a:rPr lang="en-CA" dirty="0"/>
            </a:br>
            <a:r>
              <a:rPr lang="en-CA" dirty="0"/>
              <a:t>(Arial Bold, 30pt, White)</a:t>
            </a:r>
          </a:p>
        </p:txBody>
      </p:sp>
    </p:spTree>
    <p:extLst>
      <p:ext uri="{BB962C8B-B14F-4D97-AF65-F5344CB8AC3E}">
        <p14:creationId xmlns:p14="http://schemas.microsoft.com/office/powerpoint/2010/main" val="3354744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Questions">
    <p:spTree>
      <p:nvGrpSpPr>
        <p:cNvPr id="1" name=""/>
        <p:cNvGrpSpPr/>
        <p:nvPr/>
      </p:nvGrpSpPr>
      <p:grpSpPr>
        <a:xfrm>
          <a:off x="0" y="0"/>
          <a:ext cx="0" cy="0"/>
          <a:chOff x="0" y="0"/>
          <a:chExt cx="0" cy="0"/>
        </a:xfrm>
      </p:grpSpPr>
      <p:pic>
        <p:nvPicPr>
          <p:cNvPr id="6" name="Picture 5" desc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l="7679" t="10354" r="30155" b="6993"/>
          <a:stretch/>
        </p:blipFill>
        <p:spPr>
          <a:xfrm>
            <a:off x="-6241" y="0"/>
            <a:ext cx="12192000" cy="6858000"/>
          </a:xfrm>
          <a:prstGeom prst="rect">
            <a:avLst/>
          </a:prstGeom>
          <a:ln>
            <a:solidFill>
              <a:srgbClr val="E48230"/>
            </a:solidFill>
          </a:ln>
        </p:spPr>
      </p:pic>
      <p:sp>
        <p:nvSpPr>
          <p:cNvPr id="7" name="Rectangle 6">
            <a:extLst>
              <a:ext uri="{FF2B5EF4-FFF2-40B4-BE49-F238E27FC236}">
                <a16:creationId xmlns:a16="http://schemas.microsoft.com/office/drawing/2014/main" id="{71CB1E90-A304-4D47-BBA0-6A2D5A7C94E0}"/>
              </a:ext>
            </a:extLst>
          </p:cNvPr>
          <p:cNvSpPr/>
          <p:nvPr userDrawn="1"/>
        </p:nvSpPr>
        <p:spPr>
          <a:xfrm>
            <a:off x="908160" y="5545775"/>
            <a:ext cx="11080641" cy="338554"/>
          </a:xfrm>
          <a:prstGeom prst="rect">
            <a:avLst/>
          </a:prstGeom>
        </p:spPr>
        <p:txBody>
          <a:bodyPr wrap="square">
            <a:spAutoFit/>
          </a:bodyPr>
          <a:lstStyle/>
          <a:p>
            <a:r>
              <a:rPr lang="en-US" sz="1600" dirty="0">
                <a:solidFill>
                  <a:schemeClr val="tx2">
                    <a:lumMod val="50000"/>
                  </a:schemeClr>
                </a:solidFill>
                <a:latin typeface="+mn-lt"/>
              </a:rPr>
              <a:t>This training session is accredited for 1 Professional Development Hour (PDH)</a:t>
            </a:r>
          </a:p>
        </p:txBody>
      </p:sp>
      <p:pic>
        <p:nvPicPr>
          <p:cNvPr id="8" name="Picture 7">
            <a:extLst>
              <a:ext uri="{FF2B5EF4-FFF2-40B4-BE49-F238E27FC236}">
                <a16:creationId xmlns:a16="http://schemas.microsoft.com/office/drawing/2014/main" id="{E917E514-A21F-AA49-90E9-831DAA9F396F}"/>
              </a:ext>
            </a:extLst>
          </p:cNvPr>
          <p:cNvPicPr>
            <a:picLocks noChangeAspect="1"/>
          </p:cNvPicPr>
          <p:nvPr userDrawn="1"/>
        </p:nvPicPr>
        <p:blipFill>
          <a:blip r:embed="rId3"/>
          <a:stretch>
            <a:fillRect/>
          </a:stretch>
        </p:blipFill>
        <p:spPr>
          <a:xfrm>
            <a:off x="1030033" y="6077493"/>
            <a:ext cx="10404780" cy="326282"/>
          </a:xfrm>
          <a:prstGeom prst="rect">
            <a:avLst/>
          </a:prstGeom>
        </p:spPr>
      </p:pic>
      <p:sp>
        <p:nvSpPr>
          <p:cNvPr id="9" name="Rectangle 8"/>
          <p:cNvSpPr/>
          <p:nvPr userDrawn="1"/>
        </p:nvSpPr>
        <p:spPr>
          <a:xfrm>
            <a:off x="-48731" y="6771204"/>
            <a:ext cx="12304692" cy="173592"/>
          </a:xfrm>
          <a:prstGeom prst="rect">
            <a:avLst/>
          </a:prstGeom>
          <a:solidFill>
            <a:srgbClr val="E48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829991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6A763-CE00-CB48-AF68-87FD071D2D04}"/>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DEA3D2-FEF2-0E40-A8E8-218E1B905AF0}"/>
              </a:ext>
            </a:extLst>
          </p:cNvPr>
          <p:cNvSpPr>
            <a:spLocks noGrp="1"/>
          </p:cNvSpPr>
          <p:nvPr>
            <p:ph type="ctrTitle" hasCustomPrompt="1"/>
          </p:nvPr>
        </p:nvSpPr>
        <p:spPr>
          <a:xfrm>
            <a:off x="557846" y="1225880"/>
            <a:ext cx="6576199" cy="2387600"/>
          </a:xfrm>
        </p:spPr>
        <p:txBody>
          <a:bodyPr anchor="b">
            <a:normAutofit/>
          </a:bodyPr>
          <a:lstStyle>
            <a:lvl1pPr algn="l">
              <a:defRPr sz="42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65E2E1AD-B62E-094B-B8D6-21CAFB7A1475}"/>
              </a:ext>
            </a:extLst>
          </p:cNvPr>
          <p:cNvSpPr>
            <a:spLocks noGrp="1"/>
          </p:cNvSpPr>
          <p:nvPr>
            <p:ph type="subTitle" idx="1" hasCustomPrompt="1"/>
          </p:nvPr>
        </p:nvSpPr>
        <p:spPr>
          <a:xfrm>
            <a:off x="557846" y="3507147"/>
            <a:ext cx="657619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Date</a:t>
            </a:r>
          </a:p>
        </p:txBody>
      </p:sp>
    </p:spTree>
    <p:extLst>
      <p:ext uri="{BB962C8B-B14F-4D97-AF65-F5344CB8AC3E}">
        <p14:creationId xmlns:p14="http://schemas.microsoft.com/office/powerpoint/2010/main" val="202249532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8EDF-8BF8-CD48-A7AC-7B8E21B46AC1}"/>
              </a:ext>
            </a:extLst>
          </p:cNvPr>
          <p:cNvSpPr>
            <a:spLocks noGrp="1"/>
          </p:cNvSpPr>
          <p:nvPr>
            <p:ph type="title" hasCustomPrompt="1"/>
          </p:nvPr>
        </p:nvSpPr>
        <p:spPr/>
        <p:txBody>
          <a:bodyPr/>
          <a:lstStyle/>
          <a:p>
            <a:r>
              <a:rPr lang="en-US" dirty="0"/>
              <a:t>Section Title</a:t>
            </a:r>
          </a:p>
        </p:txBody>
      </p:sp>
      <p:sp>
        <p:nvSpPr>
          <p:cNvPr id="3" name="Content Placeholder 2">
            <a:extLst>
              <a:ext uri="{FF2B5EF4-FFF2-40B4-BE49-F238E27FC236}">
                <a16:creationId xmlns:a16="http://schemas.microsoft.com/office/drawing/2014/main" id="{A048D28D-4DC1-464D-9445-B5317BC34A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8BACE59C-6120-E145-8131-DB6EB42CACA5}"/>
              </a:ext>
            </a:extLst>
          </p:cNvPr>
          <p:cNvSpPr>
            <a:spLocks noGrp="1"/>
          </p:cNvSpPr>
          <p:nvPr>
            <p:ph type="body" sz="quarter" idx="13" hasCustomPrompt="1"/>
          </p:nvPr>
        </p:nvSpPr>
        <p:spPr>
          <a:xfrm>
            <a:off x="536575" y="1052125"/>
            <a:ext cx="8589963" cy="496888"/>
          </a:xfrm>
        </p:spPr>
        <p:txBody>
          <a:bodyPr/>
          <a:lstStyle>
            <a:lvl1pPr marL="0" indent="0">
              <a:buNone/>
              <a:defRPr sz="2400">
                <a:solidFill>
                  <a:srgbClr val="554640"/>
                </a:solidFill>
              </a:defRPr>
            </a:lvl1pPr>
            <a:lvl2pPr marL="457200" indent="0">
              <a:buNone/>
              <a:defRPr/>
            </a:lvl2pPr>
          </a:lstStyle>
          <a:p>
            <a:pPr lvl="0"/>
            <a:r>
              <a:rPr lang="en-US" dirty="0"/>
              <a:t>Page Title</a:t>
            </a:r>
          </a:p>
        </p:txBody>
      </p:sp>
    </p:spTree>
    <p:extLst>
      <p:ext uri="{BB962C8B-B14F-4D97-AF65-F5344CB8AC3E}">
        <p14:creationId xmlns:p14="http://schemas.microsoft.com/office/powerpoint/2010/main" val="57383888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E52D41-766A-C249-8B9D-04933A220599}"/>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90A97F-58BB-6F48-9DA0-64A40C1A1562}"/>
              </a:ext>
            </a:extLst>
          </p:cNvPr>
          <p:cNvSpPr>
            <a:spLocks noGrp="1"/>
          </p:cNvSpPr>
          <p:nvPr>
            <p:ph type="title" hasCustomPrompt="1"/>
          </p:nvPr>
        </p:nvSpPr>
        <p:spPr>
          <a:xfrm>
            <a:off x="1449238" y="2037540"/>
            <a:ext cx="9898212" cy="2852737"/>
          </a:xfrm>
        </p:spPr>
        <p:txBody>
          <a:bodyPr anchor="ctr" anchorCtr="0">
            <a:normAutofit/>
          </a:bodyPr>
          <a:lstStyle>
            <a:lvl1pPr>
              <a:defRPr sz="4000">
                <a:solidFill>
                  <a:schemeClr val="bg1"/>
                </a:solidFill>
              </a:defRPr>
            </a:lvl1pPr>
          </a:lstStyle>
          <a:p>
            <a:r>
              <a:rPr lang="en-US" dirty="0"/>
              <a:t>Section Title</a:t>
            </a:r>
          </a:p>
        </p:txBody>
      </p:sp>
    </p:spTree>
    <p:extLst>
      <p:ext uri="{BB962C8B-B14F-4D97-AF65-F5344CB8AC3E}">
        <p14:creationId xmlns:p14="http://schemas.microsoft.com/office/powerpoint/2010/main" val="61590064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Sec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bwMode="black">
          <a:xfrm>
            <a:off x="914400" y="4039483"/>
            <a:ext cx="10363200" cy="743048"/>
          </a:xfrm>
        </p:spPr>
        <p:txBody>
          <a:bodyPr anchor="ctr" anchorCtr="0"/>
          <a:lstStyle>
            <a:lvl1pPr algn="ctr">
              <a:defRPr>
                <a:solidFill>
                  <a:schemeClr val="bg1"/>
                </a:solidFill>
              </a:defRPr>
            </a:lvl1pPr>
          </a:lstStyle>
          <a:p>
            <a:r>
              <a:rPr lang="en-US" dirty="0">
                <a:latin typeface="Arial" charset="0"/>
              </a:rPr>
              <a:t>Section Title (Arial, 28pt, White)</a:t>
            </a:r>
            <a:endParaRPr lang="en-US" dirty="0"/>
          </a:p>
        </p:txBody>
      </p:sp>
      <p:sp>
        <p:nvSpPr>
          <p:cNvPr id="13" name="Text Placeholder 12"/>
          <p:cNvSpPr>
            <a:spLocks noGrp="1"/>
          </p:cNvSpPr>
          <p:nvPr>
            <p:ph type="body" sz="quarter" idx="10" hasCustomPrompt="1"/>
          </p:nvPr>
        </p:nvSpPr>
        <p:spPr>
          <a:xfrm>
            <a:off x="914400" y="1"/>
            <a:ext cx="10363200" cy="4039482"/>
          </a:xfrm>
        </p:spPr>
        <p:txBody>
          <a:bodyPr anchor="ctr" anchorCtr="0"/>
          <a:lstStyle>
            <a:lvl1pPr marL="0" indent="0" algn="ctr">
              <a:buNone/>
              <a:defRPr sz="3000" b="1" baseline="0">
                <a:solidFill>
                  <a:schemeClr val="bg1"/>
                </a:solidFill>
              </a:defRPr>
            </a:lvl1pPr>
            <a:lvl2pPr marL="457200" indent="0" algn="ctr">
              <a:buNone/>
              <a:defRPr sz="3000" b="1">
                <a:solidFill>
                  <a:schemeClr val="bg1"/>
                </a:solidFill>
              </a:defRPr>
            </a:lvl2pPr>
            <a:lvl3pPr marL="914400" indent="0" algn="ctr">
              <a:buNone/>
              <a:defRPr sz="3000" b="1">
                <a:solidFill>
                  <a:schemeClr val="bg1"/>
                </a:solidFill>
              </a:defRPr>
            </a:lvl3pPr>
            <a:lvl4pPr marL="1371600" indent="0" algn="ctr">
              <a:buNone/>
              <a:defRPr sz="3000" b="1">
                <a:solidFill>
                  <a:schemeClr val="bg1"/>
                </a:solidFill>
              </a:defRPr>
            </a:lvl4pPr>
            <a:lvl5pPr marL="1828800" indent="0" algn="ctr">
              <a:buNone/>
              <a:defRPr sz="3000" b="1">
                <a:solidFill>
                  <a:schemeClr val="bg1"/>
                </a:solidFill>
              </a:defRPr>
            </a:lvl5pPr>
          </a:lstStyle>
          <a:p>
            <a:pPr lvl="0"/>
            <a:r>
              <a:rPr lang="en-CA" dirty="0"/>
              <a:t>Presentation Title </a:t>
            </a:r>
            <a:br>
              <a:rPr lang="en-CA" dirty="0"/>
            </a:br>
            <a:r>
              <a:rPr lang="en-CA" dirty="0"/>
              <a:t>(Arial Bold, 30pt, White)</a:t>
            </a:r>
          </a:p>
        </p:txBody>
      </p:sp>
    </p:spTree>
    <p:extLst>
      <p:ext uri="{BB962C8B-B14F-4D97-AF65-F5344CB8AC3E}">
        <p14:creationId xmlns:p14="http://schemas.microsoft.com/office/powerpoint/2010/main" val="2309629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1 Presentation Cover Slide Option 1">
    <p:spTree>
      <p:nvGrpSpPr>
        <p:cNvPr id="1" name=""/>
        <p:cNvGrpSpPr/>
        <p:nvPr/>
      </p:nvGrpSpPr>
      <p:grpSpPr>
        <a:xfrm>
          <a:off x="0" y="0"/>
          <a:ext cx="0" cy="0"/>
          <a:chOff x="0" y="0"/>
          <a:chExt cx="0" cy="0"/>
        </a:xfrm>
      </p:grpSpPr>
      <p:pic>
        <p:nvPicPr>
          <p:cNvPr id="2" name="Picture 1" descr="Background_v003NC Title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hasCustomPrompt="1"/>
          </p:nvPr>
        </p:nvSpPr>
        <p:spPr bwMode="black">
          <a:xfrm>
            <a:off x="914400" y="4048321"/>
            <a:ext cx="10363200" cy="712805"/>
          </a:xfrm>
        </p:spPr>
        <p:txBody>
          <a:bodyPr tIns="0" bIns="0" anchor="ctr" anchorCtr="0"/>
          <a:lstStyle>
            <a:lvl1pPr algn="ctr">
              <a:defRPr sz="2400" b="1">
                <a:solidFill>
                  <a:schemeClr val="bg1"/>
                </a:solidFill>
              </a:defRPr>
            </a:lvl1pPr>
          </a:lstStyle>
          <a:p>
            <a:r>
              <a:rPr lang="en-US" dirty="0">
                <a:latin typeface="Arial" charset="0"/>
              </a:rPr>
              <a:t>Presentation Title</a:t>
            </a:r>
            <a:br>
              <a:rPr lang="en-US" dirty="0">
                <a:latin typeface="Arial" charset="0"/>
              </a:rPr>
            </a:br>
            <a:r>
              <a:rPr lang="en-US" dirty="0">
                <a:latin typeface="Arial" charset="0"/>
              </a:rPr>
              <a:t> (Arial, 24pt, White)</a:t>
            </a:r>
            <a:endParaRPr lang="en-US" dirty="0"/>
          </a:p>
        </p:txBody>
      </p:sp>
      <p:sp>
        <p:nvSpPr>
          <p:cNvPr id="4" name="Text Placeholder 3"/>
          <p:cNvSpPr>
            <a:spLocks noGrp="1"/>
          </p:cNvSpPr>
          <p:nvPr>
            <p:ph type="body" sz="quarter" idx="10" hasCustomPrompt="1"/>
          </p:nvPr>
        </p:nvSpPr>
        <p:spPr>
          <a:xfrm>
            <a:off x="914400" y="5008564"/>
            <a:ext cx="10363200" cy="515937"/>
          </a:xfrm>
        </p:spPr>
        <p:txBody>
          <a:bodyPr/>
          <a:lstStyle>
            <a:lvl1pPr marL="0" indent="0" algn="ctr">
              <a:buNone/>
              <a:defRPr sz="2000" i="1" baseline="0">
                <a:solidFill>
                  <a:srgbClr val="7F7F7F"/>
                </a:solidFill>
              </a:defRPr>
            </a:lvl1pPr>
          </a:lstStyle>
          <a:p>
            <a:pPr lvl="0"/>
            <a:r>
              <a:rPr lang="en-US" dirty="0"/>
              <a:t>Presenters Name (Arial, 20pt, Grey)</a:t>
            </a:r>
          </a:p>
        </p:txBody>
      </p:sp>
    </p:spTree>
    <p:extLst>
      <p:ext uri="{BB962C8B-B14F-4D97-AF65-F5344CB8AC3E}">
        <p14:creationId xmlns:p14="http://schemas.microsoft.com/office/powerpoint/2010/main" val="3543664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a:defRPr sz="2400">
                <a:solidFill>
                  <a:srgbClr val="3F3F3F"/>
                </a:solidFill>
              </a:defRPr>
            </a:lvl1pPr>
            <a:lvl2pPr>
              <a:defRPr sz="2400">
                <a:solidFill>
                  <a:srgbClr val="3F3F3F"/>
                </a:solidFill>
              </a:defRPr>
            </a:lvl2pPr>
            <a:lvl3pPr>
              <a:defRPr sz="2000">
                <a:solidFill>
                  <a:srgbClr val="3F3F3F"/>
                </a:solidFill>
              </a:defRPr>
            </a:lvl3pPr>
            <a:lvl4pPr>
              <a:defRPr sz="1800">
                <a:solidFill>
                  <a:srgbClr val="3F3F3F"/>
                </a:solidFill>
              </a:defRPr>
            </a:lvl4pPr>
            <a:lvl5pPr>
              <a:defRPr sz="1800">
                <a:solidFill>
                  <a:srgbClr val="3F3F3F"/>
                </a:solidFill>
                <a:latin typeface="Arial"/>
                <a:cs typeface="Arial"/>
              </a:defRPr>
            </a:lvl5pPr>
          </a:lstStyle>
          <a:p>
            <a:pPr lvl="0"/>
            <a:r>
              <a:rPr lang="en-US" dirty="0"/>
              <a:t>Bullet style – 24 pt. Arial sentence case</a:t>
            </a:r>
          </a:p>
          <a:p>
            <a:pPr lvl="1"/>
            <a:r>
              <a:rPr lang="en-US" dirty="0"/>
              <a:t>Second level – 24 pt. Arial sentence case</a:t>
            </a:r>
          </a:p>
          <a:p>
            <a:pPr lvl="2"/>
            <a:r>
              <a:rPr lang="en-US" dirty="0"/>
              <a:t>Third level – 20 pt. Arial sentence case</a:t>
            </a:r>
          </a:p>
          <a:p>
            <a:pPr lvl="3"/>
            <a:r>
              <a:rPr lang="en-US" dirty="0"/>
              <a:t>Fourth level – 18 pt. Arial sentence case</a:t>
            </a:r>
          </a:p>
          <a:p>
            <a:pPr lvl="4"/>
            <a:r>
              <a:rPr lang="en-US" dirty="0"/>
              <a:t>Fifth –  18 pt. Arial sentence case</a:t>
            </a:r>
          </a:p>
        </p:txBody>
      </p:sp>
      <p:sp>
        <p:nvSpPr>
          <p:cNvPr id="5"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a:solidFill>
                  <a:schemeClr val="bg1"/>
                </a:solidFill>
              </a:defRPr>
            </a:lvl1pPr>
          </a:lstStyle>
          <a:p>
            <a:pPr lvl="0"/>
            <a:r>
              <a:rPr lang="en-CA" dirty="0"/>
              <a:t>Topic Title </a:t>
            </a:r>
            <a:r>
              <a:rPr lang="en-US" dirty="0"/>
              <a:t>– 24pt. Arial, White</a:t>
            </a:r>
            <a:endParaRPr lang="en-CA" dirty="0"/>
          </a:p>
        </p:txBody>
      </p:sp>
      <p:sp>
        <p:nvSpPr>
          <p:cNvPr id="6"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 28pt. Arial title case</a:t>
            </a:r>
          </a:p>
        </p:txBody>
      </p:sp>
    </p:spTree>
    <p:extLst>
      <p:ext uri="{BB962C8B-B14F-4D97-AF65-F5344CB8AC3E}">
        <p14:creationId xmlns:p14="http://schemas.microsoft.com/office/powerpoint/2010/main" val="765385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marL="514350" marR="0" indent="-514350" algn="l" defTabSz="457200" rtl="0" eaLnBrk="1" fontAlgn="auto" latinLnBrk="0" hangingPunct="1">
              <a:lnSpc>
                <a:spcPct val="100000"/>
              </a:lnSpc>
              <a:spcBef>
                <a:spcPts val="675"/>
              </a:spcBef>
              <a:spcAft>
                <a:spcPts val="0"/>
              </a:spcAft>
              <a:buClrTx/>
              <a:buSzTx/>
              <a:buFont typeface="+mj-lt"/>
              <a:buAutoNum type="arabicPeriod"/>
              <a:tabLst/>
              <a:defRPr sz="2400" baseline="0">
                <a:solidFill>
                  <a:schemeClr val="tx2">
                    <a:lumMod val="50000"/>
                  </a:schemeClr>
                </a:solidFill>
              </a:defRPr>
            </a:lvl1pPr>
            <a:lvl2pPr>
              <a:defRPr>
                <a:solidFill>
                  <a:srgbClr val="FFFFFF"/>
                </a:solidFill>
              </a:defRPr>
            </a:lvl2pPr>
            <a:lvl3pPr>
              <a:defRPr>
                <a:solidFill>
                  <a:srgbClr val="FFFFFF"/>
                </a:solidFill>
              </a:defRPr>
            </a:lvl3pPr>
            <a:lvl4pPr>
              <a:defRPr>
                <a:solidFill>
                  <a:srgbClr val="FFFFFF"/>
                </a:solidFill>
              </a:defRPr>
            </a:lvl4pPr>
            <a:lvl5pPr>
              <a:defRPr sz="1800">
                <a:solidFill>
                  <a:srgbClr val="FFFFFF"/>
                </a:solidFill>
                <a:latin typeface="Arial"/>
                <a:cs typeface="Arial"/>
              </a:defRPr>
            </a:lvl5pPr>
          </a:lstStyle>
          <a:p>
            <a:pPr lvl="0"/>
            <a:r>
              <a:rPr lang="en-US" dirty="0"/>
              <a:t>Section Title – 20 pt. Arial title case</a:t>
            </a:r>
          </a:p>
          <a:p>
            <a:pPr lvl="0"/>
            <a:r>
              <a:rPr lang="en-US" dirty="0"/>
              <a:t>Section Title – 20 pt. Arial title case</a:t>
            </a:r>
          </a:p>
          <a:p>
            <a:pPr lvl="0"/>
            <a:r>
              <a:rPr lang="en-US" dirty="0"/>
              <a:t>Section Title – 20 pt. Arial title case</a:t>
            </a:r>
          </a:p>
          <a:p>
            <a:pPr lvl="0"/>
            <a:r>
              <a:rPr lang="en-US" dirty="0"/>
              <a:t>Section Title – 20 pt. Arial title case</a:t>
            </a:r>
          </a:p>
          <a:p>
            <a:pPr lvl="0"/>
            <a:r>
              <a:rPr lang="en-US" dirty="0"/>
              <a:t>Section Title – 20 pt. Arial title case</a:t>
            </a:r>
          </a:p>
          <a:p>
            <a:pPr lvl="0"/>
            <a:endParaRPr lang="en-US" dirty="0"/>
          </a:p>
        </p:txBody>
      </p:sp>
      <p:sp>
        <p:nvSpPr>
          <p:cNvPr id="5"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 28pt. Arial title case</a:t>
            </a:r>
          </a:p>
        </p:txBody>
      </p:sp>
      <p:sp>
        <p:nvSpPr>
          <p:cNvPr id="6"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baseline="0">
                <a:solidFill>
                  <a:schemeClr val="bg1"/>
                </a:solidFill>
              </a:defRPr>
            </a:lvl1pPr>
          </a:lstStyle>
          <a:p>
            <a:pPr lvl="0"/>
            <a:r>
              <a:rPr lang="en-CA" dirty="0"/>
              <a:t>Topic Title </a:t>
            </a:r>
            <a:r>
              <a:rPr lang="en-US" dirty="0"/>
              <a:t>– 24pt. Arial, White</a:t>
            </a:r>
            <a:endParaRPr lang="en-CA" dirty="0"/>
          </a:p>
        </p:txBody>
      </p:sp>
    </p:spTree>
    <p:extLst>
      <p:ext uri="{BB962C8B-B14F-4D97-AF65-F5344CB8AC3E}">
        <p14:creationId xmlns:p14="http://schemas.microsoft.com/office/powerpoint/2010/main" val="111763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 Sec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bwMode="black">
          <a:xfrm>
            <a:off x="914400" y="4039483"/>
            <a:ext cx="10363200" cy="743048"/>
          </a:xfrm>
        </p:spPr>
        <p:txBody>
          <a:bodyPr anchor="ctr" anchorCtr="0"/>
          <a:lstStyle>
            <a:lvl1pPr algn="ctr">
              <a:defRPr>
                <a:solidFill>
                  <a:schemeClr val="bg1"/>
                </a:solidFill>
              </a:defRPr>
            </a:lvl1pPr>
          </a:lstStyle>
          <a:p>
            <a:r>
              <a:rPr lang="en-US" dirty="0">
                <a:latin typeface="Arial" charset="0"/>
              </a:rPr>
              <a:t>Section Title (Arial, 28pt, White)</a:t>
            </a:r>
            <a:endParaRPr lang="en-US" dirty="0"/>
          </a:p>
        </p:txBody>
      </p:sp>
      <p:sp>
        <p:nvSpPr>
          <p:cNvPr id="13" name="Text Placeholder 12"/>
          <p:cNvSpPr>
            <a:spLocks noGrp="1"/>
          </p:cNvSpPr>
          <p:nvPr>
            <p:ph type="body" sz="quarter" idx="10" hasCustomPrompt="1"/>
          </p:nvPr>
        </p:nvSpPr>
        <p:spPr>
          <a:xfrm>
            <a:off x="914400" y="1"/>
            <a:ext cx="10363200" cy="4039482"/>
          </a:xfrm>
        </p:spPr>
        <p:txBody>
          <a:bodyPr anchor="ctr" anchorCtr="0"/>
          <a:lstStyle>
            <a:lvl1pPr marL="0" indent="0" algn="ctr">
              <a:buNone/>
              <a:defRPr sz="3000" b="1" baseline="0">
                <a:solidFill>
                  <a:schemeClr val="bg1"/>
                </a:solidFill>
              </a:defRPr>
            </a:lvl1pPr>
            <a:lvl2pPr marL="457200" indent="0" algn="ctr">
              <a:buNone/>
              <a:defRPr sz="3000" b="1">
                <a:solidFill>
                  <a:schemeClr val="bg1"/>
                </a:solidFill>
              </a:defRPr>
            </a:lvl2pPr>
            <a:lvl3pPr marL="914400" indent="0" algn="ctr">
              <a:buNone/>
              <a:defRPr sz="3000" b="1">
                <a:solidFill>
                  <a:schemeClr val="bg1"/>
                </a:solidFill>
              </a:defRPr>
            </a:lvl3pPr>
            <a:lvl4pPr marL="1371600" indent="0" algn="ctr">
              <a:buNone/>
              <a:defRPr sz="3000" b="1">
                <a:solidFill>
                  <a:schemeClr val="bg1"/>
                </a:solidFill>
              </a:defRPr>
            </a:lvl4pPr>
            <a:lvl5pPr marL="1828800" indent="0" algn="ctr">
              <a:buNone/>
              <a:defRPr sz="3000" b="1">
                <a:solidFill>
                  <a:schemeClr val="bg1"/>
                </a:solidFill>
              </a:defRPr>
            </a:lvl5pPr>
          </a:lstStyle>
          <a:p>
            <a:pPr lvl="0"/>
            <a:r>
              <a:rPr lang="en-CA" dirty="0"/>
              <a:t>Presentation Title </a:t>
            </a:r>
            <a:br>
              <a:rPr lang="en-CA" dirty="0"/>
            </a:br>
            <a:r>
              <a:rPr lang="en-CA" dirty="0"/>
              <a:t>(Arial Bold, 30pt, White)</a:t>
            </a:r>
          </a:p>
        </p:txBody>
      </p:sp>
    </p:spTree>
    <p:extLst>
      <p:ext uri="{BB962C8B-B14F-4D97-AF65-F5344CB8AC3E}">
        <p14:creationId xmlns:p14="http://schemas.microsoft.com/office/powerpoint/2010/main" val="2316706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Questions">
    <p:spTree>
      <p:nvGrpSpPr>
        <p:cNvPr id="1" name=""/>
        <p:cNvGrpSpPr/>
        <p:nvPr/>
      </p:nvGrpSpPr>
      <p:grpSpPr>
        <a:xfrm>
          <a:off x="0" y="0"/>
          <a:ext cx="0" cy="0"/>
          <a:chOff x="0" y="0"/>
          <a:chExt cx="0" cy="0"/>
        </a:xfrm>
      </p:grpSpPr>
      <p:pic>
        <p:nvPicPr>
          <p:cNvPr id="6" name="Picture 5" desc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l="7679" t="10354" r="30155" b="6993"/>
          <a:stretch/>
        </p:blipFill>
        <p:spPr>
          <a:xfrm>
            <a:off x="-6241" y="0"/>
            <a:ext cx="12192000" cy="6858000"/>
          </a:xfrm>
          <a:prstGeom prst="rect">
            <a:avLst/>
          </a:prstGeom>
          <a:ln>
            <a:solidFill>
              <a:srgbClr val="E48230"/>
            </a:solidFill>
          </a:ln>
        </p:spPr>
      </p:pic>
      <p:sp>
        <p:nvSpPr>
          <p:cNvPr id="7" name="Rectangle 6">
            <a:extLst>
              <a:ext uri="{FF2B5EF4-FFF2-40B4-BE49-F238E27FC236}">
                <a16:creationId xmlns:a16="http://schemas.microsoft.com/office/drawing/2014/main" id="{71CB1E90-A304-4D47-BBA0-6A2D5A7C94E0}"/>
              </a:ext>
            </a:extLst>
          </p:cNvPr>
          <p:cNvSpPr/>
          <p:nvPr userDrawn="1"/>
        </p:nvSpPr>
        <p:spPr>
          <a:xfrm>
            <a:off x="908160" y="5545775"/>
            <a:ext cx="11080641" cy="338554"/>
          </a:xfrm>
          <a:prstGeom prst="rect">
            <a:avLst/>
          </a:prstGeom>
        </p:spPr>
        <p:txBody>
          <a:bodyPr wrap="square">
            <a:spAutoFit/>
          </a:bodyPr>
          <a:lstStyle/>
          <a:p>
            <a:r>
              <a:rPr lang="en-US" sz="1600" dirty="0">
                <a:solidFill>
                  <a:schemeClr val="tx2">
                    <a:lumMod val="50000"/>
                  </a:schemeClr>
                </a:solidFill>
                <a:latin typeface="+mn-lt"/>
              </a:rPr>
              <a:t>This training session is accredited for 1 Professional Development Hour (PDH)</a:t>
            </a:r>
          </a:p>
        </p:txBody>
      </p:sp>
      <p:pic>
        <p:nvPicPr>
          <p:cNvPr id="8" name="Picture 7">
            <a:extLst>
              <a:ext uri="{FF2B5EF4-FFF2-40B4-BE49-F238E27FC236}">
                <a16:creationId xmlns:a16="http://schemas.microsoft.com/office/drawing/2014/main" id="{E917E514-A21F-AA49-90E9-831DAA9F396F}"/>
              </a:ext>
            </a:extLst>
          </p:cNvPr>
          <p:cNvPicPr>
            <a:picLocks noChangeAspect="1"/>
          </p:cNvPicPr>
          <p:nvPr userDrawn="1"/>
        </p:nvPicPr>
        <p:blipFill>
          <a:blip r:embed="rId3"/>
          <a:stretch>
            <a:fillRect/>
          </a:stretch>
        </p:blipFill>
        <p:spPr>
          <a:xfrm>
            <a:off x="1030033" y="6077493"/>
            <a:ext cx="10404780" cy="326282"/>
          </a:xfrm>
          <a:prstGeom prst="rect">
            <a:avLst/>
          </a:prstGeom>
        </p:spPr>
      </p:pic>
      <p:sp>
        <p:nvSpPr>
          <p:cNvPr id="9" name="Rectangle 8"/>
          <p:cNvSpPr/>
          <p:nvPr userDrawn="1"/>
        </p:nvSpPr>
        <p:spPr>
          <a:xfrm>
            <a:off x="-48731" y="6771204"/>
            <a:ext cx="12304692" cy="173592"/>
          </a:xfrm>
          <a:prstGeom prst="rect">
            <a:avLst/>
          </a:prstGeom>
          <a:solidFill>
            <a:srgbClr val="E48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4071909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6A763-CE00-CB48-AF68-87FD071D2D04}"/>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DEA3D2-FEF2-0E40-A8E8-218E1B905AF0}"/>
              </a:ext>
            </a:extLst>
          </p:cNvPr>
          <p:cNvSpPr>
            <a:spLocks noGrp="1"/>
          </p:cNvSpPr>
          <p:nvPr>
            <p:ph type="ctrTitle" hasCustomPrompt="1"/>
          </p:nvPr>
        </p:nvSpPr>
        <p:spPr>
          <a:xfrm>
            <a:off x="557846" y="1225880"/>
            <a:ext cx="6576199" cy="2387600"/>
          </a:xfrm>
        </p:spPr>
        <p:txBody>
          <a:bodyPr anchor="b">
            <a:normAutofit/>
          </a:bodyPr>
          <a:lstStyle>
            <a:lvl1pPr algn="l">
              <a:defRPr sz="42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65E2E1AD-B62E-094B-B8D6-21CAFB7A1475}"/>
              </a:ext>
            </a:extLst>
          </p:cNvPr>
          <p:cNvSpPr>
            <a:spLocks noGrp="1"/>
          </p:cNvSpPr>
          <p:nvPr>
            <p:ph type="subTitle" idx="1" hasCustomPrompt="1"/>
          </p:nvPr>
        </p:nvSpPr>
        <p:spPr>
          <a:xfrm>
            <a:off x="557846" y="3507147"/>
            <a:ext cx="657619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Date</a:t>
            </a:r>
          </a:p>
        </p:txBody>
      </p:sp>
    </p:spTree>
    <p:extLst>
      <p:ext uri="{BB962C8B-B14F-4D97-AF65-F5344CB8AC3E}">
        <p14:creationId xmlns:p14="http://schemas.microsoft.com/office/powerpoint/2010/main" val="222785191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8EDF-8BF8-CD48-A7AC-7B8E21B46AC1}"/>
              </a:ext>
            </a:extLst>
          </p:cNvPr>
          <p:cNvSpPr>
            <a:spLocks noGrp="1"/>
          </p:cNvSpPr>
          <p:nvPr>
            <p:ph type="title" hasCustomPrompt="1"/>
          </p:nvPr>
        </p:nvSpPr>
        <p:spPr/>
        <p:txBody>
          <a:bodyPr/>
          <a:lstStyle/>
          <a:p>
            <a:r>
              <a:rPr lang="en-US" dirty="0"/>
              <a:t>Section Title</a:t>
            </a:r>
          </a:p>
        </p:txBody>
      </p:sp>
      <p:sp>
        <p:nvSpPr>
          <p:cNvPr id="3" name="Content Placeholder 2">
            <a:extLst>
              <a:ext uri="{FF2B5EF4-FFF2-40B4-BE49-F238E27FC236}">
                <a16:creationId xmlns:a16="http://schemas.microsoft.com/office/drawing/2014/main" id="{A048D28D-4DC1-464D-9445-B5317BC34A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8BACE59C-6120-E145-8131-DB6EB42CACA5}"/>
              </a:ext>
            </a:extLst>
          </p:cNvPr>
          <p:cNvSpPr>
            <a:spLocks noGrp="1"/>
          </p:cNvSpPr>
          <p:nvPr>
            <p:ph type="body" sz="quarter" idx="13" hasCustomPrompt="1"/>
          </p:nvPr>
        </p:nvSpPr>
        <p:spPr>
          <a:xfrm>
            <a:off x="536575" y="1052125"/>
            <a:ext cx="8589963" cy="496888"/>
          </a:xfrm>
        </p:spPr>
        <p:txBody>
          <a:bodyPr/>
          <a:lstStyle>
            <a:lvl1pPr marL="0" indent="0">
              <a:buNone/>
              <a:defRPr sz="2400">
                <a:solidFill>
                  <a:srgbClr val="554640"/>
                </a:solidFill>
              </a:defRPr>
            </a:lvl1pPr>
            <a:lvl2pPr marL="457200" indent="0">
              <a:buNone/>
              <a:defRPr/>
            </a:lvl2pPr>
          </a:lstStyle>
          <a:p>
            <a:pPr lvl="0"/>
            <a:r>
              <a:rPr lang="en-US" dirty="0"/>
              <a:t>Page Title</a:t>
            </a:r>
          </a:p>
        </p:txBody>
      </p:sp>
    </p:spTree>
    <p:extLst>
      <p:ext uri="{BB962C8B-B14F-4D97-AF65-F5344CB8AC3E}">
        <p14:creationId xmlns:p14="http://schemas.microsoft.com/office/powerpoint/2010/main" val="336905508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E52D41-766A-C249-8B9D-04933A220599}"/>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90A97F-58BB-6F48-9DA0-64A40C1A1562}"/>
              </a:ext>
            </a:extLst>
          </p:cNvPr>
          <p:cNvSpPr>
            <a:spLocks noGrp="1"/>
          </p:cNvSpPr>
          <p:nvPr>
            <p:ph type="title" hasCustomPrompt="1"/>
          </p:nvPr>
        </p:nvSpPr>
        <p:spPr>
          <a:xfrm>
            <a:off x="1449238" y="2037540"/>
            <a:ext cx="9898212" cy="2852737"/>
          </a:xfrm>
        </p:spPr>
        <p:txBody>
          <a:bodyPr anchor="ctr" anchorCtr="0">
            <a:normAutofit/>
          </a:bodyPr>
          <a:lstStyle>
            <a:lvl1pPr>
              <a:defRPr sz="4000">
                <a:solidFill>
                  <a:schemeClr val="bg1"/>
                </a:solidFill>
              </a:defRPr>
            </a:lvl1pPr>
          </a:lstStyle>
          <a:p>
            <a:r>
              <a:rPr lang="en-US" dirty="0"/>
              <a:t>Section Title</a:t>
            </a:r>
          </a:p>
        </p:txBody>
      </p:sp>
    </p:spTree>
    <p:extLst>
      <p:ext uri="{BB962C8B-B14F-4D97-AF65-F5344CB8AC3E}">
        <p14:creationId xmlns:p14="http://schemas.microsoft.com/office/powerpoint/2010/main" val="243290007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1 Presentation Cover Slide Option 1">
    <p:spTree>
      <p:nvGrpSpPr>
        <p:cNvPr id="1" name=""/>
        <p:cNvGrpSpPr/>
        <p:nvPr/>
      </p:nvGrpSpPr>
      <p:grpSpPr>
        <a:xfrm>
          <a:off x="0" y="0"/>
          <a:ext cx="0" cy="0"/>
          <a:chOff x="0" y="0"/>
          <a:chExt cx="0" cy="0"/>
        </a:xfrm>
      </p:grpSpPr>
      <p:pic>
        <p:nvPicPr>
          <p:cNvPr id="2" name="Picture 1" descr="Background_v003NC Title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hasCustomPrompt="1"/>
          </p:nvPr>
        </p:nvSpPr>
        <p:spPr bwMode="black">
          <a:xfrm>
            <a:off x="914400" y="4048321"/>
            <a:ext cx="10363200" cy="712805"/>
          </a:xfrm>
        </p:spPr>
        <p:txBody>
          <a:bodyPr tIns="0" bIns="0" anchor="ctr" anchorCtr="0"/>
          <a:lstStyle>
            <a:lvl1pPr algn="ctr">
              <a:defRPr sz="2400" b="1">
                <a:solidFill>
                  <a:schemeClr val="bg1"/>
                </a:solidFill>
              </a:defRPr>
            </a:lvl1pPr>
          </a:lstStyle>
          <a:p>
            <a:r>
              <a:rPr lang="en-US" dirty="0">
                <a:latin typeface="Arial" charset="0"/>
              </a:rPr>
              <a:t>Presentation Title</a:t>
            </a:r>
            <a:br>
              <a:rPr lang="en-US" dirty="0">
                <a:latin typeface="Arial" charset="0"/>
              </a:rPr>
            </a:br>
            <a:r>
              <a:rPr lang="en-US" dirty="0">
                <a:latin typeface="Arial" charset="0"/>
              </a:rPr>
              <a:t> (Arial, 24pt, White)</a:t>
            </a:r>
            <a:endParaRPr lang="en-US" dirty="0"/>
          </a:p>
        </p:txBody>
      </p:sp>
      <p:sp>
        <p:nvSpPr>
          <p:cNvPr id="4" name="Text Placeholder 3"/>
          <p:cNvSpPr>
            <a:spLocks noGrp="1"/>
          </p:cNvSpPr>
          <p:nvPr>
            <p:ph type="body" sz="quarter" idx="10" hasCustomPrompt="1"/>
          </p:nvPr>
        </p:nvSpPr>
        <p:spPr>
          <a:xfrm>
            <a:off x="914400" y="5008564"/>
            <a:ext cx="10363200" cy="515937"/>
          </a:xfrm>
        </p:spPr>
        <p:txBody>
          <a:bodyPr/>
          <a:lstStyle>
            <a:lvl1pPr marL="0" indent="0" algn="ctr">
              <a:buNone/>
              <a:defRPr sz="2000" i="1" baseline="0">
                <a:solidFill>
                  <a:srgbClr val="7F7F7F"/>
                </a:solidFill>
              </a:defRPr>
            </a:lvl1pPr>
          </a:lstStyle>
          <a:p>
            <a:pPr lvl="0"/>
            <a:r>
              <a:rPr lang="en-US" dirty="0"/>
              <a:t>Presenters Name (Arial, 20pt, Grey)</a:t>
            </a:r>
          </a:p>
        </p:txBody>
      </p:sp>
    </p:spTree>
    <p:extLst>
      <p:ext uri="{BB962C8B-B14F-4D97-AF65-F5344CB8AC3E}">
        <p14:creationId xmlns:p14="http://schemas.microsoft.com/office/powerpoint/2010/main" val="3906378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a:defRPr sz="2400">
                <a:solidFill>
                  <a:srgbClr val="3F3F3F"/>
                </a:solidFill>
              </a:defRPr>
            </a:lvl1pPr>
            <a:lvl2pPr>
              <a:defRPr sz="2400">
                <a:solidFill>
                  <a:srgbClr val="3F3F3F"/>
                </a:solidFill>
              </a:defRPr>
            </a:lvl2pPr>
            <a:lvl3pPr>
              <a:defRPr sz="2000">
                <a:solidFill>
                  <a:srgbClr val="3F3F3F"/>
                </a:solidFill>
              </a:defRPr>
            </a:lvl3pPr>
            <a:lvl4pPr>
              <a:defRPr sz="1800">
                <a:solidFill>
                  <a:srgbClr val="3F3F3F"/>
                </a:solidFill>
              </a:defRPr>
            </a:lvl4pPr>
            <a:lvl5pPr>
              <a:defRPr sz="1800">
                <a:solidFill>
                  <a:srgbClr val="3F3F3F"/>
                </a:solidFill>
                <a:latin typeface="Arial"/>
                <a:cs typeface="Arial"/>
              </a:defRPr>
            </a:lvl5pPr>
          </a:lstStyle>
          <a:p>
            <a:pPr lvl="0"/>
            <a:r>
              <a:rPr lang="en-US" dirty="0"/>
              <a:t>Bullet style – 24 pt. Arial sentence case</a:t>
            </a:r>
          </a:p>
          <a:p>
            <a:pPr lvl="1"/>
            <a:r>
              <a:rPr lang="en-US" dirty="0"/>
              <a:t>Second level – 24 pt. Arial sentence case</a:t>
            </a:r>
          </a:p>
          <a:p>
            <a:pPr lvl="2"/>
            <a:r>
              <a:rPr lang="en-US" dirty="0"/>
              <a:t>Third level – 20 pt. Arial sentence case</a:t>
            </a:r>
          </a:p>
          <a:p>
            <a:pPr lvl="3"/>
            <a:r>
              <a:rPr lang="en-US" dirty="0"/>
              <a:t>Fourth level – 18 pt. Arial sentence case</a:t>
            </a:r>
          </a:p>
          <a:p>
            <a:pPr lvl="4"/>
            <a:r>
              <a:rPr lang="en-US" dirty="0"/>
              <a:t>Fifth –  18 pt. Arial sentence case</a:t>
            </a:r>
          </a:p>
        </p:txBody>
      </p:sp>
      <p:sp>
        <p:nvSpPr>
          <p:cNvPr id="5"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a:solidFill>
                  <a:schemeClr val="bg1"/>
                </a:solidFill>
              </a:defRPr>
            </a:lvl1pPr>
          </a:lstStyle>
          <a:p>
            <a:pPr lvl="0"/>
            <a:r>
              <a:rPr lang="en-CA" dirty="0"/>
              <a:t>Topic Title </a:t>
            </a:r>
            <a:r>
              <a:rPr lang="en-US" dirty="0"/>
              <a:t>– 24pt. Arial, White</a:t>
            </a:r>
            <a:endParaRPr lang="en-CA" dirty="0"/>
          </a:p>
        </p:txBody>
      </p:sp>
      <p:sp>
        <p:nvSpPr>
          <p:cNvPr id="6"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 28pt. Arial title case</a:t>
            </a:r>
          </a:p>
        </p:txBody>
      </p:sp>
    </p:spTree>
    <p:extLst>
      <p:ext uri="{BB962C8B-B14F-4D97-AF65-F5344CB8AC3E}">
        <p14:creationId xmlns:p14="http://schemas.microsoft.com/office/powerpoint/2010/main" val="1288611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Questions">
    <p:spTree>
      <p:nvGrpSpPr>
        <p:cNvPr id="1" name=""/>
        <p:cNvGrpSpPr/>
        <p:nvPr/>
      </p:nvGrpSpPr>
      <p:grpSpPr>
        <a:xfrm>
          <a:off x="0" y="0"/>
          <a:ext cx="0" cy="0"/>
          <a:chOff x="0" y="0"/>
          <a:chExt cx="0" cy="0"/>
        </a:xfrm>
      </p:grpSpPr>
      <p:pic>
        <p:nvPicPr>
          <p:cNvPr id="3" name="Picture 2" descr="Question-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219200" y="3115794"/>
            <a:ext cx="9753600" cy="468312"/>
          </a:xfrm>
        </p:spPr>
        <p:txBody>
          <a:bodyPr/>
          <a:lstStyle>
            <a:lvl1pPr algn="ctr">
              <a:defRPr b="1">
                <a:solidFill>
                  <a:srgbClr val="FFFFFF"/>
                </a:solidFill>
              </a:defRPr>
            </a:lvl1pPr>
          </a:lstStyle>
          <a:p>
            <a:r>
              <a:rPr lang="en-CA" dirty="0"/>
              <a:t>Click to edit Master title style</a:t>
            </a:r>
            <a:endParaRPr lang="en-US" dirty="0"/>
          </a:p>
        </p:txBody>
      </p:sp>
      <p:sp>
        <p:nvSpPr>
          <p:cNvPr id="4" name="Title 1"/>
          <p:cNvSpPr txBox="1">
            <a:spLocks/>
          </p:cNvSpPr>
          <p:nvPr userDrawn="1"/>
        </p:nvSpPr>
        <p:spPr>
          <a:xfrm>
            <a:off x="4290485" y="6080396"/>
            <a:ext cx="3611033" cy="55403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250" b="1" dirty="0">
                <a:solidFill>
                  <a:srgbClr val="FFFFFF"/>
                </a:solidFill>
                <a:cs typeface="Arial"/>
              </a:rPr>
              <a:t>www.pricenoisecontrol.com</a:t>
            </a:r>
          </a:p>
          <a:p>
            <a:pPr fontAlgn="auto">
              <a:spcAft>
                <a:spcPts val="0"/>
              </a:spcAft>
              <a:defRPr/>
            </a:pPr>
            <a:r>
              <a:rPr lang="en-US" sz="1250" b="1" dirty="0">
                <a:solidFill>
                  <a:srgbClr val="FFFFFF"/>
                </a:solidFill>
                <a:cs typeface="Arial"/>
              </a:rPr>
              <a:t>noise</a:t>
            </a:r>
            <a:r>
              <a:rPr lang="en-US" sz="1250" dirty="0">
                <a:solidFill>
                  <a:srgbClr val="FFFFFF"/>
                </a:solidFill>
                <a:cs typeface="Arial"/>
              </a:rPr>
              <a:t>control@priceindustries.com</a:t>
            </a:r>
          </a:p>
        </p:txBody>
      </p:sp>
      <p:pic>
        <p:nvPicPr>
          <p:cNvPr id="5"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5172280" y="5468997"/>
            <a:ext cx="1847443" cy="41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937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marL="514350" marR="0" indent="-514350" algn="l" defTabSz="457200" rtl="0" eaLnBrk="1" fontAlgn="auto" latinLnBrk="0" hangingPunct="1">
              <a:lnSpc>
                <a:spcPct val="100000"/>
              </a:lnSpc>
              <a:spcBef>
                <a:spcPts val="675"/>
              </a:spcBef>
              <a:spcAft>
                <a:spcPts val="0"/>
              </a:spcAft>
              <a:buClrTx/>
              <a:buSzTx/>
              <a:buFont typeface="+mj-lt"/>
              <a:buAutoNum type="arabicPeriod"/>
              <a:tabLst/>
              <a:defRPr sz="2400" baseline="0">
                <a:solidFill>
                  <a:schemeClr val="tx2">
                    <a:lumMod val="50000"/>
                  </a:schemeClr>
                </a:solidFill>
              </a:defRPr>
            </a:lvl1pPr>
            <a:lvl2pPr>
              <a:defRPr>
                <a:solidFill>
                  <a:srgbClr val="FFFFFF"/>
                </a:solidFill>
              </a:defRPr>
            </a:lvl2pPr>
            <a:lvl3pPr>
              <a:defRPr>
                <a:solidFill>
                  <a:srgbClr val="FFFFFF"/>
                </a:solidFill>
              </a:defRPr>
            </a:lvl3pPr>
            <a:lvl4pPr>
              <a:defRPr>
                <a:solidFill>
                  <a:srgbClr val="FFFFFF"/>
                </a:solidFill>
              </a:defRPr>
            </a:lvl4pPr>
            <a:lvl5pPr>
              <a:defRPr sz="1800">
                <a:solidFill>
                  <a:srgbClr val="FFFFFF"/>
                </a:solidFill>
                <a:latin typeface="Arial"/>
                <a:cs typeface="Arial"/>
              </a:defRPr>
            </a:lvl5pPr>
          </a:lstStyle>
          <a:p>
            <a:pPr lvl="0"/>
            <a:r>
              <a:rPr lang="en-US" dirty="0"/>
              <a:t>Section Title – 20 pt. Arial title case</a:t>
            </a:r>
          </a:p>
          <a:p>
            <a:pPr lvl="0"/>
            <a:r>
              <a:rPr lang="en-US" dirty="0"/>
              <a:t>Section Title – 20 pt. Arial title case</a:t>
            </a:r>
          </a:p>
          <a:p>
            <a:pPr lvl="0"/>
            <a:r>
              <a:rPr lang="en-US" dirty="0"/>
              <a:t>Section Title – 20 pt. Arial title case</a:t>
            </a:r>
          </a:p>
          <a:p>
            <a:pPr lvl="0"/>
            <a:r>
              <a:rPr lang="en-US" dirty="0"/>
              <a:t>Section Title – 20 pt. Arial title case</a:t>
            </a:r>
          </a:p>
          <a:p>
            <a:pPr lvl="0"/>
            <a:r>
              <a:rPr lang="en-US" dirty="0"/>
              <a:t>Section Title – 20 pt. Arial title case</a:t>
            </a:r>
          </a:p>
          <a:p>
            <a:pPr lvl="0"/>
            <a:endParaRPr lang="en-US" dirty="0"/>
          </a:p>
        </p:txBody>
      </p:sp>
      <p:sp>
        <p:nvSpPr>
          <p:cNvPr id="5"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 28pt. Arial title case</a:t>
            </a:r>
          </a:p>
        </p:txBody>
      </p:sp>
      <p:sp>
        <p:nvSpPr>
          <p:cNvPr id="6"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baseline="0">
                <a:solidFill>
                  <a:schemeClr val="bg1"/>
                </a:solidFill>
              </a:defRPr>
            </a:lvl1pPr>
          </a:lstStyle>
          <a:p>
            <a:pPr lvl="0"/>
            <a:r>
              <a:rPr lang="en-CA" dirty="0"/>
              <a:t>Topic Title </a:t>
            </a:r>
            <a:r>
              <a:rPr lang="en-US" dirty="0"/>
              <a:t>– 24pt. Arial, White</a:t>
            </a:r>
            <a:endParaRPr lang="en-CA" dirty="0"/>
          </a:p>
        </p:txBody>
      </p:sp>
    </p:spTree>
    <p:extLst>
      <p:ext uri="{BB962C8B-B14F-4D97-AF65-F5344CB8AC3E}">
        <p14:creationId xmlns:p14="http://schemas.microsoft.com/office/powerpoint/2010/main" val="2631686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 Sec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bwMode="black">
          <a:xfrm>
            <a:off x="914400" y="4039483"/>
            <a:ext cx="10363200" cy="743048"/>
          </a:xfrm>
        </p:spPr>
        <p:txBody>
          <a:bodyPr anchor="ctr" anchorCtr="0"/>
          <a:lstStyle>
            <a:lvl1pPr algn="ctr">
              <a:defRPr>
                <a:solidFill>
                  <a:schemeClr val="bg1"/>
                </a:solidFill>
              </a:defRPr>
            </a:lvl1pPr>
          </a:lstStyle>
          <a:p>
            <a:r>
              <a:rPr lang="en-US" dirty="0">
                <a:latin typeface="Arial" charset="0"/>
              </a:rPr>
              <a:t>Section Title (Arial, 28pt, White)</a:t>
            </a:r>
            <a:endParaRPr lang="en-US" dirty="0"/>
          </a:p>
        </p:txBody>
      </p:sp>
      <p:sp>
        <p:nvSpPr>
          <p:cNvPr id="13" name="Text Placeholder 12"/>
          <p:cNvSpPr>
            <a:spLocks noGrp="1"/>
          </p:cNvSpPr>
          <p:nvPr>
            <p:ph type="body" sz="quarter" idx="10" hasCustomPrompt="1"/>
          </p:nvPr>
        </p:nvSpPr>
        <p:spPr>
          <a:xfrm>
            <a:off x="914400" y="1"/>
            <a:ext cx="10363200" cy="4039482"/>
          </a:xfrm>
        </p:spPr>
        <p:txBody>
          <a:bodyPr anchor="ctr" anchorCtr="0"/>
          <a:lstStyle>
            <a:lvl1pPr marL="0" indent="0" algn="ctr">
              <a:buNone/>
              <a:defRPr sz="3000" b="1" baseline="0">
                <a:solidFill>
                  <a:schemeClr val="bg1"/>
                </a:solidFill>
              </a:defRPr>
            </a:lvl1pPr>
            <a:lvl2pPr marL="457200" indent="0" algn="ctr">
              <a:buNone/>
              <a:defRPr sz="3000" b="1">
                <a:solidFill>
                  <a:schemeClr val="bg1"/>
                </a:solidFill>
              </a:defRPr>
            </a:lvl2pPr>
            <a:lvl3pPr marL="914400" indent="0" algn="ctr">
              <a:buNone/>
              <a:defRPr sz="3000" b="1">
                <a:solidFill>
                  <a:schemeClr val="bg1"/>
                </a:solidFill>
              </a:defRPr>
            </a:lvl3pPr>
            <a:lvl4pPr marL="1371600" indent="0" algn="ctr">
              <a:buNone/>
              <a:defRPr sz="3000" b="1">
                <a:solidFill>
                  <a:schemeClr val="bg1"/>
                </a:solidFill>
              </a:defRPr>
            </a:lvl4pPr>
            <a:lvl5pPr marL="1828800" indent="0" algn="ctr">
              <a:buNone/>
              <a:defRPr sz="3000" b="1">
                <a:solidFill>
                  <a:schemeClr val="bg1"/>
                </a:solidFill>
              </a:defRPr>
            </a:lvl5pPr>
          </a:lstStyle>
          <a:p>
            <a:pPr lvl="0"/>
            <a:r>
              <a:rPr lang="en-CA" dirty="0"/>
              <a:t>Presentation Title </a:t>
            </a:r>
            <a:br>
              <a:rPr lang="en-CA" dirty="0"/>
            </a:br>
            <a:r>
              <a:rPr lang="en-CA" dirty="0"/>
              <a:t>(Arial Bold, 30pt, White)</a:t>
            </a:r>
          </a:p>
        </p:txBody>
      </p:sp>
    </p:spTree>
    <p:extLst>
      <p:ext uri="{BB962C8B-B14F-4D97-AF65-F5344CB8AC3E}">
        <p14:creationId xmlns:p14="http://schemas.microsoft.com/office/powerpoint/2010/main" val="1466121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Questions">
    <p:spTree>
      <p:nvGrpSpPr>
        <p:cNvPr id="1" name=""/>
        <p:cNvGrpSpPr/>
        <p:nvPr/>
      </p:nvGrpSpPr>
      <p:grpSpPr>
        <a:xfrm>
          <a:off x="0" y="0"/>
          <a:ext cx="0" cy="0"/>
          <a:chOff x="0" y="0"/>
          <a:chExt cx="0" cy="0"/>
        </a:xfrm>
      </p:grpSpPr>
      <p:pic>
        <p:nvPicPr>
          <p:cNvPr id="6" name="Picture 5" desc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l="7679" t="10354" r="30155" b="6993"/>
          <a:stretch/>
        </p:blipFill>
        <p:spPr>
          <a:xfrm>
            <a:off x="-6241" y="0"/>
            <a:ext cx="12192000" cy="6858000"/>
          </a:xfrm>
          <a:prstGeom prst="rect">
            <a:avLst/>
          </a:prstGeom>
          <a:ln>
            <a:solidFill>
              <a:srgbClr val="E48230"/>
            </a:solidFill>
          </a:ln>
        </p:spPr>
      </p:pic>
      <p:sp>
        <p:nvSpPr>
          <p:cNvPr id="7" name="Rectangle 6">
            <a:extLst>
              <a:ext uri="{FF2B5EF4-FFF2-40B4-BE49-F238E27FC236}">
                <a16:creationId xmlns:a16="http://schemas.microsoft.com/office/drawing/2014/main" id="{71CB1E90-A304-4D47-BBA0-6A2D5A7C94E0}"/>
              </a:ext>
            </a:extLst>
          </p:cNvPr>
          <p:cNvSpPr/>
          <p:nvPr userDrawn="1"/>
        </p:nvSpPr>
        <p:spPr>
          <a:xfrm>
            <a:off x="908160" y="5545775"/>
            <a:ext cx="11080641" cy="338554"/>
          </a:xfrm>
          <a:prstGeom prst="rect">
            <a:avLst/>
          </a:prstGeom>
        </p:spPr>
        <p:txBody>
          <a:bodyPr wrap="square">
            <a:spAutoFit/>
          </a:bodyPr>
          <a:lstStyle/>
          <a:p>
            <a:r>
              <a:rPr lang="en-US" sz="1600" dirty="0">
                <a:solidFill>
                  <a:schemeClr val="tx2">
                    <a:lumMod val="50000"/>
                  </a:schemeClr>
                </a:solidFill>
                <a:latin typeface="+mn-lt"/>
              </a:rPr>
              <a:t>This training session is accredited for 1 Professional Development Hour (PDH)</a:t>
            </a:r>
          </a:p>
        </p:txBody>
      </p:sp>
      <p:pic>
        <p:nvPicPr>
          <p:cNvPr id="8" name="Picture 7">
            <a:extLst>
              <a:ext uri="{FF2B5EF4-FFF2-40B4-BE49-F238E27FC236}">
                <a16:creationId xmlns:a16="http://schemas.microsoft.com/office/drawing/2014/main" id="{E917E514-A21F-AA49-90E9-831DAA9F396F}"/>
              </a:ext>
            </a:extLst>
          </p:cNvPr>
          <p:cNvPicPr>
            <a:picLocks noChangeAspect="1"/>
          </p:cNvPicPr>
          <p:nvPr userDrawn="1"/>
        </p:nvPicPr>
        <p:blipFill>
          <a:blip r:embed="rId3"/>
          <a:stretch>
            <a:fillRect/>
          </a:stretch>
        </p:blipFill>
        <p:spPr>
          <a:xfrm>
            <a:off x="1030033" y="6077493"/>
            <a:ext cx="10404780" cy="326282"/>
          </a:xfrm>
          <a:prstGeom prst="rect">
            <a:avLst/>
          </a:prstGeom>
        </p:spPr>
      </p:pic>
      <p:sp>
        <p:nvSpPr>
          <p:cNvPr id="9" name="Rectangle 8"/>
          <p:cNvSpPr/>
          <p:nvPr userDrawn="1"/>
        </p:nvSpPr>
        <p:spPr>
          <a:xfrm>
            <a:off x="-48731" y="6771204"/>
            <a:ext cx="12304692" cy="173592"/>
          </a:xfrm>
          <a:prstGeom prst="rect">
            <a:avLst/>
          </a:prstGeom>
          <a:solidFill>
            <a:srgbClr val="E48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698034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6A763-CE00-CB48-AF68-87FD071D2D04}"/>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DEA3D2-FEF2-0E40-A8E8-218E1B905AF0}"/>
              </a:ext>
            </a:extLst>
          </p:cNvPr>
          <p:cNvSpPr>
            <a:spLocks noGrp="1"/>
          </p:cNvSpPr>
          <p:nvPr>
            <p:ph type="ctrTitle" hasCustomPrompt="1"/>
          </p:nvPr>
        </p:nvSpPr>
        <p:spPr>
          <a:xfrm>
            <a:off x="557846" y="1225880"/>
            <a:ext cx="6576199" cy="2387600"/>
          </a:xfrm>
        </p:spPr>
        <p:txBody>
          <a:bodyPr anchor="b">
            <a:normAutofit/>
          </a:bodyPr>
          <a:lstStyle>
            <a:lvl1pPr algn="l">
              <a:defRPr sz="42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65E2E1AD-B62E-094B-B8D6-21CAFB7A1475}"/>
              </a:ext>
            </a:extLst>
          </p:cNvPr>
          <p:cNvSpPr>
            <a:spLocks noGrp="1"/>
          </p:cNvSpPr>
          <p:nvPr>
            <p:ph type="subTitle" idx="1" hasCustomPrompt="1"/>
          </p:nvPr>
        </p:nvSpPr>
        <p:spPr>
          <a:xfrm>
            <a:off x="557846" y="3507147"/>
            <a:ext cx="657619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Date</a:t>
            </a:r>
          </a:p>
        </p:txBody>
      </p:sp>
    </p:spTree>
    <p:extLst>
      <p:ext uri="{BB962C8B-B14F-4D97-AF65-F5344CB8AC3E}">
        <p14:creationId xmlns:p14="http://schemas.microsoft.com/office/powerpoint/2010/main" val="73516513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8EDF-8BF8-CD48-A7AC-7B8E21B46AC1}"/>
              </a:ext>
            </a:extLst>
          </p:cNvPr>
          <p:cNvSpPr>
            <a:spLocks noGrp="1"/>
          </p:cNvSpPr>
          <p:nvPr>
            <p:ph type="title" hasCustomPrompt="1"/>
          </p:nvPr>
        </p:nvSpPr>
        <p:spPr/>
        <p:txBody>
          <a:bodyPr/>
          <a:lstStyle/>
          <a:p>
            <a:r>
              <a:rPr lang="en-US" dirty="0"/>
              <a:t>Section Title</a:t>
            </a:r>
          </a:p>
        </p:txBody>
      </p:sp>
      <p:sp>
        <p:nvSpPr>
          <p:cNvPr id="3" name="Content Placeholder 2">
            <a:extLst>
              <a:ext uri="{FF2B5EF4-FFF2-40B4-BE49-F238E27FC236}">
                <a16:creationId xmlns:a16="http://schemas.microsoft.com/office/drawing/2014/main" id="{A048D28D-4DC1-464D-9445-B5317BC34A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8BACE59C-6120-E145-8131-DB6EB42CACA5}"/>
              </a:ext>
            </a:extLst>
          </p:cNvPr>
          <p:cNvSpPr>
            <a:spLocks noGrp="1"/>
          </p:cNvSpPr>
          <p:nvPr>
            <p:ph type="body" sz="quarter" idx="13" hasCustomPrompt="1"/>
          </p:nvPr>
        </p:nvSpPr>
        <p:spPr>
          <a:xfrm>
            <a:off x="536575" y="1052125"/>
            <a:ext cx="8589963" cy="496888"/>
          </a:xfrm>
        </p:spPr>
        <p:txBody>
          <a:bodyPr/>
          <a:lstStyle>
            <a:lvl1pPr marL="0" indent="0">
              <a:buNone/>
              <a:defRPr sz="2400">
                <a:solidFill>
                  <a:srgbClr val="554640"/>
                </a:solidFill>
              </a:defRPr>
            </a:lvl1pPr>
            <a:lvl2pPr marL="457200" indent="0">
              <a:buNone/>
              <a:defRPr/>
            </a:lvl2pPr>
          </a:lstStyle>
          <a:p>
            <a:pPr lvl="0"/>
            <a:r>
              <a:rPr lang="en-US" dirty="0"/>
              <a:t>Page Title</a:t>
            </a:r>
          </a:p>
        </p:txBody>
      </p:sp>
    </p:spTree>
    <p:extLst>
      <p:ext uri="{BB962C8B-B14F-4D97-AF65-F5344CB8AC3E}">
        <p14:creationId xmlns:p14="http://schemas.microsoft.com/office/powerpoint/2010/main" val="13928940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E52D41-766A-C249-8B9D-04933A220599}"/>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90A97F-58BB-6F48-9DA0-64A40C1A1562}"/>
              </a:ext>
            </a:extLst>
          </p:cNvPr>
          <p:cNvSpPr>
            <a:spLocks noGrp="1"/>
          </p:cNvSpPr>
          <p:nvPr>
            <p:ph type="title" hasCustomPrompt="1"/>
          </p:nvPr>
        </p:nvSpPr>
        <p:spPr>
          <a:xfrm>
            <a:off x="1449238" y="2037540"/>
            <a:ext cx="9898212" cy="2852737"/>
          </a:xfrm>
        </p:spPr>
        <p:txBody>
          <a:bodyPr anchor="ctr" anchorCtr="0">
            <a:normAutofit/>
          </a:bodyPr>
          <a:lstStyle>
            <a:lvl1pPr>
              <a:defRPr sz="4000">
                <a:solidFill>
                  <a:schemeClr val="bg1"/>
                </a:solidFill>
              </a:defRPr>
            </a:lvl1pPr>
          </a:lstStyle>
          <a:p>
            <a:r>
              <a:rPr lang="en-US" dirty="0"/>
              <a:t>Section Title</a:t>
            </a:r>
          </a:p>
        </p:txBody>
      </p:sp>
    </p:spTree>
    <p:extLst>
      <p:ext uri="{BB962C8B-B14F-4D97-AF65-F5344CB8AC3E}">
        <p14:creationId xmlns:p14="http://schemas.microsoft.com/office/powerpoint/2010/main" val="96430986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1 Presentation Cover Slide Option 1">
    <p:spTree>
      <p:nvGrpSpPr>
        <p:cNvPr id="1" name=""/>
        <p:cNvGrpSpPr/>
        <p:nvPr/>
      </p:nvGrpSpPr>
      <p:grpSpPr>
        <a:xfrm>
          <a:off x="0" y="0"/>
          <a:ext cx="0" cy="0"/>
          <a:chOff x="0" y="0"/>
          <a:chExt cx="0" cy="0"/>
        </a:xfrm>
      </p:grpSpPr>
      <p:pic>
        <p:nvPicPr>
          <p:cNvPr id="2" name="Picture 1" descr="Background_v003NC Title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hasCustomPrompt="1"/>
          </p:nvPr>
        </p:nvSpPr>
        <p:spPr bwMode="black">
          <a:xfrm>
            <a:off x="914400" y="4048321"/>
            <a:ext cx="10363200" cy="712805"/>
          </a:xfrm>
        </p:spPr>
        <p:txBody>
          <a:bodyPr tIns="0" bIns="0" anchor="ctr" anchorCtr="0"/>
          <a:lstStyle>
            <a:lvl1pPr algn="ctr">
              <a:defRPr sz="2400" b="1">
                <a:solidFill>
                  <a:schemeClr val="bg1"/>
                </a:solidFill>
              </a:defRPr>
            </a:lvl1pPr>
          </a:lstStyle>
          <a:p>
            <a:r>
              <a:rPr lang="en-US" dirty="0">
                <a:latin typeface="Arial" charset="0"/>
              </a:rPr>
              <a:t>Presentation Title</a:t>
            </a:r>
            <a:br>
              <a:rPr lang="en-US" dirty="0">
                <a:latin typeface="Arial" charset="0"/>
              </a:rPr>
            </a:br>
            <a:r>
              <a:rPr lang="en-US" dirty="0">
                <a:latin typeface="Arial" charset="0"/>
              </a:rPr>
              <a:t> (Arial, 24pt, White)</a:t>
            </a:r>
            <a:endParaRPr lang="en-US" dirty="0"/>
          </a:p>
        </p:txBody>
      </p:sp>
      <p:sp>
        <p:nvSpPr>
          <p:cNvPr id="4" name="Text Placeholder 3"/>
          <p:cNvSpPr>
            <a:spLocks noGrp="1"/>
          </p:cNvSpPr>
          <p:nvPr>
            <p:ph type="body" sz="quarter" idx="10" hasCustomPrompt="1"/>
          </p:nvPr>
        </p:nvSpPr>
        <p:spPr>
          <a:xfrm>
            <a:off x="914400" y="5008564"/>
            <a:ext cx="10363200" cy="515937"/>
          </a:xfrm>
        </p:spPr>
        <p:txBody>
          <a:bodyPr/>
          <a:lstStyle>
            <a:lvl1pPr marL="0" indent="0" algn="ctr">
              <a:buNone/>
              <a:defRPr sz="2000" i="1" baseline="0">
                <a:solidFill>
                  <a:srgbClr val="7F7F7F"/>
                </a:solidFill>
              </a:defRPr>
            </a:lvl1pPr>
          </a:lstStyle>
          <a:p>
            <a:pPr lvl="0"/>
            <a:r>
              <a:rPr lang="en-US" dirty="0"/>
              <a:t>Presenters Name (Arial, 20pt, Grey)</a:t>
            </a:r>
          </a:p>
        </p:txBody>
      </p:sp>
    </p:spTree>
    <p:extLst>
      <p:ext uri="{BB962C8B-B14F-4D97-AF65-F5344CB8AC3E}">
        <p14:creationId xmlns:p14="http://schemas.microsoft.com/office/powerpoint/2010/main" val="2421113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a:defRPr sz="2400">
                <a:solidFill>
                  <a:srgbClr val="3F3F3F"/>
                </a:solidFill>
              </a:defRPr>
            </a:lvl1pPr>
            <a:lvl2pPr>
              <a:defRPr sz="2400">
                <a:solidFill>
                  <a:srgbClr val="3F3F3F"/>
                </a:solidFill>
              </a:defRPr>
            </a:lvl2pPr>
            <a:lvl3pPr>
              <a:defRPr sz="2000">
                <a:solidFill>
                  <a:srgbClr val="3F3F3F"/>
                </a:solidFill>
              </a:defRPr>
            </a:lvl3pPr>
            <a:lvl4pPr>
              <a:defRPr sz="1800">
                <a:solidFill>
                  <a:srgbClr val="3F3F3F"/>
                </a:solidFill>
              </a:defRPr>
            </a:lvl4pPr>
            <a:lvl5pPr>
              <a:defRPr sz="1800">
                <a:solidFill>
                  <a:srgbClr val="3F3F3F"/>
                </a:solidFill>
                <a:latin typeface="Arial"/>
                <a:cs typeface="Arial"/>
              </a:defRPr>
            </a:lvl5pPr>
          </a:lstStyle>
          <a:p>
            <a:pPr lvl="0"/>
            <a:r>
              <a:rPr lang="en-US" dirty="0"/>
              <a:t>Bullet style – 24 pt. Arial sentence case</a:t>
            </a:r>
          </a:p>
          <a:p>
            <a:pPr lvl="1"/>
            <a:r>
              <a:rPr lang="en-US" dirty="0"/>
              <a:t>Second level – 24 pt. Arial sentence case</a:t>
            </a:r>
          </a:p>
          <a:p>
            <a:pPr lvl="2"/>
            <a:r>
              <a:rPr lang="en-US" dirty="0"/>
              <a:t>Third level – 20 pt. Arial sentence case</a:t>
            </a:r>
          </a:p>
          <a:p>
            <a:pPr lvl="3"/>
            <a:r>
              <a:rPr lang="en-US" dirty="0"/>
              <a:t>Fourth level – 18 pt. Arial sentence case</a:t>
            </a:r>
          </a:p>
          <a:p>
            <a:pPr lvl="4"/>
            <a:r>
              <a:rPr lang="en-US" dirty="0"/>
              <a:t>Fifth –  18 pt. Arial sentence case</a:t>
            </a:r>
          </a:p>
        </p:txBody>
      </p:sp>
      <p:sp>
        <p:nvSpPr>
          <p:cNvPr id="5"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a:solidFill>
                  <a:schemeClr val="bg1"/>
                </a:solidFill>
              </a:defRPr>
            </a:lvl1pPr>
          </a:lstStyle>
          <a:p>
            <a:pPr lvl="0"/>
            <a:r>
              <a:rPr lang="en-CA" dirty="0"/>
              <a:t>Topic Title </a:t>
            </a:r>
            <a:r>
              <a:rPr lang="en-US" dirty="0"/>
              <a:t>– 24pt. Arial, White</a:t>
            </a:r>
            <a:endParaRPr lang="en-CA" dirty="0"/>
          </a:p>
        </p:txBody>
      </p:sp>
      <p:sp>
        <p:nvSpPr>
          <p:cNvPr id="6"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 28pt. Arial title case</a:t>
            </a:r>
          </a:p>
        </p:txBody>
      </p:sp>
    </p:spTree>
    <p:extLst>
      <p:ext uri="{BB962C8B-B14F-4D97-AF65-F5344CB8AC3E}">
        <p14:creationId xmlns:p14="http://schemas.microsoft.com/office/powerpoint/2010/main" val="193911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marL="514350" marR="0" indent="-514350" algn="l" defTabSz="457200" rtl="0" eaLnBrk="1" fontAlgn="auto" latinLnBrk="0" hangingPunct="1">
              <a:lnSpc>
                <a:spcPct val="100000"/>
              </a:lnSpc>
              <a:spcBef>
                <a:spcPts val="675"/>
              </a:spcBef>
              <a:spcAft>
                <a:spcPts val="0"/>
              </a:spcAft>
              <a:buClrTx/>
              <a:buSzTx/>
              <a:buFont typeface="+mj-lt"/>
              <a:buAutoNum type="arabicPeriod"/>
              <a:tabLst/>
              <a:defRPr sz="2400" baseline="0">
                <a:solidFill>
                  <a:schemeClr val="tx2">
                    <a:lumMod val="50000"/>
                  </a:schemeClr>
                </a:solidFill>
              </a:defRPr>
            </a:lvl1pPr>
            <a:lvl2pPr>
              <a:defRPr>
                <a:solidFill>
                  <a:srgbClr val="FFFFFF"/>
                </a:solidFill>
              </a:defRPr>
            </a:lvl2pPr>
            <a:lvl3pPr>
              <a:defRPr>
                <a:solidFill>
                  <a:srgbClr val="FFFFFF"/>
                </a:solidFill>
              </a:defRPr>
            </a:lvl3pPr>
            <a:lvl4pPr>
              <a:defRPr>
                <a:solidFill>
                  <a:srgbClr val="FFFFFF"/>
                </a:solidFill>
              </a:defRPr>
            </a:lvl4pPr>
            <a:lvl5pPr>
              <a:defRPr sz="1800">
                <a:solidFill>
                  <a:srgbClr val="FFFFFF"/>
                </a:solidFill>
                <a:latin typeface="Arial"/>
                <a:cs typeface="Arial"/>
              </a:defRPr>
            </a:lvl5pPr>
          </a:lstStyle>
          <a:p>
            <a:pPr lvl="0"/>
            <a:r>
              <a:rPr lang="en-US" dirty="0"/>
              <a:t>Section Title – 20 pt. Arial title case</a:t>
            </a:r>
          </a:p>
          <a:p>
            <a:pPr lvl="0"/>
            <a:r>
              <a:rPr lang="en-US" dirty="0"/>
              <a:t>Section Title – 20 pt. Arial title case</a:t>
            </a:r>
          </a:p>
          <a:p>
            <a:pPr lvl="0"/>
            <a:r>
              <a:rPr lang="en-US" dirty="0"/>
              <a:t>Section Title – 20 pt. Arial title case</a:t>
            </a:r>
          </a:p>
          <a:p>
            <a:pPr lvl="0"/>
            <a:r>
              <a:rPr lang="en-US" dirty="0"/>
              <a:t>Section Title – 20 pt. Arial title case</a:t>
            </a:r>
          </a:p>
          <a:p>
            <a:pPr lvl="0"/>
            <a:r>
              <a:rPr lang="en-US" dirty="0"/>
              <a:t>Section Title – 20 pt. Arial title case</a:t>
            </a:r>
          </a:p>
          <a:p>
            <a:pPr lvl="0"/>
            <a:endParaRPr lang="en-US" dirty="0"/>
          </a:p>
        </p:txBody>
      </p:sp>
      <p:sp>
        <p:nvSpPr>
          <p:cNvPr id="5"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 28pt. Arial title case</a:t>
            </a:r>
          </a:p>
        </p:txBody>
      </p:sp>
      <p:sp>
        <p:nvSpPr>
          <p:cNvPr id="6"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baseline="0">
                <a:solidFill>
                  <a:schemeClr val="bg1"/>
                </a:solidFill>
              </a:defRPr>
            </a:lvl1pPr>
          </a:lstStyle>
          <a:p>
            <a:pPr lvl="0"/>
            <a:r>
              <a:rPr lang="en-CA" dirty="0"/>
              <a:t>Topic Title </a:t>
            </a:r>
            <a:r>
              <a:rPr lang="en-US" dirty="0"/>
              <a:t>– 24pt. Arial, White</a:t>
            </a:r>
            <a:endParaRPr lang="en-CA" dirty="0"/>
          </a:p>
        </p:txBody>
      </p:sp>
    </p:spTree>
    <p:extLst>
      <p:ext uri="{BB962C8B-B14F-4D97-AF65-F5344CB8AC3E}">
        <p14:creationId xmlns:p14="http://schemas.microsoft.com/office/powerpoint/2010/main" val="1779100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3 Sec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bwMode="black">
          <a:xfrm>
            <a:off x="914400" y="4039483"/>
            <a:ext cx="10363200" cy="743048"/>
          </a:xfrm>
        </p:spPr>
        <p:txBody>
          <a:bodyPr anchor="ctr" anchorCtr="0"/>
          <a:lstStyle>
            <a:lvl1pPr algn="ctr">
              <a:defRPr>
                <a:solidFill>
                  <a:schemeClr val="bg1"/>
                </a:solidFill>
              </a:defRPr>
            </a:lvl1pPr>
          </a:lstStyle>
          <a:p>
            <a:r>
              <a:rPr lang="en-US" dirty="0">
                <a:latin typeface="Arial" charset="0"/>
              </a:rPr>
              <a:t>Section Title (Arial, 28pt, White)</a:t>
            </a:r>
            <a:endParaRPr lang="en-US" dirty="0"/>
          </a:p>
        </p:txBody>
      </p:sp>
      <p:sp>
        <p:nvSpPr>
          <p:cNvPr id="13" name="Text Placeholder 12"/>
          <p:cNvSpPr>
            <a:spLocks noGrp="1"/>
          </p:cNvSpPr>
          <p:nvPr>
            <p:ph type="body" sz="quarter" idx="10" hasCustomPrompt="1"/>
          </p:nvPr>
        </p:nvSpPr>
        <p:spPr>
          <a:xfrm>
            <a:off x="914400" y="1"/>
            <a:ext cx="10363200" cy="4039482"/>
          </a:xfrm>
        </p:spPr>
        <p:txBody>
          <a:bodyPr anchor="ctr" anchorCtr="0"/>
          <a:lstStyle>
            <a:lvl1pPr marL="0" indent="0" algn="ctr">
              <a:buNone/>
              <a:defRPr sz="3000" b="1" baseline="0">
                <a:solidFill>
                  <a:schemeClr val="bg1"/>
                </a:solidFill>
              </a:defRPr>
            </a:lvl1pPr>
            <a:lvl2pPr marL="457200" indent="0" algn="ctr">
              <a:buNone/>
              <a:defRPr sz="3000" b="1">
                <a:solidFill>
                  <a:schemeClr val="bg1"/>
                </a:solidFill>
              </a:defRPr>
            </a:lvl2pPr>
            <a:lvl3pPr marL="914400" indent="0" algn="ctr">
              <a:buNone/>
              <a:defRPr sz="3000" b="1">
                <a:solidFill>
                  <a:schemeClr val="bg1"/>
                </a:solidFill>
              </a:defRPr>
            </a:lvl3pPr>
            <a:lvl4pPr marL="1371600" indent="0" algn="ctr">
              <a:buNone/>
              <a:defRPr sz="3000" b="1">
                <a:solidFill>
                  <a:schemeClr val="bg1"/>
                </a:solidFill>
              </a:defRPr>
            </a:lvl4pPr>
            <a:lvl5pPr marL="1828800" indent="0" algn="ctr">
              <a:buNone/>
              <a:defRPr sz="3000" b="1">
                <a:solidFill>
                  <a:schemeClr val="bg1"/>
                </a:solidFill>
              </a:defRPr>
            </a:lvl5pPr>
          </a:lstStyle>
          <a:p>
            <a:pPr lvl="0"/>
            <a:r>
              <a:rPr lang="en-CA" dirty="0"/>
              <a:t>Presentation Title </a:t>
            </a:r>
            <a:br>
              <a:rPr lang="en-CA" dirty="0"/>
            </a:br>
            <a:r>
              <a:rPr lang="en-CA" dirty="0"/>
              <a:t>(Arial Bold, 30pt, White)</a:t>
            </a:r>
          </a:p>
        </p:txBody>
      </p:sp>
    </p:spTree>
    <p:extLst>
      <p:ext uri="{BB962C8B-B14F-4D97-AF65-F5344CB8AC3E}">
        <p14:creationId xmlns:p14="http://schemas.microsoft.com/office/powerpoint/2010/main" val="413187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marL="514350" marR="0" indent="-514350" algn="l" defTabSz="457200" rtl="0" eaLnBrk="1" fontAlgn="auto" latinLnBrk="0" hangingPunct="1">
              <a:lnSpc>
                <a:spcPct val="100000"/>
              </a:lnSpc>
              <a:spcBef>
                <a:spcPts val="675"/>
              </a:spcBef>
              <a:spcAft>
                <a:spcPts val="0"/>
              </a:spcAft>
              <a:buClrTx/>
              <a:buSzTx/>
              <a:buFont typeface="+mj-lt"/>
              <a:buAutoNum type="arabicPeriod"/>
              <a:tabLst/>
              <a:defRPr sz="2400" baseline="0">
                <a:solidFill>
                  <a:schemeClr val="tx2">
                    <a:lumMod val="50000"/>
                  </a:schemeClr>
                </a:solidFill>
              </a:defRPr>
            </a:lvl1pPr>
            <a:lvl2pPr>
              <a:defRPr>
                <a:solidFill>
                  <a:srgbClr val="FFFFFF"/>
                </a:solidFill>
              </a:defRPr>
            </a:lvl2pPr>
            <a:lvl3pPr>
              <a:defRPr>
                <a:solidFill>
                  <a:srgbClr val="FFFFFF"/>
                </a:solidFill>
              </a:defRPr>
            </a:lvl3pPr>
            <a:lvl4pPr>
              <a:defRPr>
                <a:solidFill>
                  <a:srgbClr val="FFFFFF"/>
                </a:solidFill>
              </a:defRPr>
            </a:lvl4pPr>
            <a:lvl5pPr>
              <a:defRPr sz="1800">
                <a:solidFill>
                  <a:srgbClr val="FFFFFF"/>
                </a:solidFill>
                <a:latin typeface="Arial"/>
                <a:cs typeface="Arial"/>
              </a:defRPr>
            </a:lvl5pPr>
          </a:lstStyle>
          <a:p>
            <a:pPr lvl="0"/>
            <a:r>
              <a:rPr lang="en-US" dirty="0"/>
              <a:t>Section Title – 20 pt. Arial title case</a:t>
            </a:r>
          </a:p>
          <a:p>
            <a:pPr lvl="0"/>
            <a:r>
              <a:rPr lang="en-US" dirty="0"/>
              <a:t>Section Title – 20 pt. Arial title case</a:t>
            </a:r>
          </a:p>
          <a:p>
            <a:pPr lvl="0"/>
            <a:r>
              <a:rPr lang="en-US" dirty="0"/>
              <a:t>Section Title – 20 pt. Arial title case</a:t>
            </a:r>
          </a:p>
          <a:p>
            <a:pPr lvl="0"/>
            <a:r>
              <a:rPr lang="en-US" dirty="0"/>
              <a:t>Section Title – 20 pt. Arial title case</a:t>
            </a:r>
          </a:p>
          <a:p>
            <a:pPr lvl="0"/>
            <a:r>
              <a:rPr lang="en-US" dirty="0"/>
              <a:t>Section Title – 20 pt. Arial title case</a:t>
            </a:r>
          </a:p>
          <a:p>
            <a:pPr lvl="0"/>
            <a:endParaRPr lang="en-US" dirty="0"/>
          </a:p>
        </p:txBody>
      </p:sp>
      <p:sp>
        <p:nvSpPr>
          <p:cNvPr id="5"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 28pt. Arial title case</a:t>
            </a:r>
          </a:p>
        </p:txBody>
      </p:sp>
      <p:sp>
        <p:nvSpPr>
          <p:cNvPr id="6"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baseline="0">
                <a:solidFill>
                  <a:schemeClr val="bg1"/>
                </a:solidFill>
              </a:defRPr>
            </a:lvl1pPr>
          </a:lstStyle>
          <a:p>
            <a:pPr lvl="0"/>
            <a:r>
              <a:rPr lang="en-CA" dirty="0"/>
              <a:t>Topic Title </a:t>
            </a:r>
            <a:r>
              <a:rPr lang="en-US" dirty="0"/>
              <a:t>– 24pt. Arial, White</a:t>
            </a:r>
            <a:endParaRPr lang="en-CA" dirty="0"/>
          </a:p>
        </p:txBody>
      </p:sp>
    </p:spTree>
    <p:extLst>
      <p:ext uri="{BB962C8B-B14F-4D97-AF65-F5344CB8AC3E}">
        <p14:creationId xmlns:p14="http://schemas.microsoft.com/office/powerpoint/2010/main" val="5571483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Questions">
    <p:spTree>
      <p:nvGrpSpPr>
        <p:cNvPr id="1" name=""/>
        <p:cNvGrpSpPr/>
        <p:nvPr/>
      </p:nvGrpSpPr>
      <p:grpSpPr>
        <a:xfrm>
          <a:off x="0" y="0"/>
          <a:ext cx="0" cy="0"/>
          <a:chOff x="0" y="0"/>
          <a:chExt cx="0" cy="0"/>
        </a:xfrm>
      </p:grpSpPr>
      <p:pic>
        <p:nvPicPr>
          <p:cNvPr id="6" name="Picture 5" desc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l="7679" t="10354" r="30155" b="6993"/>
          <a:stretch/>
        </p:blipFill>
        <p:spPr>
          <a:xfrm>
            <a:off x="-6241" y="0"/>
            <a:ext cx="12192000" cy="6858000"/>
          </a:xfrm>
          <a:prstGeom prst="rect">
            <a:avLst/>
          </a:prstGeom>
          <a:ln>
            <a:solidFill>
              <a:srgbClr val="E48230"/>
            </a:solidFill>
          </a:ln>
        </p:spPr>
      </p:pic>
      <p:sp>
        <p:nvSpPr>
          <p:cNvPr id="7" name="Rectangle 6">
            <a:extLst>
              <a:ext uri="{FF2B5EF4-FFF2-40B4-BE49-F238E27FC236}">
                <a16:creationId xmlns:a16="http://schemas.microsoft.com/office/drawing/2014/main" id="{71CB1E90-A304-4D47-BBA0-6A2D5A7C94E0}"/>
              </a:ext>
            </a:extLst>
          </p:cNvPr>
          <p:cNvSpPr/>
          <p:nvPr userDrawn="1"/>
        </p:nvSpPr>
        <p:spPr>
          <a:xfrm>
            <a:off x="908160" y="5545775"/>
            <a:ext cx="11080641" cy="338554"/>
          </a:xfrm>
          <a:prstGeom prst="rect">
            <a:avLst/>
          </a:prstGeom>
        </p:spPr>
        <p:txBody>
          <a:bodyPr wrap="square">
            <a:spAutoFit/>
          </a:bodyPr>
          <a:lstStyle/>
          <a:p>
            <a:r>
              <a:rPr lang="en-US" sz="1600" dirty="0">
                <a:solidFill>
                  <a:schemeClr val="tx2">
                    <a:lumMod val="50000"/>
                  </a:schemeClr>
                </a:solidFill>
                <a:latin typeface="+mn-lt"/>
              </a:rPr>
              <a:t>This training session is accredited for 1 Professional Development Hour (PDH)</a:t>
            </a:r>
          </a:p>
        </p:txBody>
      </p:sp>
      <p:pic>
        <p:nvPicPr>
          <p:cNvPr id="8" name="Picture 7">
            <a:extLst>
              <a:ext uri="{FF2B5EF4-FFF2-40B4-BE49-F238E27FC236}">
                <a16:creationId xmlns:a16="http://schemas.microsoft.com/office/drawing/2014/main" id="{E917E514-A21F-AA49-90E9-831DAA9F396F}"/>
              </a:ext>
            </a:extLst>
          </p:cNvPr>
          <p:cNvPicPr>
            <a:picLocks noChangeAspect="1"/>
          </p:cNvPicPr>
          <p:nvPr userDrawn="1"/>
        </p:nvPicPr>
        <p:blipFill>
          <a:blip r:embed="rId3"/>
          <a:stretch>
            <a:fillRect/>
          </a:stretch>
        </p:blipFill>
        <p:spPr>
          <a:xfrm>
            <a:off x="1030033" y="6077493"/>
            <a:ext cx="10404780" cy="326282"/>
          </a:xfrm>
          <a:prstGeom prst="rect">
            <a:avLst/>
          </a:prstGeom>
        </p:spPr>
      </p:pic>
      <p:sp>
        <p:nvSpPr>
          <p:cNvPr id="9" name="Rectangle 8"/>
          <p:cNvSpPr/>
          <p:nvPr userDrawn="1"/>
        </p:nvSpPr>
        <p:spPr>
          <a:xfrm>
            <a:off x="-48731" y="6771204"/>
            <a:ext cx="12304692" cy="173592"/>
          </a:xfrm>
          <a:prstGeom prst="rect">
            <a:avLst/>
          </a:prstGeom>
          <a:solidFill>
            <a:srgbClr val="E48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200180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a:defRPr sz="2400">
                <a:solidFill>
                  <a:srgbClr val="3F3F3F"/>
                </a:solidFill>
              </a:defRPr>
            </a:lvl1pPr>
            <a:lvl2pPr>
              <a:defRPr sz="2400">
                <a:solidFill>
                  <a:srgbClr val="3F3F3F"/>
                </a:solidFill>
              </a:defRPr>
            </a:lvl2pPr>
            <a:lvl3pPr>
              <a:defRPr sz="2000">
                <a:solidFill>
                  <a:srgbClr val="3F3F3F"/>
                </a:solidFill>
              </a:defRPr>
            </a:lvl3pPr>
            <a:lvl4pPr>
              <a:defRPr sz="1800">
                <a:solidFill>
                  <a:srgbClr val="3F3F3F"/>
                </a:solidFill>
              </a:defRPr>
            </a:lvl4pPr>
            <a:lvl5pPr>
              <a:defRPr sz="1800">
                <a:solidFill>
                  <a:srgbClr val="3F3F3F"/>
                </a:solidFill>
                <a:latin typeface="Arial"/>
                <a:cs typeface="Arial"/>
              </a:defRPr>
            </a:lvl5pPr>
          </a:lstStyle>
          <a:p>
            <a:pPr lvl="0"/>
            <a:r>
              <a:rPr lang="en-US" dirty="0"/>
              <a:t>Bullet style – 24 pt. Arial sentence case</a:t>
            </a:r>
          </a:p>
          <a:p>
            <a:pPr lvl="1"/>
            <a:r>
              <a:rPr lang="en-US" dirty="0"/>
              <a:t>Second level – 24 pt. Arial sentence case</a:t>
            </a:r>
          </a:p>
          <a:p>
            <a:pPr lvl="2"/>
            <a:r>
              <a:rPr lang="en-US" dirty="0"/>
              <a:t>Third level – 20 pt. Arial sentence case</a:t>
            </a:r>
          </a:p>
          <a:p>
            <a:pPr lvl="3"/>
            <a:r>
              <a:rPr lang="en-US" dirty="0"/>
              <a:t>Fourth level – 18 pt. Arial sentence case</a:t>
            </a:r>
          </a:p>
          <a:p>
            <a:pPr lvl="4"/>
            <a:r>
              <a:rPr lang="en-US" dirty="0"/>
              <a:t>Fifth –  18 pt. Arial sentence case</a:t>
            </a:r>
          </a:p>
        </p:txBody>
      </p:sp>
      <p:sp>
        <p:nvSpPr>
          <p:cNvPr id="5"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a:solidFill>
                  <a:schemeClr val="bg1"/>
                </a:solidFill>
              </a:defRPr>
            </a:lvl1pPr>
          </a:lstStyle>
          <a:p>
            <a:pPr lvl="0"/>
            <a:r>
              <a:rPr lang="en-CA" dirty="0"/>
              <a:t>Topic Title </a:t>
            </a:r>
            <a:r>
              <a:rPr lang="en-US" dirty="0"/>
              <a:t>– 24pt. Arial, White</a:t>
            </a:r>
            <a:endParaRPr lang="en-CA" dirty="0"/>
          </a:p>
        </p:txBody>
      </p:sp>
      <p:sp>
        <p:nvSpPr>
          <p:cNvPr id="6"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 28pt. Arial title case</a:t>
            </a:r>
          </a:p>
        </p:txBody>
      </p:sp>
    </p:spTree>
    <p:extLst>
      <p:ext uri="{BB962C8B-B14F-4D97-AF65-F5344CB8AC3E}">
        <p14:creationId xmlns:p14="http://schemas.microsoft.com/office/powerpoint/2010/main" val="4285739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1 Presentation Cover Slide Option 1">
    <p:spTree>
      <p:nvGrpSpPr>
        <p:cNvPr id="1" name=""/>
        <p:cNvGrpSpPr/>
        <p:nvPr/>
      </p:nvGrpSpPr>
      <p:grpSpPr>
        <a:xfrm>
          <a:off x="0" y="0"/>
          <a:ext cx="0" cy="0"/>
          <a:chOff x="0" y="0"/>
          <a:chExt cx="0" cy="0"/>
        </a:xfrm>
      </p:grpSpPr>
      <p:pic>
        <p:nvPicPr>
          <p:cNvPr id="2" name="Picture 1" descr="Background_v003NC Title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hasCustomPrompt="1"/>
          </p:nvPr>
        </p:nvSpPr>
        <p:spPr bwMode="black">
          <a:xfrm>
            <a:off x="914400" y="4048321"/>
            <a:ext cx="10363200" cy="712805"/>
          </a:xfrm>
        </p:spPr>
        <p:txBody>
          <a:bodyPr tIns="0" bIns="0" anchor="ctr" anchorCtr="0"/>
          <a:lstStyle>
            <a:lvl1pPr algn="ctr">
              <a:defRPr sz="2400" b="1">
                <a:solidFill>
                  <a:schemeClr val="bg1"/>
                </a:solidFill>
              </a:defRPr>
            </a:lvl1pPr>
          </a:lstStyle>
          <a:p>
            <a:r>
              <a:rPr lang="en-US" dirty="0">
                <a:latin typeface="Arial" charset="0"/>
              </a:rPr>
              <a:t>Presentation Title</a:t>
            </a:r>
            <a:br>
              <a:rPr lang="en-US" dirty="0">
                <a:latin typeface="Arial" charset="0"/>
              </a:rPr>
            </a:br>
            <a:r>
              <a:rPr lang="en-US" dirty="0">
                <a:latin typeface="Arial" charset="0"/>
              </a:rPr>
              <a:t> (Arial, 24pt, White)</a:t>
            </a:r>
            <a:endParaRPr lang="en-US" dirty="0"/>
          </a:p>
        </p:txBody>
      </p:sp>
      <p:sp>
        <p:nvSpPr>
          <p:cNvPr id="4" name="Text Placeholder 3"/>
          <p:cNvSpPr>
            <a:spLocks noGrp="1"/>
          </p:cNvSpPr>
          <p:nvPr>
            <p:ph type="body" sz="quarter" idx="10" hasCustomPrompt="1"/>
          </p:nvPr>
        </p:nvSpPr>
        <p:spPr>
          <a:xfrm>
            <a:off x="914400" y="5008564"/>
            <a:ext cx="10363200" cy="515937"/>
          </a:xfrm>
        </p:spPr>
        <p:txBody>
          <a:bodyPr/>
          <a:lstStyle>
            <a:lvl1pPr marL="0" indent="0" algn="ctr">
              <a:buNone/>
              <a:defRPr sz="2000" i="1" baseline="0">
                <a:solidFill>
                  <a:srgbClr val="7F7F7F"/>
                </a:solidFill>
              </a:defRPr>
            </a:lvl1pPr>
          </a:lstStyle>
          <a:p>
            <a:pPr lvl="0"/>
            <a:r>
              <a:rPr lang="en-US" dirty="0"/>
              <a:t>Presenters Name (Arial, 20pt, Grey)</a:t>
            </a:r>
          </a:p>
        </p:txBody>
      </p:sp>
    </p:spTree>
    <p:extLst>
      <p:ext uri="{BB962C8B-B14F-4D97-AF65-F5344CB8AC3E}">
        <p14:creationId xmlns:p14="http://schemas.microsoft.com/office/powerpoint/2010/main" val="378418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Questions">
    <p:spTree>
      <p:nvGrpSpPr>
        <p:cNvPr id="1" name=""/>
        <p:cNvGrpSpPr/>
        <p:nvPr/>
      </p:nvGrpSpPr>
      <p:grpSpPr>
        <a:xfrm>
          <a:off x="0" y="0"/>
          <a:ext cx="0" cy="0"/>
          <a:chOff x="0" y="0"/>
          <a:chExt cx="0" cy="0"/>
        </a:xfrm>
      </p:grpSpPr>
      <p:pic>
        <p:nvPicPr>
          <p:cNvPr id="6" name="Picture 5" desc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l="7679" t="10354" r="30155" b="6993"/>
          <a:stretch/>
        </p:blipFill>
        <p:spPr>
          <a:xfrm>
            <a:off x="-6241" y="0"/>
            <a:ext cx="12192000" cy="6858000"/>
          </a:xfrm>
          <a:prstGeom prst="rect">
            <a:avLst/>
          </a:prstGeom>
          <a:ln>
            <a:solidFill>
              <a:srgbClr val="E48230"/>
            </a:solidFill>
          </a:ln>
        </p:spPr>
      </p:pic>
      <p:sp>
        <p:nvSpPr>
          <p:cNvPr id="7" name="Rectangle 6">
            <a:extLst>
              <a:ext uri="{FF2B5EF4-FFF2-40B4-BE49-F238E27FC236}">
                <a16:creationId xmlns:a16="http://schemas.microsoft.com/office/drawing/2014/main" id="{71CB1E90-A304-4D47-BBA0-6A2D5A7C94E0}"/>
              </a:ext>
            </a:extLst>
          </p:cNvPr>
          <p:cNvSpPr/>
          <p:nvPr userDrawn="1"/>
        </p:nvSpPr>
        <p:spPr>
          <a:xfrm>
            <a:off x="908160" y="5545775"/>
            <a:ext cx="11080641" cy="338554"/>
          </a:xfrm>
          <a:prstGeom prst="rect">
            <a:avLst/>
          </a:prstGeom>
        </p:spPr>
        <p:txBody>
          <a:bodyPr wrap="square">
            <a:spAutoFit/>
          </a:bodyPr>
          <a:lstStyle/>
          <a:p>
            <a:r>
              <a:rPr lang="en-US" sz="1600" dirty="0">
                <a:solidFill>
                  <a:schemeClr val="tx2">
                    <a:lumMod val="50000"/>
                  </a:schemeClr>
                </a:solidFill>
                <a:latin typeface="+mn-lt"/>
              </a:rPr>
              <a:t>This training session is accredited for 1 Professional Development Hour (PDH)</a:t>
            </a:r>
          </a:p>
        </p:txBody>
      </p:sp>
      <p:pic>
        <p:nvPicPr>
          <p:cNvPr id="8" name="Picture 7">
            <a:extLst>
              <a:ext uri="{FF2B5EF4-FFF2-40B4-BE49-F238E27FC236}">
                <a16:creationId xmlns:a16="http://schemas.microsoft.com/office/drawing/2014/main" id="{E917E514-A21F-AA49-90E9-831DAA9F396F}"/>
              </a:ext>
            </a:extLst>
          </p:cNvPr>
          <p:cNvPicPr>
            <a:picLocks noChangeAspect="1"/>
          </p:cNvPicPr>
          <p:nvPr userDrawn="1"/>
        </p:nvPicPr>
        <p:blipFill>
          <a:blip r:embed="rId3"/>
          <a:stretch>
            <a:fillRect/>
          </a:stretch>
        </p:blipFill>
        <p:spPr>
          <a:xfrm>
            <a:off x="1030033" y="6077493"/>
            <a:ext cx="10404780" cy="326282"/>
          </a:xfrm>
          <a:prstGeom prst="rect">
            <a:avLst/>
          </a:prstGeom>
        </p:spPr>
      </p:pic>
      <p:sp>
        <p:nvSpPr>
          <p:cNvPr id="9" name="Rectangle 8"/>
          <p:cNvSpPr/>
          <p:nvPr userDrawn="1"/>
        </p:nvSpPr>
        <p:spPr>
          <a:xfrm>
            <a:off x="-48731" y="6771204"/>
            <a:ext cx="12304692" cy="173592"/>
          </a:xfrm>
          <a:prstGeom prst="rect">
            <a:avLst/>
          </a:prstGeom>
          <a:solidFill>
            <a:srgbClr val="E48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2748565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6A763-CE00-CB48-AF68-87FD071D2D04}"/>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DEA3D2-FEF2-0E40-A8E8-218E1B905AF0}"/>
              </a:ext>
            </a:extLst>
          </p:cNvPr>
          <p:cNvSpPr>
            <a:spLocks noGrp="1"/>
          </p:cNvSpPr>
          <p:nvPr>
            <p:ph type="ctrTitle" hasCustomPrompt="1"/>
          </p:nvPr>
        </p:nvSpPr>
        <p:spPr>
          <a:xfrm>
            <a:off x="557846" y="1225880"/>
            <a:ext cx="6576199" cy="2387600"/>
          </a:xfrm>
        </p:spPr>
        <p:txBody>
          <a:bodyPr anchor="b">
            <a:normAutofit/>
          </a:bodyPr>
          <a:lstStyle>
            <a:lvl1pPr algn="l">
              <a:defRPr sz="42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65E2E1AD-B62E-094B-B8D6-21CAFB7A1475}"/>
              </a:ext>
            </a:extLst>
          </p:cNvPr>
          <p:cNvSpPr>
            <a:spLocks noGrp="1"/>
          </p:cNvSpPr>
          <p:nvPr>
            <p:ph type="subTitle" idx="1" hasCustomPrompt="1"/>
          </p:nvPr>
        </p:nvSpPr>
        <p:spPr>
          <a:xfrm>
            <a:off x="557846" y="3507147"/>
            <a:ext cx="657619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Date</a:t>
            </a:r>
          </a:p>
        </p:txBody>
      </p:sp>
    </p:spTree>
    <p:extLst>
      <p:ext uri="{BB962C8B-B14F-4D97-AF65-F5344CB8AC3E}">
        <p14:creationId xmlns:p14="http://schemas.microsoft.com/office/powerpoint/2010/main" val="231818483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8EDF-8BF8-CD48-A7AC-7B8E21B46AC1}"/>
              </a:ext>
            </a:extLst>
          </p:cNvPr>
          <p:cNvSpPr>
            <a:spLocks noGrp="1"/>
          </p:cNvSpPr>
          <p:nvPr>
            <p:ph type="title" hasCustomPrompt="1"/>
          </p:nvPr>
        </p:nvSpPr>
        <p:spPr/>
        <p:txBody>
          <a:bodyPr/>
          <a:lstStyle/>
          <a:p>
            <a:r>
              <a:rPr lang="en-US" dirty="0"/>
              <a:t>Section Title</a:t>
            </a:r>
          </a:p>
        </p:txBody>
      </p:sp>
      <p:sp>
        <p:nvSpPr>
          <p:cNvPr id="3" name="Content Placeholder 2">
            <a:extLst>
              <a:ext uri="{FF2B5EF4-FFF2-40B4-BE49-F238E27FC236}">
                <a16:creationId xmlns:a16="http://schemas.microsoft.com/office/drawing/2014/main" id="{A048D28D-4DC1-464D-9445-B5317BC34A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8BACE59C-6120-E145-8131-DB6EB42CACA5}"/>
              </a:ext>
            </a:extLst>
          </p:cNvPr>
          <p:cNvSpPr>
            <a:spLocks noGrp="1"/>
          </p:cNvSpPr>
          <p:nvPr>
            <p:ph type="body" sz="quarter" idx="13" hasCustomPrompt="1"/>
          </p:nvPr>
        </p:nvSpPr>
        <p:spPr>
          <a:xfrm>
            <a:off x="536575" y="1052125"/>
            <a:ext cx="8589963" cy="496888"/>
          </a:xfrm>
        </p:spPr>
        <p:txBody>
          <a:bodyPr/>
          <a:lstStyle>
            <a:lvl1pPr marL="0" indent="0">
              <a:buNone/>
              <a:defRPr sz="2400">
                <a:solidFill>
                  <a:srgbClr val="554640"/>
                </a:solidFill>
              </a:defRPr>
            </a:lvl1pPr>
            <a:lvl2pPr marL="457200" indent="0">
              <a:buNone/>
              <a:defRPr/>
            </a:lvl2pPr>
          </a:lstStyle>
          <a:p>
            <a:pPr lvl="0"/>
            <a:r>
              <a:rPr lang="en-US" dirty="0"/>
              <a:t>Page Title</a:t>
            </a:r>
          </a:p>
        </p:txBody>
      </p:sp>
    </p:spTree>
    <p:extLst>
      <p:ext uri="{BB962C8B-B14F-4D97-AF65-F5344CB8AC3E}">
        <p14:creationId xmlns:p14="http://schemas.microsoft.com/office/powerpoint/2010/main" val="385223359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0.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jp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2.jp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10.jpg"/><Relationship Id="rId5" Type="http://schemas.openxmlformats.org/officeDocument/2006/relationships/slideLayout" Target="../slideLayouts/slideLayout21.xml"/><Relationship Id="rId10" Type="http://schemas.openxmlformats.org/officeDocument/2006/relationships/image" Target="../media/image1.jp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2.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0.jpg"/><Relationship Id="rId5" Type="http://schemas.openxmlformats.org/officeDocument/2006/relationships/slideLayout" Target="../slideLayouts/slideLayout29.xml"/><Relationship Id="rId10" Type="http://schemas.openxmlformats.org/officeDocument/2006/relationships/image" Target="../media/image1.jp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2.jp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0.jpg"/><Relationship Id="rId5" Type="http://schemas.openxmlformats.org/officeDocument/2006/relationships/slideLayout" Target="../slideLayouts/slideLayout37.xml"/><Relationship Id="rId10" Type="http://schemas.openxmlformats.org/officeDocument/2006/relationships/image" Target="../media/image1.jpg"/><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 name="Picture 2" descr="NC Content Slide.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 name="Rectangle 3"/>
          <p:cNvSpPr>
            <a:spLocks noGrp="1" noChangeArrowheads="1"/>
          </p:cNvSpPr>
          <p:nvPr>
            <p:ph type="title"/>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Title – 28pt. Arial title case</a:t>
            </a:r>
          </a:p>
        </p:txBody>
      </p:sp>
      <p:sp>
        <p:nvSpPr>
          <p:cNvPr id="29" name="Rectangle 4"/>
          <p:cNvSpPr>
            <a:spLocks noGrp="1" noChangeArrowheads="1"/>
          </p:cNvSpPr>
          <p:nvPr>
            <p:ph type="body" idx="1"/>
          </p:nvPr>
        </p:nvSpPr>
        <p:spPr bwMode="auto">
          <a:xfrm>
            <a:off x="503093" y="1671638"/>
            <a:ext cx="109728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Bullet style – 24 pt. Arial sentence case</a:t>
            </a:r>
          </a:p>
          <a:p>
            <a:pPr lvl="1"/>
            <a:r>
              <a:rPr lang="en-US" dirty="0"/>
              <a:t>Second level – 24 pt. Arial sentence case</a:t>
            </a:r>
          </a:p>
          <a:p>
            <a:pPr lvl="2"/>
            <a:r>
              <a:rPr lang="en-US" dirty="0"/>
              <a:t>Third level – 20 pt. Arial sentence case</a:t>
            </a:r>
          </a:p>
          <a:p>
            <a:pPr lvl="3"/>
            <a:r>
              <a:rPr lang="en-US" dirty="0"/>
              <a:t>Fourth level – 18 pt. Arial sentence case</a:t>
            </a:r>
          </a:p>
          <a:p>
            <a:pPr lvl="4"/>
            <a:r>
              <a:rPr lang="en-US" dirty="0"/>
              <a:t>Fifth –  18 pt. Arial sentence case</a:t>
            </a:r>
          </a:p>
        </p:txBody>
      </p:sp>
    </p:spTree>
    <p:extLst>
      <p:ext uri="{BB962C8B-B14F-4D97-AF65-F5344CB8AC3E}">
        <p14:creationId xmlns:p14="http://schemas.microsoft.com/office/powerpoint/2010/main" val="2188317332"/>
      </p:ext>
    </p:extLst>
  </p:cSld>
  <p:clrMap bg1="lt1" tx1="dk1" bg2="lt2" tx2="dk2" accent1="accent1" accent2="accent2" accent3="accent3" accent4="accent4" accent5="accent5" accent6="accent6" hlink="hlink" folHlink="folHlink"/>
  <p:sldLayoutIdLst>
    <p:sldLayoutId id="2147483766" r:id="rId1"/>
    <p:sldLayoutId id="2147483754" r:id="rId2"/>
    <p:sldLayoutId id="2147483765" r:id="rId3"/>
    <p:sldLayoutId id="2147483761" r:id="rId4"/>
    <p:sldLayoutId id="2147483762" r:id="rId5"/>
    <p:sldLayoutId id="2147483767" r:id="rId6"/>
    <p:sldLayoutId id="2147483769" r:id="rId7"/>
  </p:sldLayoutIdLst>
  <p:hf sldNum="0" hdr="0" ftr="0" dt="0"/>
  <p:txStyles>
    <p:titleStyle>
      <a:lvl1pPr algn="l" defTabSz="457200" rtl="0" eaLnBrk="1" latinLnBrk="0" hangingPunct="1">
        <a:spcBef>
          <a:spcPct val="0"/>
        </a:spcBef>
        <a:buNone/>
        <a:defRPr sz="2800" kern="0" spc="0">
          <a:solidFill>
            <a:schemeClr val="tx1"/>
          </a:solidFill>
          <a:latin typeface="Arial"/>
          <a:ea typeface="+mj-ea"/>
          <a:cs typeface="Arial"/>
        </a:defRPr>
      </a:lvl1pPr>
    </p:titleStyle>
    <p:bodyStyle>
      <a:lvl1pPr marL="342900" indent="-342900" algn="l" defTabSz="457200" rtl="0" eaLnBrk="1" latinLnBrk="0" hangingPunct="1">
        <a:lnSpc>
          <a:spcPct val="100000"/>
        </a:lnSpc>
        <a:spcBef>
          <a:spcPts val="675"/>
        </a:spcBef>
        <a:buFont typeface="Arial"/>
        <a:buChar char="•"/>
        <a:defRPr sz="2400" kern="0">
          <a:solidFill>
            <a:schemeClr val="tx2">
              <a:lumMod val="50000"/>
            </a:schemeClr>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chemeClr val="tx2">
              <a:lumMod val="50000"/>
            </a:schemeClr>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chemeClr val="tx2">
              <a:lumMod val="50000"/>
            </a:schemeClr>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chemeClr val="tx2">
              <a:lumMod val="50000"/>
            </a:schemeClr>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chemeClr val="tx2">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630493-1457-3A4F-9444-DC0D3CAD53E5}"/>
              </a:ext>
            </a:extLst>
          </p:cNvPr>
          <p:cNvPicPr>
            <a:picLocks noChangeAspect="1"/>
          </p:cNvPicPr>
          <p:nvPr/>
        </p:nvPicPr>
        <p:blipFill>
          <a:blip r:embed="rId12"/>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4D78755-A4F7-CD49-8FB6-06869A5F4974}"/>
              </a:ext>
            </a:extLst>
          </p:cNvPr>
          <p:cNvSpPr>
            <a:spLocks noGrp="1"/>
          </p:cNvSpPr>
          <p:nvPr>
            <p:ph type="title"/>
          </p:nvPr>
        </p:nvSpPr>
        <p:spPr>
          <a:xfrm>
            <a:off x="536278" y="365125"/>
            <a:ext cx="10515600" cy="779463"/>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B215F8E-06DA-AB43-B1B6-EB6837C83A64}"/>
              </a:ext>
            </a:extLst>
          </p:cNvPr>
          <p:cNvSpPr>
            <a:spLocks noGrp="1"/>
          </p:cNvSpPr>
          <p:nvPr>
            <p:ph type="body" idx="1"/>
          </p:nvPr>
        </p:nvSpPr>
        <p:spPr>
          <a:xfrm>
            <a:off x="536278" y="171348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NC Content Slide.jpg">
            <a:extLst>
              <a:ext uri="{FF2B5EF4-FFF2-40B4-BE49-F238E27FC236}">
                <a16:creationId xmlns:a16="http://schemas.microsoft.com/office/drawing/2014/main" id="{495393BF-B075-CC93-F8E9-05B03169D0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573691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p:hf sldNum="0" hdr="0" ftr="0" dt="0"/>
  <p:txStyles>
    <p:titleStyle>
      <a:lvl1pPr algn="l" defTabSz="914400" rtl="0" eaLnBrk="1" latinLnBrk="0" hangingPunct="1">
        <a:lnSpc>
          <a:spcPct val="90000"/>
        </a:lnSpc>
        <a:spcBef>
          <a:spcPct val="0"/>
        </a:spcBef>
        <a:buNone/>
        <a:defRPr sz="3600" kern="1200">
          <a:solidFill>
            <a:srgbClr val="FE5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630493-1457-3A4F-9444-DC0D3CAD53E5}"/>
              </a:ext>
            </a:extLst>
          </p:cNvPr>
          <p:cNvPicPr>
            <a:picLocks noChangeAspect="1"/>
          </p:cNvPicPr>
          <p:nvPr/>
        </p:nvPicPr>
        <p:blipFill>
          <a:blip r:embed="rId11"/>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4D78755-A4F7-CD49-8FB6-06869A5F4974}"/>
              </a:ext>
            </a:extLst>
          </p:cNvPr>
          <p:cNvSpPr>
            <a:spLocks noGrp="1"/>
          </p:cNvSpPr>
          <p:nvPr>
            <p:ph type="title"/>
          </p:nvPr>
        </p:nvSpPr>
        <p:spPr>
          <a:xfrm>
            <a:off x="536278" y="365125"/>
            <a:ext cx="10515600" cy="779463"/>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B215F8E-06DA-AB43-B1B6-EB6837C83A64}"/>
              </a:ext>
            </a:extLst>
          </p:cNvPr>
          <p:cNvSpPr>
            <a:spLocks noGrp="1"/>
          </p:cNvSpPr>
          <p:nvPr>
            <p:ph type="body" idx="1"/>
          </p:nvPr>
        </p:nvSpPr>
        <p:spPr>
          <a:xfrm>
            <a:off x="536278" y="171348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NC Content Slide.jpg">
            <a:extLst>
              <a:ext uri="{FF2B5EF4-FFF2-40B4-BE49-F238E27FC236}">
                <a16:creationId xmlns:a16="http://schemas.microsoft.com/office/drawing/2014/main" id="{4923F552-4973-B57C-B5B5-F33655DD414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796800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Lst>
  <p:hf sldNum="0" hdr="0" ftr="0" dt="0"/>
  <p:txStyles>
    <p:titleStyle>
      <a:lvl1pPr algn="l" defTabSz="914400" rtl="0" eaLnBrk="1" latinLnBrk="0" hangingPunct="1">
        <a:lnSpc>
          <a:spcPct val="90000"/>
        </a:lnSpc>
        <a:spcBef>
          <a:spcPct val="0"/>
        </a:spcBef>
        <a:buNone/>
        <a:defRPr sz="3600" kern="1200">
          <a:solidFill>
            <a:srgbClr val="FE5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630493-1457-3A4F-9444-DC0D3CAD53E5}"/>
              </a:ext>
            </a:extLst>
          </p:cNvPr>
          <p:cNvPicPr>
            <a:picLocks noChangeAspect="1"/>
          </p:cNvPicPr>
          <p:nvPr/>
        </p:nvPicPr>
        <p:blipFill>
          <a:blip r:embed="rId11"/>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4D78755-A4F7-CD49-8FB6-06869A5F4974}"/>
              </a:ext>
            </a:extLst>
          </p:cNvPr>
          <p:cNvSpPr>
            <a:spLocks noGrp="1"/>
          </p:cNvSpPr>
          <p:nvPr>
            <p:ph type="title"/>
          </p:nvPr>
        </p:nvSpPr>
        <p:spPr>
          <a:xfrm>
            <a:off x="536278" y="365125"/>
            <a:ext cx="10515600" cy="779463"/>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B215F8E-06DA-AB43-B1B6-EB6837C83A64}"/>
              </a:ext>
            </a:extLst>
          </p:cNvPr>
          <p:cNvSpPr>
            <a:spLocks noGrp="1"/>
          </p:cNvSpPr>
          <p:nvPr>
            <p:ph type="body" idx="1"/>
          </p:nvPr>
        </p:nvSpPr>
        <p:spPr>
          <a:xfrm>
            <a:off x="536278" y="171348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NC Content Slide.jpg">
            <a:extLst>
              <a:ext uri="{FF2B5EF4-FFF2-40B4-BE49-F238E27FC236}">
                <a16:creationId xmlns:a16="http://schemas.microsoft.com/office/drawing/2014/main" id="{970E1122-3262-748E-F166-1831F2F7C7C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6239079"/>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Lst>
  <p:hf sldNum="0" hdr="0" ftr="0" dt="0"/>
  <p:txStyles>
    <p:titleStyle>
      <a:lvl1pPr algn="l" defTabSz="914400" rtl="0" eaLnBrk="1" latinLnBrk="0" hangingPunct="1">
        <a:lnSpc>
          <a:spcPct val="90000"/>
        </a:lnSpc>
        <a:spcBef>
          <a:spcPct val="0"/>
        </a:spcBef>
        <a:buNone/>
        <a:defRPr sz="3600" kern="1200">
          <a:solidFill>
            <a:srgbClr val="FE5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630493-1457-3A4F-9444-DC0D3CAD53E5}"/>
              </a:ext>
            </a:extLst>
          </p:cNvPr>
          <p:cNvPicPr>
            <a:picLocks noChangeAspect="1"/>
          </p:cNvPicPr>
          <p:nvPr/>
        </p:nvPicPr>
        <p:blipFill>
          <a:blip r:embed="rId11"/>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4D78755-A4F7-CD49-8FB6-06869A5F4974}"/>
              </a:ext>
            </a:extLst>
          </p:cNvPr>
          <p:cNvSpPr>
            <a:spLocks noGrp="1"/>
          </p:cNvSpPr>
          <p:nvPr>
            <p:ph type="title"/>
          </p:nvPr>
        </p:nvSpPr>
        <p:spPr>
          <a:xfrm>
            <a:off x="536278" y="365125"/>
            <a:ext cx="10515600" cy="779463"/>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B215F8E-06DA-AB43-B1B6-EB6837C83A64}"/>
              </a:ext>
            </a:extLst>
          </p:cNvPr>
          <p:cNvSpPr>
            <a:spLocks noGrp="1"/>
          </p:cNvSpPr>
          <p:nvPr>
            <p:ph type="body" idx="1"/>
          </p:nvPr>
        </p:nvSpPr>
        <p:spPr>
          <a:xfrm>
            <a:off x="536278" y="171348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NC Content Slide.jpg">
            <a:extLst>
              <a:ext uri="{FF2B5EF4-FFF2-40B4-BE49-F238E27FC236}">
                <a16:creationId xmlns:a16="http://schemas.microsoft.com/office/drawing/2014/main" id="{43387B8A-E2D9-55AF-1D4B-4B7ACCCDF83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150982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Lst>
  <p:hf sldNum="0" hdr="0" ftr="0" dt="0"/>
  <p:txStyles>
    <p:titleStyle>
      <a:lvl1pPr algn="l" defTabSz="914400" rtl="0" eaLnBrk="1" latinLnBrk="0" hangingPunct="1">
        <a:lnSpc>
          <a:spcPct val="90000"/>
        </a:lnSpc>
        <a:spcBef>
          <a:spcPct val="0"/>
        </a:spcBef>
        <a:buNone/>
        <a:defRPr sz="3600" kern="1200">
          <a:solidFill>
            <a:srgbClr val="FE5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3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9.xml"/><Relationship Id="rId7" Type="http://schemas.openxmlformats.org/officeDocument/2006/relationships/image" Target="../media/image33.jpeg"/><Relationship Id="rId2" Type="http://schemas.openxmlformats.org/officeDocument/2006/relationships/slideLayout" Target="../slideLayouts/slideLayout34.xml"/><Relationship Id="rId1" Type="http://schemas.openxmlformats.org/officeDocument/2006/relationships/video" Target="file:///\\wpgfile01\users\PatrickO\Presentations\Siemens%20-%20Gainsville%20FL\Vane%20CFD%20Elbow.mpg" TargetMode="Externa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3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3.png"/><Relationship Id="rId1" Type="http://schemas.openxmlformats.org/officeDocument/2006/relationships/slideLayout" Target="../slideLayouts/slideLayout34.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Layout" Target="../slideLayouts/slideLayout34.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image" Target="../media/image13.png"/><Relationship Id="rId1" Type="http://schemas.openxmlformats.org/officeDocument/2006/relationships/slideLayout" Target="../slideLayouts/slideLayout3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jpeg"/><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3.png"/><Relationship Id="rId1" Type="http://schemas.openxmlformats.org/officeDocument/2006/relationships/slideLayout" Target="../slideLayouts/slideLayout34.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4.xml"/><Relationship Id="rId5" Type="http://schemas.openxmlformats.org/officeDocument/2006/relationships/image" Target="../media/image67.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tiff"/><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1.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3.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image" Target="../media/image89.pn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129.png"/><Relationship Id="rId7" Type="http://schemas.openxmlformats.org/officeDocument/2006/relationships/image" Target="../media/image94.png"/><Relationship Id="rId2" Type="http://schemas.openxmlformats.org/officeDocument/2006/relationships/notesSlide" Target="../notesSlides/notesSlide19.xml"/><Relationship Id="rId16" Type="http://schemas.openxmlformats.org/officeDocument/2006/relationships/image" Target="../media/image103.png"/><Relationship Id="rId20" Type="http://schemas.openxmlformats.org/officeDocument/2006/relationships/image" Target="../media/image107.png"/><Relationship Id="rId29" Type="http://schemas.openxmlformats.org/officeDocument/2006/relationships/image" Target="../media/image116.png"/><Relationship Id="rId41" Type="http://schemas.openxmlformats.org/officeDocument/2006/relationships/image" Target="../media/image128.png"/><Relationship Id="rId1" Type="http://schemas.openxmlformats.org/officeDocument/2006/relationships/slideLayout" Target="../slideLayouts/slideLayout34.xml"/><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30.png"/><Relationship Id="rId8" Type="http://schemas.openxmlformats.org/officeDocument/2006/relationships/image" Target="../media/image95.png"/><Relationship Id="rId3" Type="http://schemas.openxmlformats.org/officeDocument/2006/relationships/image" Target="../media/image90.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hyperlink" Target="https://www.priceindustries.com/software/all-in-one/" TargetMode="External"/><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131.jpg"/></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35.jpg"/><Relationship Id="rId7" Type="http://schemas.openxmlformats.org/officeDocument/2006/relationships/image" Target="../media/image139.png"/><Relationship Id="rId2" Type="http://schemas.openxmlformats.org/officeDocument/2006/relationships/image" Target="../media/image134.jpg"/><Relationship Id="rId1" Type="http://schemas.openxmlformats.org/officeDocument/2006/relationships/slideLayout" Target="../slideLayouts/slideLayout34.xml"/><Relationship Id="rId6" Type="http://schemas.openxmlformats.org/officeDocument/2006/relationships/image" Target="../media/image138.jpg"/><Relationship Id="rId5" Type="http://schemas.openxmlformats.org/officeDocument/2006/relationships/image" Target="../media/image137.jpg"/><Relationship Id="rId4" Type="http://schemas.openxmlformats.org/officeDocument/2006/relationships/image" Target="../media/image136.jpg"/></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0.pn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1.pn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2.pn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3.pn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4.png"/><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5.png"/><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13.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1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ctrTitle"/>
          </p:nvPr>
        </p:nvSpPr>
        <p:spPr/>
        <p:txBody>
          <a:bodyPr/>
          <a:lstStyle/>
          <a:p>
            <a:r>
              <a:rPr lang="en-US" altLang="en-US" b="1" dirty="0">
                <a:latin typeface="Arial" panose="020B0604020202020204" pitchFamily="34" charset="0"/>
                <a:cs typeface="Arial" panose="020B0604020202020204" pitchFamily="34" charset="0"/>
              </a:rPr>
              <a:t>Noise Control Products &amp; Solutions</a:t>
            </a:r>
            <a:br>
              <a:rPr lang="en-US" altLang="en-US" dirty="0">
                <a:latin typeface="Arial" panose="020B0604020202020204" pitchFamily="34" charset="0"/>
                <a:cs typeface="Arial" panose="020B0604020202020204" pitchFamily="34" charset="0"/>
              </a:rPr>
            </a:br>
            <a:endParaRPr lang="en-US" altLang="en-US" dirty="0">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1227D06D-E402-F5EF-4B98-AAE88D60F177}"/>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1148233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Product Overview</a:t>
            </a:r>
          </a:p>
        </p:txBody>
      </p:sp>
    </p:spTree>
    <p:extLst>
      <p:ext uri="{BB962C8B-B14F-4D97-AF65-F5344CB8AC3E}">
        <p14:creationId xmlns:p14="http://schemas.microsoft.com/office/powerpoint/2010/main" val="1015574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fontScale="92500" lnSpcReduction="10000"/>
          </a:bodyPr>
          <a:lstStyle/>
          <a:p>
            <a:r>
              <a:rPr lang="en-CA" dirty="0">
                <a:solidFill>
                  <a:schemeClr val="tx1"/>
                </a:solidFill>
              </a:rPr>
              <a:t>Product Categories</a:t>
            </a:r>
          </a:p>
        </p:txBody>
      </p:sp>
      <p:sp>
        <p:nvSpPr>
          <p:cNvPr id="3" name="Title 2"/>
          <p:cNvSpPr>
            <a:spLocks noGrp="1"/>
          </p:cNvSpPr>
          <p:nvPr>
            <p:ph type="title"/>
          </p:nvPr>
        </p:nvSpPr>
        <p:spPr/>
        <p:txBody>
          <a:bodyPr>
            <a:normAutofit fontScale="90000"/>
          </a:bodyPr>
          <a:lstStyle/>
          <a:p>
            <a:r>
              <a:rPr lang="en-US" altLang="en-US" dirty="0">
                <a:latin typeface="Arial" panose="020B0604020202020204" pitchFamily="34" charset="0"/>
                <a:cs typeface="Arial" panose="020B0604020202020204" pitchFamily="34" charset="0"/>
              </a:rPr>
              <a:t>Noise Control</a:t>
            </a:r>
            <a:endParaRPr lang="en-CA" dirty="0"/>
          </a:p>
        </p:txBody>
      </p:sp>
      <p:graphicFrame>
        <p:nvGraphicFramePr>
          <p:cNvPr id="11" name="Table 10"/>
          <p:cNvGraphicFramePr>
            <a:graphicFrameLocks noGrp="1"/>
          </p:cNvGraphicFramePr>
          <p:nvPr>
            <p:extLst>
              <p:ext uri="{D42A27DB-BD31-4B8C-83A1-F6EECF244321}">
                <p14:modId xmlns:p14="http://schemas.microsoft.com/office/powerpoint/2010/main" val="2445691999"/>
              </p:ext>
            </p:extLst>
          </p:nvPr>
        </p:nvGraphicFramePr>
        <p:xfrm>
          <a:off x="2070100" y="4461955"/>
          <a:ext cx="8597900" cy="944562"/>
        </p:xfrm>
        <a:graphic>
          <a:graphicData uri="http://schemas.openxmlformats.org/drawingml/2006/table">
            <a:tbl>
              <a:tblPr firstRow="1" bandRow="1">
                <a:tableStyleId>{2D5ABB26-0587-4C30-8999-92F81FD0307C}</a:tableStyleId>
              </a:tblPr>
              <a:tblGrid>
                <a:gridCol w="2149475">
                  <a:extLst>
                    <a:ext uri="{9D8B030D-6E8A-4147-A177-3AD203B41FA5}">
                      <a16:colId xmlns:a16="http://schemas.microsoft.com/office/drawing/2014/main" val="20000"/>
                    </a:ext>
                  </a:extLst>
                </a:gridCol>
                <a:gridCol w="2149475">
                  <a:extLst>
                    <a:ext uri="{9D8B030D-6E8A-4147-A177-3AD203B41FA5}">
                      <a16:colId xmlns:a16="http://schemas.microsoft.com/office/drawing/2014/main" val="20001"/>
                    </a:ext>
                  </a:extLst>
                </a:gridCol>
                <a:gridCol w="1917491">
                  <a:extLst>
                    <a:ext uri="{9D8B030D-6E8A-4147-A177-3AD203B41FA5}">
                      <a16:colId xmlns:a16="http://schemas.microsoft.com/office/drawing/2014/main" val="20002"/>
                    </a:ext>
                  </a:extLst>
                </a:gridCol>
                <a:gridCol w="2381459">
                  <a:extLst>
                    <a:ext uri="{9D8B030D-6E8A-4147-A177-3AD203B41FA5}">
                      <a16:colId xmlns:a16="http://schemas.microsoft.com/office/drawing/2014/main" val="20003"/>
                    </a:ext>
                  </a:extLst>
                </a:gridCol>
              </a:tblGrid>
              <a:tr h="944562">
                <a:tc>
                  <a:txBody>
                    <a:bodyPr/>
                    <a:lstStyle/>
                    <a:p>
                      <a:r>
                        <a:rPr lang="en-US" sz="2400" b="0" kern="1200" dirty="0">
                          <a:solidFill>
                            <a:schemeClr val="tx2">
                              <a:lumMod val="50000"/>
                            </a:schemeClr>
                          </a:solidFill>
                          <a:effectLst/>
                          <a:latin typeface="Arial" pitchFamily="34" charset="0"/>
                          <a:ea typeface="+mn-ea"/>
                          <a:cs typeface="Arial" pitchFamily="34" charset="0"/>
                        </a:rPr>
                        <a:t>Absorptive</a:t>
                      </a:r>
                    </a:p>
                  </a:txBody>
                  <a:tcPr marT="45705" marB="45705"/>
                </a:tc>
                <a:tc>
                  <a:txBody>
                    <a:bodyPr/>
                    <a:lstStyle/>
                    <a:p>
                      <a:r>
                        <a:rPr lang="en-US" sz="2400" b="0" kern="1200" dirty="0">
                          <a:solidFill>
                            <a:schemeClr val="tx2">
                              <a:lumMod val="50000"/>
                            </a:schemeClr>
                          </a:solidFill>
                          <a:effectLst/>
                          <a:latin typeface="Arial" pitchFamily="34" charset="0"/>
                          <a:ea typeface="+mn-ea"/>
                          <a:cs typeface="Arial" pitchFamily="34" charset="0"/>
                        </a:rPr>
                        <a:t>Film Lined</a:t>
                      </a:r>
                    </a:p>
                  </a:txBody>
                  <a:tcPr marT="45705" marB="45705"/>
                </a:tc>
                <a:tc>
                  <a:txBody>
                    <a:bodyPr/>
                    <a:lstStyle/>
                    <a:p>
                      <a:r>
                        <a:rPr lang="en-US" sz="2400" b="0" kern="1200" dirty="0">
                          <a:solidFill>
                            <a:schemeClr val="tx2">
                              <a:lumMod val="50000"/>
                            </a:schemeClr>
                          </a:solidFill>
                          <a:effectLst/>
                          <a:latin typeface="Arial" pitchFamily="34" charset="0"/>
                          <a:ea typeface="+mn-ea"/>
                          <a:cs typeface="Arial" pitchFamily="34" charset="0"/>
                        </a:rPr>
                        <a:t>Packless</a:t>
                      </a:r>
                    </a:p>
                  </a:txBody>
                  <a:tcPr marT="45705" marB="45705"/>
                </a:tc>
                <a:tc>
                  <a:txBody>
                    <a:bodyPr/>
                    <a:lstStyle/>
                    <a:p>
                      <a:r>
                        <a:rPr lang="en-US" sz="2400" b="0" kern="1200" dirty="0">
                          <a:solidFill>
                            <a:schemeClr val="tx2">
                              <a:lumMod val="50000"/>
                            </a:schemeClr>
                          </a:solidFill>
                          <a:effectLst/>
                          <a:latin typeface="Arial" pitchFamily="34" charset="0"/>
                          <a:ea typeface="+mn-ea"/>
                          <a:cs typeface="Arial" pitchFamily="34" charset="0"/>
                        </a:rPr>
                        <a:t>Air</a:t>
                      </a:r>
                      <a:r>
                        <a:rPr lang="en-US" sz="2400" b="0" kern="1200" baseline="0" dirty="0">
                          <a:solidFill>
                            <a:schemeClr val="tx2">
                              <a:lumMod val="50000"/>
                            </a:schemeClr>
                          </a:solidFill>
                          <a:effectLst/>
                          <a:latin typeface="Arial" pitchFamily="34" charset="0"/>
                          <a:ea typeface="+mn-ea"/>
                          <a:cs typeface="Arial" pitchFamily="34" charset="0"/>
                        </a:rPr>
                        <a:t> Transfer</a:t>
                      </a:r>
                      <a:endParaRPr lang="en-US" sz="2400" b="0" kern="1200" dirty="0">
                        <a:solidFill>
                          <a:schemeClr val="tx2">
                            <a:lumMod val="50000"/>
                          </a:schemeClr>
                        </a:solidFill>
                        <a:effectLst/>
                        <a:latin typeface="Arial" pitchFamily="34" charset="0"/>
                        <a:ea typeface="+mn-ea"/>
                        <a:cs typeface="Arial" pitchFamily="34" charset="0"/>
                      </a:endParaRPr>
                    </a:p>
                  </a:txBody>
                  <a:tcPr marT="45705" marB="45705"/>
                </a:tc>
                <a:extLst>
                  <a:ext uri="{0D108BD9-81ED-4DB2-BD59-A6C34878D82A}">
                    <a16:rowId xmlns:a16="http://schemas.microsoft.com/office/drawing/2014/main" val="10000"/>
                  </a:ext>
                </a:extLst>
              </a:tr>
            </a:tbl>
          </a:graphicData>
        </a:graphic>
      </p:graphicFrame>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814006"/>
            <a:ext cx="866775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8296276" y="10261"/>
            <a:ext cx="2371725" cy="876300"/>
          </a:xfrm>
          <a:prstGeom prst="rect">
            <a:avLst/>
          </a:prstGeom>
        </p:spPr>
      </p:pic>
    </p:spTree>
    <p:extLst>
      <p:ext uri="{BB962C8B-B14F-4D97-AF65-F5344CB8AC3E}">
        <p14:creationId xmlns:p14="http://schemas.microsoft.com/office/powerpoint/2010/main" val="2127828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03096" y="1676401"/>
            <a:ext cx="3063969" cy="5032375"/>
          </a:xfrm>
        </p:spPr>
        <p:txBody>
          <a:bodyPr>
            <a:normAutofit/>
          </a:bodyPr>
          <a:lstStyle/>
          <a:p>
            <a:pPr marL="0" indent="0" fontAlgn="base">
              <a:spcAft>
                <a:spcPct val="0"/>
              </a:spcAft>
              <a:buNone/>
            </a:pPr>
            <a:r>
              <a:rPr lang="en-CA" altLang="en-US" sz="1500" dirty="0">
                <a:latin typeface="Arial" pitchFamily="34" charset="0"/>
                <a:ea typeface="ＭＳ Ｐゴシック" pitchFamily="34" charset="-128"/>
                <a:cs typeface="Arial" pitchFamily="34" charset="0"/>
              </a:rPr>
              <a:t>Rectangular Silencers</a:t>
            </a:r>
          </a:p>
          <a:p>
            <a:pPr marL="685800" lvl="1" indent="-457200">
              <a:buFont typeface="Arial" pitchFamily="34" charset="0"/>
              <a:buChar char="•"/>
            </a:pPr>
            <a:r>
              <a:rPr lang="en-CA" altLang="en-US" sz="1500" dirty="0">
                <a:solidFill>
                  <a:schemeClr val="tx2">
                    <a:lumMod val="50000"/>
                  </a:schemeClr>
                </a:solidFill>
                <a:latin typeface="Arial" pitchFamily="34" charset="0"/>
                <a:ea typeface="ＭＳ Ｐゴシック" pitchFamily="34" charset="-128"/>
                <a:cs typeface="Arial" pitchFamily="34" charset="0"/>
              </a:rPr>
              <a:t>Most common type of silencer</a:t>
            </a:r>
          </a:p>
          <a:p>
            <a:pPr marL="685800" lvl="1" indent="-457200">
              <a:buFont typeface="Arial" pitchFamily="34" charset="0"/>
              <a:buChar char="•"/>
            </a:pPr>
            <a:r>
              <a:rPr lang="en-CA" altLang="en-US" sz="1500" dirty="0">
                <a:solidFill>
                  <a:schemeClr val="tx2">
                    <a:lumMod val="50000"/>
                  </a:schemeClr>
                </a:solidFill>
                <a:latin typeface="Arial" pitchFamily="34" charset="0"/>
                <a:ea typeface="ＭＳ Ｐゴシック" pitchFamily="34" charset="-128"/>
                <a:cs typeface="Arial" pitchFamily="34" charset="0"/>
              </a:rPr>
              <a:t>Lowest cost</a:t>
            </a:r>
          </a:p>
          <a:p>
            <a:pPr marL="685800" lvl="1" indent="-457200">
              <a:buFont typeface="Arial" pitchFamily="34" charset="0"/>
              <a:buChar char="•"/>
            </a:pPr>
            <a:r>
              <a:rPr lang="en-CA" altLang="en-US" sz="1500" dirty="0">
                <a:solidFill>
                  <a:schemeClr val="tx2">
                    <a:lumMod val="50000"/>
                  </a:schemeClr>
                </a:solidFill>
                <a:latin typeface="Arial" pitchFamily="34" charset="0"/>
                <a:ea typeface="ＭＳ Ｐゴシック" pitchFamily="34" charset="-128"/>
                <a:cs typeface="Arial" pitchFamily="34" charset="0"/>
              </a:rPr>
              <a:t>Breakout noise reduced using heavier gauge casing</a:t>
            </a:r>
          </a:p>
          <a:p>
            <a:endParaRPr lang="en-CA" sz="1500" dirty="0"/>
          </a:p>
        </p:txBody>
      </p:sp>
      <p:sp>
        <p:nvSpPr>
          <p:cNvPr id="5" name="Text Placeholder 4"/>
          <p:cNvSpPr>
            <a:spLocks noGrp="1"/>
          </p:cNvSpPr>
          <p:nvPr>
            <p:ph type="body" sz="quarter" idx="10"/>
          </p:nvPr>
        </p:nvSpPr>
        <p:spPr/>
        <p:txBody>
          <a:bodyPr>
            <a:normAutofit fontScale="92500" lnSpcReduction="10000"/>
          </a:bodyPr>
          <a:lstStyle/>
          <a:p>
            <a:r>
              <a:rPr lang="en-CA" dirty="0">
                <a:solidFill>
                  <a:schemeClr val="tx1"/>
                </a:solidFill>
              </a:rPr>
              <a:t>Product Categories 	</a:t>
            </a:r>
          </a:p>
        </p:txBody>
      </p:sp>
      <p:sp>
        <p:nvSpPr>
          <p:cNvPr id="3" name="Title 2"/>
          <p:cNvSpPr>
            <a:spLocks noGrp="1"/>
          </p:cNvSpPr>
          <p:nvPr>
            <p:ph type="title"/>
          </p:nvPr>
        </p:nvSpPr>
        <p:spPr/>
        <p:txBody>
          <a:bodyPr>
            <a:normAutofit fontScale="90000"/>
          </a:bodyPr>
          <a:lstStyle/>
          <a:p>
            <a:r>
              <a:rPr lang="en-US" altLang="en-US" dirty="0">
                <a:latin typeface="Arial" panose="020B0604020202020204" pitchFamily="34" charset="0"/>
                <a:cs typeface="Arial" panose="020B0604020202020204" pitchFamily="34" charset="0"/>
              </a:rPr>
              <a:t>Noise Control</a:t>
            </a:r>
            <a:endParaRPr lang="en-CA" dirty="0"/>
          </a:p>
        </p:txBody>
      </p:sp>
      <p:pic>
        <p:nvPicPr>
          <p:cNvPr id="6" name="Picture 5"/>
          <p:cNvPicPr>
            <a:picLocks noChangeAspect="1"/>
          </p:cNvPicPr>
          <p:nvPr/>
        </p:nvPicPr>
        <p:blipFill>
          <a:blip r:embed="rId3"/>
          <a:stretch>
            <a:fillRect/>
          </a:stretch>
        </p:blipFill>
        <p:spPr>
          <a:xfrm>
            <a:off x="8296276" y="10261"/>
            <a:ext cx="2371725" cy="876300"/>
          </a:xfrm>
          <a:prstGeom prst="rect">
            <a:avLst/>
          </a:prstGeom>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627" y="1311479"/>
            <a:ext cx="8231186" cy="482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06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Noise Control</a:t>
            </a:r>
            <a:endParaRPr lang="en-CA" dirty="0"/>
          </a:p>
        </p:txBody>
      </p:sp>
      <p:sp>
        <p:nvSpPr>
          <p:cNvPr id="7" name="Content Placeholder 2"/>
          <p:cNvSpPr>
            <a:spLocks noGrp="1"/>
          </p:cNvSpPr>
          <p:nvPr>
            <p:ph idx="1"/>
          </p:nvPr>
        </p:nvSpPr>
        <p:spPr/>
        <p:txBody>
          <a:bodyPr/>
          <a:lstStyle/>
          <a:p>
            <a:pPr marL="0" indent="0">
              <a:buNone/>
            </a:pPr>
            <a:r>
              <a:rPr lang="en-US" altLang="en-US" dirty="0">
                <a:latin typeface="Arial" pitchFamily="34" charset="0"/>
                <a:ea typeface="ＭＳ Ｐゴシック" pitchFamily="34" charset="-128"/>
                <a:cs typeface="Arial" pitchFamily="34" charset="0"/>
              </a:rPr>
              <a:t>Internal Silencer Geometry</a:t>
            </a:r>
          </a:p>
          <a:p>
            <a:pPr marL="0" indent="0">
              <a:buNone/>
            </a:pPr>
            <a:endParaRPr lang="en-CA" altLang="en-US" sz="2000" dirty="0"/>
          </a:p>
          <a:p>
            <a:pPr marL="0" indent="0">
              <a:buNone/>
            </a:pPr>
            <a:endParaRPr lang="en-CA" altLang="en-US" sz="2000" dirty="0"/>
          </a:p>
          <a:p>
            <a:pPr marL="0" indent="0">
              <a:buNone/>
            </a:pPr>
            <a:endParaRPr lang="en-CA" altLang="en-US" sz="1000" dirty="0"/>
          </a:p>
          <a:p>
            <a:pPr marL="0" indent="0">
              <a:buNone/>
            </a:pPr>
            <a:endParaRPr lang="en-CA" altLang="en-US" sz="1000" dirty="0"/>
          </a:p>
          <a:p>
            <a:pPr marL="0" indent="0">
              <a:buNone/>
            </a:pPr>
            <a:endParaRPr lang="en-CA" altLang="en-US" sz="1000" dirty="0"/>
          </a:p>
          <a:p>
            <a:pPr marL="0" indent="0">
              <a:buNone/>
            </a:pPr>
            <a:endParaRPr lang="en-CA" altLang="en-US" sz="1000" dirty="0"/>
          </a:p>
          <a:p>
            <a:pPr marL="0" indent="0">
              <a:buNone/>
            </a:pPr>
            <a:endParaRPr lang="en-CA" altLang="en-US" sz="1000" dirty="0"/>
          </a:p>
          <a:p>
            <a:pPr marL="0" indent="0">
              <a:buNone/>
            </a:pPr>
            <a:endParaRPr lang="en-CA" altLang="en-US" sz="1000" dirty="0"/>
          </a:p>
          <a:p>
            <a:pPr marL="0" indent="0">
              <a:buNone/>
            </a:pPr>
            <a:endParaRPr lang="en-CA" altLang="en-US" sz="1000" dirty="0"/>
          </a:p>
          <a:p>
            <a:pPr marL="0" indent="0">
              <a:buNone/>
            </a:pPr>
            <a:endParaRPr lang="en-CA" altLang="en-US" sz="1000" dirty="0"/>
          </a:p>
          <a:p>
            <a:pPr marL="0" indent="0">
              <a:buNone/>
            </a:pPr>
            <a:endParaRPr lang="en-CA" altLang="en-US" sz="1000" dirty="0"/>
          </a:p>
          <a:p>
            <a:pPr marL="0" indent="0">
              <a:buNone/>
            </a:pPr>
            <a:endParaRPr lang="en-CA" altLang="en-US" sz="1000" dirty="0"/>
          </a:p>
          <a:p>
            <a:pPr marL="0" indent="0">
              <a:buNone/>
            </a:pPr>
            <a:endParaRPr lang="en-CA" altLang="en-US" sz="1000" dirty="0"/>
          </a:p>
          <a:p>
            <a:pPr marL="0" indent="0">
              <a:buNone/>
            </a:pPr>
            <a:endParaRPr lang="en-CA" altLang="en-US" sz="1000" dirty="0"/>
          </a:p>
          <a:p>
            <a:pPr marL="0" indent="0">
              <a:buNone/>
            </a:pPr>
            <a:endParaRPr lang="en-CA" sz="1400" dirty="0"/>
          </a:p>
        </p:txBody>
      </p:sp>
      <p:sp>
        <p:nvSpPr>
          <p:cNvPr id="5" name="Text Placeholder 4"/>
          <p:cNvSpPr>
            <a:spLocks noGrp="1"/>
          </p:cNvSpPr>
          <p:nvPr>
            <p:ph type="body" sz="quarter" idx="13"/>
          </p:nvPr>
        </p:nvSpPr>
        <p:spPr/>
        <p:txBody>
          <a:bodyPr>
            <a:normAutofit fontScale="47500" lnSpcReduction="20000"/>
          </a:bodyPr>
          <a:lstStyle/>
          <a:p>
            <a:r>
              <a:rPr lang="en-CA" dirty="0"/>
              <a:t>Product Categories 	</a:t>
            </a:r>
          </a:p>
          <a:p>
            <a:r>
              <a:rPr lang="en-CA" dirty="0"/>
              <a:t>	</a:t>
            </a:r>
          </a:p>
        </p:txBody>
      </p:sp>
      <p:pic>
        <p:nvPicPr>
          <p:cNvPr id="8" name="Picture 7"/>
          <p:cNvPicPr>
            <a:picLocks noChangeAspect="1"/>
          </p:cNvPicPr>
          <p:nvPr/>
        </p:nvPicPr>
        <p:blipFill rotWithShape="1">
          <a:blip r:embed="rId3"/>
          <a:srcRect l="5764" t="17464" r="13608" b="5077"/>
          <a:stretch/>
        </p:blipFill>
        <p:spPr>
          <a:xfrm>
            <a:off x="2018570" y="3269844"/>
            <a:ext cx="2347693" cy="1721642"/>
          </a:xfrm>
          <a:prstGeom prst="rect">
            <a:avLst/>
          </a:prstGeom>
          <a:ln w="38100">
            <a:noFill/>
          </a:ln>
        </p:spPr>
      </p:pic>
      <p:pic>
        <p:nvPicPr>
          <p:cNvPr id="9" name="Picture 8"/>
          <p:cNvPicPr>
            <a:picLocks noChangeAspect="1"/>
          </p:cNvPicPr>
          <p:nvPr/>
        </p:nvPicPr>
        <p:blipFill rotWithShape="1">
          <a:blip r:embed="rId4"/>
          <a:srcRect l="7587" t="16600" r="7896" b="6327"/>
          <a:stretch/>
        </p:blipFill>
        <p:spPr>
          <a:xfrm>
            <a:off x="4987049" y="3269844"/>
            <a:ext cx="2396203" cy="1721642"/>
          </a:xfrm>
          <a:prstGeom prst="rect">
            <a:avLst/>
          </a:prstGeom>
          <a:ln w="38100">
            <a:noFill/>
          </a:ln>
        </p:spPr>
      </p:pic>
      <p:pic>
        <p:nvPicPr>
          <p:cNvPr id="10" name="Picture 9"/>
          <p:cNvPicPr>
            <a:picLocks noChangeAspect="1"/>
          </p:cNvPicPr>
          <p:nvPr/>
        </p:nvPicPr>
        <p:blipFill rotWithShape="1">
          <a:blip r:embed="rId5"/>
          <a:srcRect t="14374" r="2786"/>
          <a:stretch/>
        </p:blipFill>
        <p:spPr>
          <a:xfrm>
            <a:off x="7957813" y="3287271"/>
            <a:ext cx="2373606" cy="1686788"/>
          </a:xfrm>
          <a:prstGeom prst="rect">
            <a:avLst/>
          </a:prstGeom>
          <a:ln w="38100">
            <a:noFill/>
          </a:ln>
        </p:spPr>
      </p:pic>
      <p:sp>
        <p:nvSpPr>
          <p:cNvPr id="11" name="TextBox 10">
            <a:extLst>
              <a:ext uri="{FF2B5EF4-FFF2-40B4-BE49-F238E27FC236}">
                <a16:creationId xmlns:a16="http://schemas.microsoft.com/office/drawing/2014/main" id="{00A2AD46-3B72-4E84-83F8-8A6909D4D792}"/>
              </a:ext>
            </a:extLst>
          </p:cNvPr>
          <p:cNvSpPr txBox="1"/>
          <p:nvPr/>
        </p:nvSpPr>
        <p:spPr>
          <a:xfrm>
            <a:off x="2305196" y="2380356"/>
            <a:ext cx="2086585" cy="1200329"/>
          </a:xfrm>
          <a:prstGeom prst="rect">
            <a:avLst/>
          </a:prstGeom>
          <a:noFill/>
        </p:spPr>
        <p:txBody>
          <a:bodyPr wrap="square" rtlCol="0">
            <a:spAutoFit/>
          </a:bodyPr>
          <a:lstStyle/>
          <a:p>
            <a:r>
              <a:rPr lang="en-US" altLang="en-US" dirty="0">
                <a:latin typeface="+mj-lt"/>
              </a:rPr>
              <a:t>RL - Rectangular</a:t>
            </a:r>
          </a:p>
          <a:p>
            <a:r>
              <a:rPr lang="en-US" altLang="en-US" dirty="0">
                <a:latin typeface="+mj-lt"/>
              </a:rPr>
              <a:t>Low velocity</a:t>
            </a:r>
            <a:endParaRPr lang="en-CA" altLang="en-US" dirty="0">
              <a:latin typeface="+mj-lt"/>
            </a:endParaRPr>
          </a:p>
          <a:p>
            <a:endParaRPr lang="en-CA" altLang="en-US" dirty="0">
              <a:latin typeface="+mj-lt"/>
            </a:endParaRPr>
          </a:p>
          <a:p>
            <a:endParaRPr lang="en-CA" dirty="0">
              <a:latin typeface="+mj-lt"/>
            </a:endParaRPr>
          </a:p>
        </p:txBody>
      </p:sp>
      <p:sp>
        <p:nvSpPr>
          <p:cNvPr id="12" name="TextBox 11">
            <a:extLst>
              <a:ext uri="{FF2B5EF4-FFF2-40B4-BE49-F238E27FC236}">
                <a16:creationId xmlns:a16="http://schemas.microsoft.com/office/drawing/2014/main" id="{EDDA6998-2261-4535-A1A8-0A1930578404}"/>
              </a:ext>
            </a:extLst>
          </p:cNvPr>
          <p:cNvSpPr txBox="1"/>
          <p:nvPr/>
        </p:nvSpPr>
        <p:spPr>
          <a:xfrm>
            <a:off x="5233215" y="2352421"/>
            <a:ext cx="2171504" cy="923330"/>
          </a:xfrm>
          <a:prstGeom prst="rect">
            <a:avLst/>
          </a:prstGeom>
          <a:noFill/>
        </p:spPr>
        <p:txBody>
          <a:bodyPr wrap="square" rtlCol="0">
            <a:spAutoFit/>
          </a:bodyPr>
          <a:lstStyle/>
          <a:p>
            <a:r>
              <a:rPr lang="en-CA" altLang="en-US" dirty="0">
                <a:latin typeface="+mj-lt"/>
              </a:rPr>
              <a:t>RM - Rectangular</a:t>
            </a:r>
          </a:p>
          <a:p>
            <a:r>
              <a:rPr lang="en-CA" altLang="en-US" dirty="0">
                <a:latin typeface="+mj-lt"/>
              </a:rPr>
              <a:t>Medium velocity</a:t>
            </a:r>
            <a:endParaRPr lang="en-US" altLang="en-US" dirty="0">
              <a:latin typeface="+mj-lt"/>
            </a:endParaRPr>
          </a:p>
          <a:p>
            <a:endParaRPr lang="en-CA" dirty="0">
              <a:latin typeface="+mj-lt"/>
            </a:endParaRPr>
          </a:p>
        </p:txBody>
      </p:sp>
      <p:sp>
        <p:nvSpPr>
          <p:cNvPr id="13" name="TextBox 12">
            <a:extLst>
              <a:ext uri="{FF2B5EF4-FFF2-40B4-BE49-F238E27FC236}">
                <a16:creationId xmlns:a16="http://schemas.microsoft.com/office/drawing/2014/main" id="{39B393A1-EADB-4366-8651-75C62516CF0A}"/>
              </a:ext>
            </a:extLst>
          </p:cNvPr>
          <p:cNvSpPr txBox="1"/>
          <p:nvPr/>
        </p:nvSpPr>
        <p:spPr>
          <a:xfrm>
            <a:off x="8246155" y="2330244"/>
            <a:ext cx="2003525" cy="923330"/>
          </a:xfrm>
          <a:prstGeom prst="rect">
            <a:avLst/>
          </a:prstGeom>
          <a:noFill/>
        </p:spPr>
        <p:txBody>
          <a:bodyPr wrap="square" rtlCol="0">
            <a:spAutoFit/>
          </a:bodyPr>
          <a:lstStyle/>
          <a:p>
            <a:r>
              <a:rPr lang="en-US" altLang="en-US" dirty="0">
                <a:latin typeface="+mj-lt"/>
              </a:rPr>
              <a:t>RH - Rectangular</a:t>
            </a:r>
          </a:p>
          <a:p>
            <a:r>
              <a:rPr lang="en-US" altLang="en-US" dirty="0">
                <a:latin typeface="+mj-lt"/>
              </a:rPr>
              <a:t>High velocity</a:t>
            </a:r>
          </a:p>
          <a:p>
            <a:endParaRPr lang="en-CA" b="1" dirty="0">
              <a:latin typeface="+mj-lt"/>
            </a:endParaRPr>
          </a:p>
        </p:txBody>
      </p:sp>
      <p:sp>
        <p:nvSpPr>
          <p:cNvPr id="14" name="TextBox 13">
            <a:extLst>
              <a:ext uri="{FF2B5EF4-FFF2-40B4-BE49-F238E27FC236}">
                <a16:creationId xmlns:a16="http://schemas.microsoft.com/office/drawing/2014/main" id="{D0E80D35-362E-4519-9B66-4438AE41AF45}"/>
              </a:ext>
            </a:extLst>
          </p:cNvPr>
          <p:cNvSpPr txBox="1"/>
          <p:nvPr/>
        </p:nvSpPr>
        <p:spPr>
          <a:xfrm>
            <a:off x="1951336" y="5100746"/>
            <a:ext cx="2482158" cy="923330"/>
          </a:xfrm>
          <a:prstGeom prst="rect">
            <a:avLst/>
          </a:prstGeom>
          <a:noFill/>
        </p:spPr>
        <p:txBody>
          <a:bodyPr wrap="square" rtlCol="0">
            <a:spAutoFit/>
          </a:bodyPr>
          <a:lstStyle/>
          <a:p>
            <a:r>
              <a:rPr lang="en-CA" dirty="0">
                <a:solidFill>
                  <a:schemeClr val="tx2">
                    <a:lumMod val="50000"/>
                  </a:schemeClr>
                </a:solidFill>
                <a:latin typeface="+mn-lt"/>
              </a:rPr>
              <a:t>Ideal for applications that require very high insertion loss.</a:t>
            </a:r>
          </a:p>
        </p:txBody>
      </p:sp>
      <p:sp>
        <p:nvSpPr>
          <p:cNvPr id="15" name="TextBox 14">
            <a:extLst>
              <a:ext uri="{FF2B5EF4-FFF2-40B4-BE49-F238E27FC236}">
                <a16:creationId xmlns:a16="http://schemas.microsoft.com/office/drawing/2014/main" id="{37E8530B-4882-4163-9DDB-28A8FA850DBC}"/>
              </a:ext>
            </a:extLst>
          </p:cNvPr>
          <p:cNvSpPr txBox="1"/>
          <p:nvPr/>
        </p:nvSpPr>
        <p:spPr>
          <a:xfrm>
            <a:off x="5077888" y="5100746"/>
            <a:ext cx="2482158" cy="1477328"/>
          </a:xfrm>
          <a:prstGeom prst="rect">
            <a:avLst/>
          </a:prstGeom>
          <a:noFill/>
        </p:spPr>
        <p:txBody>
          <a:bodyPr wrap="square" rtlCol="0">
            <a:spAutoFit/>
          </a:bodyPr>
          <a:lstStyle/>
          <a:p>
            <a:r>
              <a:rPr lang="en-CA" dirty="0">
                <a:solidFill>
                  <a:schemeClr val="tx2">
                    <a:lumMod val="50000"/>
                  </a:schemeClr>
                </a:solidFill>
                <a:latin typeface="+mn-lt"/>
              </a:rPr>
              <a:t>The sloped tail provides an optimal balance between insertion loss &amp; pressure drop.</a:t>
            </a:r>
          </a:p>
        </p:txBody>
      </p:sp>
      <p:sp>
        <p:nvSpPr>
          <p:cNvPr id="16" name="TextBox 15">
            <a:extLst>
              <a:ext uri="{FF2B5EF4-FFF2-40B4-BE49-F238E27FC236}">
                <a16:creationId xmlns:a16="http://schemas.microsoft.com/office/drawing/2014/main" id="{104C0E9E-5F1F-4C89-BBDE-6863B43AB94C}"/>
              </a:ext>
            </a:extLst>
          </p:cNvPr>
          <p:cNvSpPr txBox="1"/>
          <p:nvPr/>
        </p:nvSpPr>
        <p:spPr>
          <a:xfrm>
            <a:off x="7989630" y="5100746"/>
            <a:ext cx="2280819" cy="1477328"/>
          </a:xfrm>
          <a:prstGeom prst="rect">
            <a:avLst/>
          </a:prstGeom>
          <a:noFill/>
        </p:spPr>
        <p:txBody>
          <a:bodyPr wrap="square" rtlCol="0">
            <a:spAutoFit/>
          </a:bodyPr>
          <a:lstStyle/>
          <a:p>
            <a:r>
              <a:rPr lang="en-CA" dirty="0">
                <a:solidFill>
                  <a:schemeClr val="tx2">
                    <a:lumMod val="50000"/>
                  </a:schemeClr>
                </a:solidFill>
                <a:latin typeface="+mn-lt"/>
              </a:rPr>
              <a:t>Minimizes pressure drop for applications with high air velocities or poor outlet conditions.</a:t>
            </a:r>
          </a:p>
        </p:txBody>
      </p:sp>
    </p:spTree>
    <p:extLst>
      <p:ext uri="{BB962C8B-B14F-4D97-AF65-F5344CB8AC3E}">
        <p14:creationId xmlns:p14="http://schemas.microsoft.com/office/powerpoint/2010/main" val="879129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a:latin typeface="Arial" panose="020B0604020202020204" pitchFamily="34" charset="0"/>
                <a:cs typeface="Arial" panose="020B0604020202020204" pitchFamily="34" charset="0"/>
              </a:rPr>
              <a:t>Noise Control</a:t>
            </a:r>
            <a:endParaRPr lang="en-CA" dirty="0"/>
          </a:p>
        </p:txBody>
      </p:sp>
      <p:sp>
        <p:nvSpPr>
          <p:cNvPr id="4" name="Content Placeholder 3"/>
          <p:cNvSpPr>
            <a:spLocks noGrp="1"/>
          </p:cNvSpPr>
          <p:nvPr>
            <p:ph idx="1"/>
          </p:nvPr>
        </p:nvSpPr>
        <p:spPr>
          <a:xfrm>
            <a:off x="536278" y="1713482"/>
            <a:ext cx="3039841" cy="4351338"/>
          </a:xfrm>
        </p:spPr>
        <p:txBody>
          <a:bodyPr>
            <a:normAutofit/>
          </a:bodyPr>
          <a:lstStyle/>
          <a:p>
            <a:pPr marL="0" indent="0">
              <a:buNone/>
              <a:defRPr/>
            </a:pPr>
            <a:r>
              <a:rPr lang="en-CA" sz="1500" dirty="0"/>
              <a:t>Elbow Silencers</a:t>
            </a:r>
          </a:p>
          <a:p>
            <a:pPr marL="685800" indent="-457200">
              <a:buFont typeface="Arial" pitchFamily="34" charset="0"/>
              <a:buChar char="•"/>
              <a:defRPr/>
            </a:pPr>
            <a:r>
              <a:rPr lang="en-CA" sz="1500" dirty="0"/>
              <a:t>Where standard rectangular silencers will not fit</a:t>
            </a:r>
          </a:p>
          <a:p>
            <a:pPr marL="685800" indent="-457200">
              <a:buFont typeface="Arial" pitchFamily="34" charset="0"/>
              <a:buChar char="•"/>
              <a:defRPr/>
            </a:pPr>
            <a:r>
              <a:rPr lang="en-CA" sz="1500" dirty="0"/>
              <a:t>Generated noise should be considered</a:t>
            </a:r>
          </a:p>
          <a:p>
            <a:pPr marL="685800" indent="-457200">
              <a:buFont typeface="Arial" pitchFamily="34" charset="0"/>
              <a:buChar char="•"/>
              <a:defRPr/>
            </a:pPr>
            <a:r>
              <a:rPr lang="en-CA" sz="1500" dirty="0"/>
              <a:t>Recommended velocity below 1500 fpm (can work at higher fpm, special attention to gauge and location)</a:t>
            </a:r>
          </a:p>
          <a:p>
            <a:pPr marL="0" indent="0">
              <a:buNone/>
            </a:pPr>
            <a:endParaRPr lang="en-CA" sz="1500" dirty="0"/>
          </a:p>
        </p:txBody>
      </p:sp>
      <p:sp>
        <p:nvSpPr>
          <p:cNvPr id="5" name="Text Placeholder 4"/>
          <p:cNvSpPr>
            <a:spLocks noGrp="1"/>
          </p:cNvSpPr>
          <p:nvPr>
            <p:ph type="body" sz="quarter" idx="13"/>
          </p:nvPr>
        </p:nvSpPr>
        <p:spPr/>
        <p:txBody>
          <a:bodyPr>
            <a:normAutofit/>
          </a:bodyPr>
          <a:lstStyle/>
          <a:p>
            <a:r>
              <a:rPr lang="en-CA" dirty="0"/>
              <a:t>Product Categories 	</a:t>
            </a:r>
          </a:p>
        </p:txBody>
      </p:sp>
      <p:pic>
        <p:nvPicPr>
          <p:cNvPr id="6" name="Picture 5"/>
          <p:cNvPicPr>
            <a:picLocks noChangeAspect="1"/>
          </p:cNvPicPr>
          <p:nvPr/>
        </p:nvPicPr>
        <p:blipFill>
          <a:blip r:embed="rId2"/>
          <a:stretch>
            <a:fillRect/>
          </a:stretch>
        </p:blipFill>
        <p:spPr>
          <a:xfrm>
            <a:off x="8296276" y="10261"/>
            <a:ext cx="2371725" cy="876300"/>
          </a:xfrm>
          <a:prstGeom prst="rect">
            <a:avLst/>
          </a:prstGeom>
        </p:spPr>
      </p:pic>
      <p:pic>
        <p:nvPicPr>
          <p:cNvPr id="8" name="Picture 4" descr="G:\3D-Render_Library\3DP_3D_Products\Images\hi-rez\Section_M_Noise_Control\ERM-ERMT\ERM_topview_v110.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920000" flipH="1">
            <a:off x="4137358" y="3965400"/>
            <a:ext cx="3917285" cy="2937964"/>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566" y="1630899"/>
            <a:ext cx="8459434" cy="5004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35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xit" presetSubtype="1" fill="hold" nodeType="clickEffect">
                                  <p:stCondLst>
                                    <p:cond delay="0"/>
                                  </p:stCondLst>
                                  <p:childTnLst>
                                    <p:animEffect transition="out" filter="wheel(1)">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Vane CFD Elbow.mpg">
            <a:hlinkClick r:id="" action="ppaction://media"/>
          </p:cNvPr>
          <p:cNvPicPr>
            <a:picLocks noRot="1" noChangeAspect="1"/>
          </p:cNvPicPr>
          <p:nvPr>
            <a:videoFile r:link="rId1"/>
          </p:nvPr>
        </p:nvPicPr>
        <p:blipFill>
          <a:blip r:embed="rId4" cstate="print"/>
          <a:stretch>
            <a:fillRect/>
          </a:stretch>
        </p:blipFill>
        <p:spPr>
          <a:xfrm>
            <a:off x="1897964" y="3630967"/>
            <a:ext cx="3127727" cy="2949026"/>
          </a:xfrm>
          <a:prstGeom prst="rect">
            <a:avLst/>
          </a:prstGeom>
        </p:spPr>
      </p:pic>
      <p:sp>
        <p:nvSpPr>
          <p:cNvPr id="9" name="Title 3"/>
          <p:cNvSpPr>
            <a:spLocks noGrp="1"/>
          </p:cNvSpPr>
          <p:nvPr>
            <p:ph type="title"/>
          </p:nvPr>
        </p:nvSpPr>
        <p:spPr/>
        <p:txBody>
          <a:bodyPr>
            <a:normAutofit/>
          </a:bodyPr>
          <a:lstStyle/>
          <a:p>
            <a:r>
              <a:rPr lang="en-CA" dirty="0"/>
              <a:t>Noise Control</a:t>
            </a:r>
          </a:p>
        </p:txBody>
      </p:sp>
      <p:sp>
        <p:nvSpPr>
          <p:cNvPr id="3" name="Content Placeholder 2"/>
          <p:cNvSpPr>
            <a:spLocks noGrp="1"/>
          </p:cNvSpPr>
          <p:nvPr>
            <p:ph idx="1"/>
          </p:nvPr>
        </p:nvSpPr>
        <p:spPr/>
        <p:txBody>
          <a:bodyPr/>
          <a:lstStyle/>
          <a:p>
            <a:pPr marL="0" indent="0">
              <a:buNone/>
            </a:pPr>
            <a:r>
              <a:rPr lang="en-US" altLang="en-US" sz="1800" dirty="0">
                <a:latin typeface="Arial" pitchFamily="34" charset="0"/>
                <a:ea typeface="ＭＳ Ｐゴシック" pitchFamily="34" charset="-128"/>
                <a:cs typeface="Arial" pitchFamily="34" charset="0"/>
              </a:rPr>
              <a:t>Internal Silencer Geometry – (ERM)</a:t>
            </a:r>
          </a:p>
          <a:p>
            <a:pPr>
              <a:buFont typeface="Arial" panose="020B0604020202020204" pitchFamily="34" charset="0"/>
              <a:buChar char="•"/>
            </a:pPr>
            <a:endParaRPr lang="en-US" altLang="en-US" dirty="0">
              <a:latin typeface="Arial" pitchFamily="34" charset="0"/>
              <a:ea typeface="ＭＳ Ｐゴシック" pitchFamily="34" charset="-128"/>
              <a:cs typeface="Arial" pitchFamily="34" charset="0"/>
            </a:endParaRPr>
          </a:p>
          <a:p>
            <a:pPr marL="0" indent="0">
              <a:buNone/>
            </a:pPr>
            <a:endParaRPr lang="en-CA" altLang="en-US" sz="1500" dirty="0"/>
          </a:p>
          <a:p>
            <a:pPr marL="0" indent="0">
              <a:buNone/>
            </a:pPr>
            <a:endParaRPr lang="en-CA" altLang="en-US" sz="150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sz="1050" dirty="0"/>
          </a:p>
        </p:txBody>
      </p:sp>
      <p:sp>
        <p:nvSpPr>
          <p:cNvPr id="2" name="Text Placeholder 1"/>
          <p:cNvSpPr>
            <a:spLocks noGrp="1"/>
          </p:cNvSpPr>
          <p:nvPr>
            <p:ph type="body" sz="quarter" idx="13"/>
          </p:nvPr>
        </p:nvSpPr>
        <p:spPr/>
        <p:txBody>
          <a:bodyPr>
            <a:normAutofit/>
          </a:bodyPr>
          <a:lstStyle/>
          <a:p>
            <a:r>
              <a:rPr lang="en-CA" dirty="0"/>
              <a:t>Product Categories 	</a:t>
            </a:r>
          </a:p>
        </p:txBody>
      </p:sp>
      <p:sp>
        <p:nvSpPr>
          <p:cNvPr id="18" name="TextBox 17">
            <a:extLst>
              <a:ext uri="{FF2B5EF4-FFF2-40B4-BE49-F238E27FC236}">
                <a16:creationId xmlns:a16="http://schemas.microsoft.com/office/drawing/2014/main" id="{824D64C0-B476-4712-9B5D-DFAAD1747B37}"/>
              </a:ext>
            </a:extLst>
          </p:cNvPr>
          <p:cNvSpPr txBox="1"/>
          <p:nvPr/>
        </p:nvSpPr>
        <p:spPr>
          <a:xfrm>
            <a:off x="1293596" y="2006742"/>
            <a:ext cx="3146009" cy="1815882"/>
          </a:xfrm>
          <a:prstGeom prst="rect">
            <a:avLst/>
          </a:prstGeom>
          <a:noFill/>
        </p:spPr>
        <p:txBody>
          <a:bodyPr wrap="square" rtlCol="0">
            <a:spAutoFit/>
          </a:bodyPr>
          <a:lstStyle/>
          <a:p>
            <a:r>
              <a:rPr lang="en-CA" sz="1600" dirty="0">
                <a:solidFill>
                  <a:schemeClr val="tx2">
                    <a:lumMod val="50000"/>
                  </a:schemeClr>
                </a:solidFill>
                <a:latin typeface="+mn-lt"/>
              </a:rPr>
              <a:t>-Price Industries has a modified tail design resulting in better pressure drop performance.</a:t>
            </a:r>
          </a:p>
          <a:p>
            <a:endParaRPr lang="en-CA" sz="1600" dirty="0">
              <a:solidFill>
                <a:schemeClr val="tx2">
                  <a:lumMod val="50000"/>
                </a:schemeClr>
              </a:solidFill>
              <a:latin typeface="+mn-lt"/>
            </a:endParaRPr>
          </a:p>
          <a:p>
            <a:r>
              <a:rPr lang="en-CA" sz="1600" dirty="0">
                <a:solidFill>
                  <a:schemeClr val="tx2">
                    <a:lumMod val="50000"/>
                  </a:schemeClr>
                </a:solidFill>
                <a:latin typeface="+mn-lt"/>
              </a:rPr>
              <a:t>-Only manufacturer featuring variable turning ratios depending on internal free Area</a:t>
            </a:r>
          </a:p>
        </p:txBody>
      </p:sp>
      <p:pic>
        <p:nvPicPr>
          <p:cNvPr id="7" name="Picture 6"/>
          <p:cNvPicPr>
            <a:picLocks noChangeAspect="1"/>
          </p:cNvPicPr>
          <p:nvPr/>
        </p:nvPicPr>
        <p:blipFill>
          <a:blip r:embed="rId5"/>
          <a:stretch>
            <a:fillRect/>
          </a:stretch>
        </p:blipFill>
        <p:spPr>
          <a:xfrm>
            <a:off x="6300186" y="1480962"/>
            <a:ext cx="4367814" cy="3419356"/>
          </a:xfrm>
          <a:prstGeom prst="rect">
            <a:avLst/>
          </a:prstGeom>
        </p:spPr>
      </p:pic>
      <p:pic>
        <p:nvPicPr>
          <p:cNvPr id="17" name="Picture 9" descr="f-gap.jpg"/>
          <p:cNvPicPr>
            <a:picLocks noChangeAspect="1"/>
          </p:cNvPicPr>
          <p:nvPr/>
        </p:nvPicPr>
        <p:blipFill>
          <a:blip r:embed="rId6" cstate="print"/>
          <a:srcRect/>
          <a:stretch>
            <a:fillRect/>
          </a:stretch>
        </p:blipFill>
        <p:spPr bwMode="auto">
          <a:xfrm>
            <a:off x="5166217" y="5165263"/>
            <a:ext cx="1522918" cy="1414731"/>
          </a:xfrm>
          <a:prstGeom prst="rect">
            <a:avLst/>
          </a:prstGeom>
          <a:noFill/>
          <a:ln w="9525">
            <a:noFill/>
            <a:miter lim="800000"/>
            <a:headEnd/>
            <a:tailEnd/>
          </a:ln>
        </p:spPr>
      </p:pic>
      <p:pic>
        <p:nvPicPr>
          <p:cNvPr id="19" name="Picture 18" descr="d-gap.jpg"/>
          <p:cNvPicPr>
            <a:picLocks noChangeAspect="1"/>
          </p:cNvPicPr>
          <p:nvPr/>
        </p:nvPicPr>
        <p:blipFill>
          <a:blip r:embed="rId7" cstate="print"/>
          <a:srcRect/>
          <a:stretch>
            <a:fillRect/>
          </a:stretch>
        </p:blipFill>
        <p:spPr bwMode="auto">
          <a:xfrm>
            <a:off x="6829662" y="5165262"/>
            <a:ext cx="1603152" cy="1414731"/>
          </a:xfrm>
          <a:prstGeom prst="rect">
            <a:avLst/>
          </a:prstGeom>
          <a:noFill/>
          <a:ln w="9525">
            <a:noFill/>
            <a:miter lim="800000"/>
            <a:headEnd/>
            <a:tailEnd/>
          </a:ln>
        </p:spPr>
      </p:pic>
      <p:pic>
        <p:nvPicPr>
          <p:cNvPr id="20" name="Picture 19" descr="b-gap.jpg"/>
          <p:cNvPicPr>
            <a:picLocks noChangeAspect="1"/>
          </p:cNvPicPr>
          <p:nvPr/>
        </p:nvPicPr>
        <p:blipFill>
          <a:blip r:embed="rId8" cstate="print"/>
          <a:srcRect/>
          <a:stretch>
            <a:fillRect/>
          </a:stretch>
        </p:blipFill>
        <p:spPr bwMode="auto">
          <a:xfrm>
            <a:off x="8534677" y="5165261"/>
            <a:ext cx="1635104" cy="1414731"/>
          </a:xfrm>
          <a:prstGeom prst="rect">
            <a:avLst/>
          </a:prstGeom>
          <a:noFill/>
          <a:ln w="9525">
            <a:noFill/>
            <a:miter lim="800000"/>
            <a:headEnd/>
            <a:tailEnd/>
          </a:ln>
        </p:spPr>
      </p:pic>
    </p:spTree>
    <p:extLst>
      <p:ext uri="{BB962C8B-B14F-4D97-AF65-F5344CB8AC3E}">
        <p14:creationId xmlns:p14="http://schemas.microsoft.com/office/powerpoint/2010/main" val="397160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5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2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a:latin typeface="Arial" panose="020B0604020202020204" pitchFamily="34" charset="0"/>
                <a:cs typeface="Arial" panose="020B0604020202020204" pitchFamily="34" charset="0"/>
              </a:rPr>
              <a:t>Noise Control</a:t>
            </a:r>
            <a:endParaRPr lang="en-CA" dirty="0"/>
          </a:p>
        </p:txBody>
      </p:sp>
      <p:sp>
        <p:nvSpPr>
          <p:cNvPr id="4" name="Content Placeholder 3"/>
          <p:cNvSpPr>
            <a:spLocks noGrp="1"/>
          </p:cNvSpPr>
          <p:nvPr>
            <p:ph idx="1"/>
          </p:nvPr>
        </p:nvSpPr>
        <p:spPr/>
        <p:txBody>
          <a:bodyPr/>
          <a:lstStyle/>
          <a:p>
            <a:pPr marL="0" indent="0" fontAlgn="base">
              <a:spcAft>
                <a:spcPct val="0"/>
              </a:spcAft>
              <a:buNone/>
            </a:pPr>
            <a:r>
              <a:rPr lang="en-CA" altLang="en-US" dirty="0">
                <a:latin typeface="Arial" pitchFamily="34" charset="0"/>
                <a:ea typeface="ＭＳ Ｐゴシック" pitchFamily="34" charset="-128"/>
                <a:cs typeface="Arial" pitchFamily="34" charset="0"/>
              </a:rPr>
              <a:t>Circular Silencers</a:t>
            </a:r>
          </a:p>
          <a:p>
            <a:pPr marL="685800" lvl="1" indent="-457200">
              <a:buFont typeface="Arial" pitchFamily="34" charset="0"/>
              <a:buChar char="•"/>
            </a:pPr>
            <a:r>
              <a:rPr lang="en-CA" altLang="en-US" dirty="0">
                <a:solidFill>
                  <a:schemeClr val="tx2">
                    <a:lumMod val="50000"/>
                  </a:schemeClr>
                </a:solidFill>
                <a:latin typeface="Arial" pitchFamily="34" charset="0"/>
                <a:ea typeface="ＭＳ Ｐゴシック" pitchFamily="34" charset="-128"/>
                <a:cs typeface="Arial" pitchFamily="34" charset="0"/>
              </a:rPr>
              <a:t>Round duct applications</a:t>
            </a:r>
          </a:p>
          <a:p>
            <a:pPr marL="685800" lvl="1" indent="-457200">
              <a:buFont typeface="Arial" pitchFamily="34" charset="0"/>
              <a:buChar char="•"/>
            </a:pPr>
            <a:r>
              <a:rPr lang="en-CA" altLang="en-US" dirty="0">
                <a:solidFill>
                  <a:schemeClr val="tx2">
                    <a:lumMod val="50000"/>
                  </a:schemeClr>
                </a:solidFill>
                <a:latin typeface="Arial" pitchFamily="34" charset="0"/>
                <a:ea typeface="ＭＳ Ｐゴシック" pitchFamily="34" charset="-128"/>
                <a:cs typeface="Arial" pitchFamily="34" charset="0"/>
              </a:rPr>
              <a:t>Higher velocity up to 8000 fpm</a:t>
            </a:r>
          </a:p>
          <a:p>
            <a:pPr marL="685800" lvl="1" indent="-457200">
              <a:buFont typeface="Arial" pitchFamily="34" charset="0"/>
              <a:buChar char="•"/>
            </a:pPr>
            <a:r>
              <a:rPr lang="en-CA" altLang="en-US" dirty="0">
                <a:solidFill>
                  <a:schemeClr val="tx2">
                    <a:lumMod val="50000"/>
                  </a:schemeClr>
                </a:solidFill>
                <a:latin typeface="Arial" pitchFamily="34" charset="0"/>
                <a:ea typeface="ＭＳ Ｐゴシック" pitchFamily="34" charset="-128"/>
                <a:cs typeface="Arial" pitchFamily="34" charset="0"/>
              </a:rPr>
              <a:t>Acoustic media surrounding entire silencer provides high transmission loss</a:t>
            </a:r>
            <a:endParaRPr lang="en-CA" dirty="0"/>
          </a:p>
        </p:txBody>
      </p:sp>
      <p:sp>
        <p:nvSpPr>
          <p:cNvPr id="5" name="Text Placeholder 4"/>
          <p:cNvSpPr>
            <a:spLocks noGrp="1"/>
          </p:cNvSpPr>
          <p:nvPr>
            <p:ph type="body" sz="quarter" idx="13"/>
          </p:nvPr>
        </p:nvSpPr>
        <p:spPr/>
        <p:txBody>
          <a:bodyPr>
            <a:normAutofit/>
          </a:bodyPr>
          <a:lstStyle/>
          <a:p>
            <a:r>
              <a:rPr lang="en-CA" dirty="0"/>
              <a:t>Product Categories</a:t>
            </a:r>
          </a:p>
        </p:txBody>
      </p:sp>
      <p:pic>
        <p:nvPicPr>
          <p:cNvPr id="6" name="Picture 5"/>
          <p:cNvPicPr>
            <a:picLocks noChangeAspect="1"/>
          </p:cNvPicPr>
          <p:nvPr/>
        </p:nvPicPr>
        <p:blipFill>
          <a:blip r:embed="rId2"/>
          <a:stretch>
            <a:fillRect/>
          </a:stretch>
        </p:blipFill>
        <p:spPr>
          <a:xfrm>
            <a:off x="8296276" y="10261"/>
            <a:ext cx="2371725" cy="876300"/>
          </a:xfrm>
          <a:prstGeom prst="rect">
            <a:avLst/>
          </a:prstGeom>
        </p:spPr>
      </p:pic>
      <p:pic>
        <p:nvPicPr>
          <p:cNvPr id="8" name="Picture 3" descr="G:\3D-Render_Library\3DP_3D_Products\Images\hi-rez\Section_M_Noise_Control\CM\image6_CM_v106.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236" y="3847622"/>
            <a:ext cx="3488925" cy="265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5872418" y="3471169"/>
            <a:ext cx="4795581" cy="3386832"/>
          </a:xfrm>
          <a:prstGeom prst="rect">
            <a:avLst/>
          </a:prstGeom>
        </p:spPr>
      </p:pic>
    </p:spTree>
    <p:extLst>
      <p:ext uri="{BB962C8B-B14F-4D97-AF65-F5344CB8AC3E}">
        <p14:creationId xmlns:p14="http://schemas.microsoft.com/office/powerpoint/2010/main" val="1075022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a:latin typeface="Arial" panose="020B0604020202020204" pitchFamily="34" charset="0"/>
                <a:cs typeface="Arial" panose="020B0604020202020204" pitchFamily="34" charset="0"/>
              </a:rPr>
              <a:t>Noise Control</a:t>
            </a:r>
            <a:endParaRPr lang="en-CA" dirty="0"/>
          </a:p>
        </p:txBody>
      </p:sp>
      <p:sp>
        <p:nvSpPr>
          <p:cNvPr id="4" name="Content Placeholder 3"/>
          <p:cNvSpPr>
            <a:spLocks noGrp="1"/>
          </p:cNvSpPr>
          <p:nvPr>
            <p:ph idx="1"/>
          </p:nvPr>
        </p:nvSpPr>
        <p:spPr/>
        <p:txBody>
          <a:bodyPr>
            <a:normAutofit lnSpcReduction="10000"/>
          </a:bodyPr>
          <a:lstStyle/>
          <a:p>
            <a:pPr marL="457200" indent="-457200" eaLnBrk="0" hangingPunct="0">
              <a:lnSpc>
                <a:spcPct val="50000"/>
              </a:lnSpc>
              <a:spcBef>
                <a:spcPct val="50000"/>
              </a:spcBef>
              <a:buFont typeface="Arial" panose="020B0604020202020204" pitchFamily="34" charset="0"/>
              <a:buChar char="•"/>
              <a:defRPr/>
            </a:pPr>
            <a:r>
              <a:rPr lang="en-US" dirty="0">
                <a:latin typeface="Arial" panose="020B0604020202020204" pitchFamily="34" charset="0"/>
                <a:cs typeface="Arial" panose="020B0604020202020204" pitchFamily="34" charset="0"/>
              </a:rPr>
              <a:t>Galvanized (Standard)</a:t>
            </a:r>
          </a:p>
          <a:p>
            <a:pPr marL="1371600" lvl="2" indent="-457200" eaLnBrk="0" hangingPunct="0">
              <a:lnSpc>
                <a:spcPct val="50000"/>
              </a:lnSpc>
              <a:spcBef>
                <a:spcPct val="50000"/>
              </a:spcBef>
              <a:buFontTx/>
              <a:buChar char="•"/>
              <a:defRPr/>
            </a:pPr>
            <a:r>
              <a:rPr lang="en-US" dirty="0">
                <a:solidFill>
                  <a:schemeClr val="tx2">
                    <a:lumMod val="50000"/>
                  </a:schemeClr>
                </a:solidFill>
                <a:latin typeface="Arial" panose="020B0604020202020204" pitchFamily="34" charset="0"/>
                <a:cs typeface="Arial" panose="020B0604020202020204" pitchFamily="34" charset="0"/>
              </a:rPr>
              <a:t>G90 Finish</a:t>
            </a:r>
          </a:p>
          <a:p>
            <a:pPr marL="1371600" lvl="2" indent="-457200" eaLnBrk="0" hangingPunct="0">
              <a:lnSpc>
                <a:spcPct val="50000"/>
              </a:lnSpc>
              <a:spcBef>
                <a:spcPct val="50000"/>
              </a:spcBef>
              <a:buFontTx/>
              <a:buChar char="•"/>
              <a:defRPr/>
            </a:pPr>
            <a:endParaRPr lang="en-US" sz="2400" dirty="0">
              <a:latin typeface="Arial" panose="020B0604020202020204" pitchFamily="34" charset="0"/>
              <a:cs typeface="Arial" panose="020B0604020202020204" pitchFamily="34" charset="0"/>
            </a:endParaRPr>
          </a:p>
          <a:p>
            <a:pPr marL="457200" indent="-457200" eaLnBrk="0" hangingPunct="0">
              <a:lnSpc>
                <a:spcPct val="50000"/>
              </a:lnSpc>
              <a:spcBef>
                <a:spcPct val="50000"/>
              </a:spcBef>
              <a:buFont typeface="Arial" panose="020B0604020202020204" pitchFamily="34" charset="0"/>
              <a:buChar char="•"/>
              <a:defRPr/>
            </a:pPr>
            <a:r>
              <a:rPr lang="en-US" dirty="0">
                <a:latin typeface="Arial" panose="020B0604020202020204" pitchFamily="34" charset="0"/>
                <a:cs typeface="Arial" panose="020B0604020202020204" pitchFamily="34" charset="0"/>
              </a:rPr>
              <a:t>Satin Coat (Galvanneal)</a:t>
            </a:r>
          </a:p>
          <a:p>
            <a:pPr marL="1371600" lvl="2" indent="-457200" eaLnBrk="0" hangingPunct="0">
              <a:lnSpc>
                <a:spcPct val="50000"/>
              </a:lnSpc>
              <a:spcBef>
                <a:spcPct val="50000"/>
              </a:spcBef>
              <a:buFontTx/>
              <a:buChar char="•"/>
              <a:defRPr/>
            </a:pPr>
            <a:r>
              <a:rPr lang="en-US" dirty="0">
                <a:solidFill>
                  <a:schemeClr val="tx2">
                    <a:lumMod val="50000"/>
                  </a:schemeClr>
                </a:solidFill>
                <a:latin typeface="Arial" panose="020B0604020202020204" pitchFamily="34" charset="0"/>
                <a:cs typeface="Arial" panose="020B0604020202020204" pitchFamily="34" charset="0"/>
              </a:rPr>
              <a:t>Paintable finish</a:t>
            </a:r>
          </a:p>
          <a:p>
            <a:pPr marL="1371600" lvl="2" indent="-457200" eaLnBrk="0" hangingPunct="0">
              <a:lnSpc>
                <a:spcPct val="50000"/>
              </a:lnSpc>
              <a:spcBef>
                <a:spcPct val="50000"/>
              </a:spcBef>
              <a:buFontTx/>
              <a:buChar char="•"/>
              <a:defRPr/>
            </a:pPr>
            <a:endParaRPr lang="en-US" dirty="0">
              <a:solidFill>
                <a:schemeClr val="tx2">
                  <a:lumMod val="50000"/>
                </a:schemeClr>
              </a:solidFill>
              <a:latin typeface="Arial" panose="020B0604020202020204" pitchFamily="34" charset="0"/>
              <a:cs typeface="Arial" panose="020B0604020202020204" pitchFamily="34" charset="0"/>
            </a:endParaRPr>
          </a:p>
          <a:p>
            <a:pPr marL="457200" indent="-457200" eaLnBrk="0" hangingPunct="0">
              <a:lnSpc>
                <a:spcPct val="50000"/>
              </a:lnSpc>
              <a:spcBef>
                <a:spcPct val="50000"/>
              </a:spcBef>
              <a:buFont typeface="Arial" panose="020B0604020202020204" pitchFamily="34" charset="0"/>
              <a:buChar char="•"/>
              <a:defRPr/>
            </a:pPr>
            <a:r>
              <a:rPr lang="en-US" dirty="0">
                <a:latin typeface="Arial" panose="020B0604020202020204" pitchFamily="34" charset="0"/>
                <a:cs typeface="Arial" panose="020B0604020202020204" pitchFamily="34" charset="0"/>
              </a:rPr>
              <a:t>Aluminum</a:t>
            </a:r>
          </a:p>
          <a:p>
            <a:pPr marL="1371600" lvl="2" indent="-457200" eaLnBrk="0" hangingPunct="0">
              <a:lnSpc>
                <a:spcPct val="50000"/>
              </a:lnSpc>
              <a:spcBef>
                <a:spcPct val="50000"/>
              </a:spcBef>
              <a:buFontTx/>
              <a:buChar char="•"/>
              <a:defRPr/>
            </a:pPr>
            <a:r>
              <a:rPr lang="en-US" dirty="0">
                <a:solidFill>
                  <a:schemeClr val="tx2">
                    <a:lumMod val="50000"/>
                  </a:schemeClr>
                </a:solidFill>
                <a:latin typeface="Arial" panose="020B0604020202020204" pitchFamily="34" charset="0"/>
                <a:cs typeface="Arial" panose="020B0604020202020204" pitchFamily="34" charset="0"/>
              </a:rPr>
              <a:t>Light Weight</a:t>
            </a:r>
          </a:p>
          <a:p>
            <a:pPr marL="1371600" lvl="2" indent="-457200" eaLnBrk="0" hangingPunct="0">
              <a:lnSpc>
                <a:spcPct val="50000"/>
              </a:lnSpc>
              <a:spcBef>
                <a:spcPct val="50000"/>
              </a:spcBef>
              <a:buFontTx/>
              <a:buChar char="•"/>
              <a:defRPr/>
            </a:pPr>
            <a:r>
              <a:rPr lang="en-US" dirty="0">
                <a:solidFill>
                  <a:schemeClr val="tx2">
                    <a:lumMod val="50000"/>
                  </a:schemeClr>
                </a:solidFill>
                <a:latin typeface="Arial" panose="020B0604020202020204" pitchFamily="34" charset="0"/>
                <a:cs typeface="Arial" panose="020B0604020202020204" pitchFamily="34" charset="0"/>
              </a:rPr>
              <a:t>Outdoor applications</a:t>
            </a:r>
          </a:p>
          <a:p>
            <a:pPr marL="1371600" lvl="2" indent="-457200" eaLnBrk="0" hangingPunct="0">
              <a:lnSpc>
                <a:spcPct val="50000"/>
              </a:lnSpc>
              <a:spcBef>
                <a:spcPct val="50000"/>
              </a:spcBef>
              <a:buFontTx/>
              <a:buChar char="•"/>
              <a:defRPr/>
            </a:pPr>
            <a:r>
              <a:rPr lang="en-US" dirty="0">
                <a:solidFill>
                  <a:schemeClr val="tx2">
                    <a:lumMod val="50000"/>
                  </a:schemeClr>
                </a:solidFill>
                <a:latin typeface="Arial" panose="020B0604020202020204" pitchFamily="34" charset="0"/>
                <a:cs typeface="Arial" panose="020B0604020202020204" pitchFamily="34" charset="0"/>
              </a:rPr>
              <a:t>Corrosive applications</a:t>
            </a:r>
          </a:p>
          <a:p>
            <a:pPr marL="1371600" lvl="2" indent="-457200" eaLnBrk="0" hangingPunct="0">
              <a:lnSpc>
                <a:spcPct val="50000"/>
              </a:lnSpc>
              <a:spcBef>
                <a:spcPct val="50000"/>
              </a:spcBef>
              <a:buFontTx/>
              <a:buChar char="•"/>
              <a:defRPr/>
            </a:pPr>
            <a:endParaRPr lang="en-US" sz="2400" dirty="0">
              <a:solidFill>
                <a:schemeClr val="tx2">
                  <a:lumMod val="50000"/>
                </a:schemeClr>
              </a:solidFill>
              <a:latin typeface="Arial" panose="020B0604020202020204" pitchFamily="34" charset="0"/>
              <a:cs typeface="Arial" panose="020B0604020202020204" pitchFamily="34" charset="0"/>
            </a:endParaRPr>
          </a:p>
          <a:p>
            <a:pPr marL="457200" indent="-457200" eaLnBrk="0" hangingPunct="0">
              <a:lnSpc>
                <a:spcPct val="50000"/>
              </a:lnSpc>
              <a:spcBef>
                <a:spcPct val="50000"/>
              </a:spcBef>
              <a:buFont typeface="Arial" panose="020B0604020202020204" pitchFamily="34" charset="0"/>
              <a:buChar char="•"/>
              <a:defRPr/>
            </a:pPr>
            <a:r>
              <a:rPr lang="en-US" dirty="0">
                <a:latin typeface="Arial" panose="020B0604020202020204" pitchFamily="34" charset="0"/>
                <a:cs typeface="Arial" panose="020B0604020202020204" pitchFamily="34" charset="0"/>
              </a:rPr>
              <a:t>Stainless Steel (304 &amp; 316)</a:t>
            </a:r>
          </a:p>
          <a:p>
            <a:pPr marL="1371600" lvl="2" indent="-457200" eaLnBrk="0" hangingPunct="0">
              <a:lnSpc>
                <a:spcPct val="50000"/>
              </a:lnSpc>
              <a:spcBef>
                <a:spcPct val="50000"/>
              </a:spcBef>
              <a:buFontTx/>
              <a:buChar char="•"/>
              <a:defRPr/>
            </a:pPr>
            <a:r>
              <a:rPr lang="en-US" dirty="0">
                <a:solidFill>
                  <a:schemeClr val="tx2">
                    <a:lumMod val="50000"/>
                  </a:schemeClr>
                </a:solidFill>
                <a:latin typeface="Arial" panose="020B0604020202020204" pitchFamily="34" charset="0"/>
                <a:cs typeface="Arial" panose="020B0604020202020204" pitchFamily="34" charset="0"/>
              </a:rPr>
              <a:t>Outdoor applications</a:t>
            </a:r>
          </a:p>
          <a:p>
            <a:pPr marL="1371600" lvl="2" indent="-457200" eaLnBrk="0" hangingPunct="0">
              <a:lnSpc>
                <a:spcPct val="50000"/>
              </a:lnSpc>
              <a:spcBef>
                <a:spcPct val="50000"/>
              </a:spcBef>
              <a:buFontTx/>
              <a:buChar char="•"/>
              <a:defRPr/>
            </a:pPr>
            <a:r>
              <a:rPr lang="en-US" dirty="0">
                <a:solidFill>
                  <a:schemeClr val="tx2">
                    <a:lumMod val="50000"/>
                  </a:schemeClr>
                </a:solidFill>
                <a:latin typeface="Arial" panose="020B0604020202020204" pitchFamily="34" charset="0"/>
                <a:cs typeface="Arial" panose="020B0604020202020204" pitchFamily="34" charset="0"/>
              </a:rPr>
              <a:t>Corrosive applications</a:t>
            </a:r>
            <a:endParaRPr lang="en-US" sz="2400" dirty="0">
              <a:solidFill>
                <a:schemeClr val="tx2">
                  <a:lumMod val="50000"/>
                </a:schemeClr>
              </a:solidFill>
              <a:latin typeface="Arial" panose="020B0604020202020204" pitchFamily="34" charset="0"/>
              <a:cs typeface="Arial" panose="020B0604020202020204" pitchFamily="34" charset="0"/>
            </a:endParaRPr>
          </a:p>
          <a:p>
            <a:pPr marL="914400" lvl="2" indent="0" eaLnBrk="0" hangingPunct="0">
              <a:lnSpc>
                <a:spcPct val="50000"/>
              </a:lnSpc>
              <a:spcBef>
                <a:spcPct val="50000"/>
              </a:spcBef>
              <a:buNone/>
              <a:defRPr/>
            </a:pPr>
            <a:r>
              <a:rPr lang="en-US" sz="2800" dirty="0">
                <a:latin typeface="Arial" panose="020B0604020202020204" pitchFamily="34" charset="0"/>
                <a:cs typeface="Arial" panose="020B0604020202020204" pitchFamily="34" charset="0"/>
              </a:rPr>
              <a:t>	</a:t>
            </a:r>
          </a:p>
          <a:p>
            <a:endParaRPr lang="en-CA" dirty="0"/>
          </a:p>
        </p:txBody>
      </p:sp>
      <p:sp>
        <p:nvSpPr>
          <p:cNvPr id="5" name="Text Placeholder 4"/>
          <p:cNvSpPr>
            <a:spLocks noGrp="1"/>
          </p:cNvSpPr>
          <p:nvPr>
            <p:ph type="body" sz="quarter" idx="13"/>
          </p:nvPr>
        </p:nvSpPr>
        <p:spPr/>
        <p:txBody>
          <a:bodyPr>
            <a:normAutofit/>
          </a:bodyPr>
          <a:lstStyle/>
          <a:p>
            <a:r>
              <a:rPr lang="en-CA" dirty="0"/>
              <a:t>Product Categories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2100" y="1488042"/>
            <a:ext cx="2486263" cy="5369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177831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a:latin typeface="Arial" panose="020B0604020202020204" pitchFamily="34" charset="0"/>
                <a:cs typeface="Arial" panose="020B0604020202020204" pitchFamily="34" charset="0"/>
              </a:rPr>
              <a:t>Noise Control</a:t>
            </a:r>
            <a:endParaRPr lang="en-CA" dirty="0"/>
          </a:p>
        </p:txBody>
      </p:sp>
      <p:sp>
        <p:nvSpPr>
          <p:cNvPr id="2" name="Content Placeholder 1"/>
          <p:cNvSpPr>
            <a:spLocks noGrp="1"/>
          </p:cNvSpPr>
          <p:nvPr>
            <p:ph idx="1"/>
          </p:nvPr>
        </p:nvSpPr>
        <p:spPr/>
        <p:txBody>
          <a:bodyPr/>
          <a:lstStyle/>
          <a:p>
            <a:r>
              <a:rPr lang="en-US" dirty="0"/>
              <a:t>Painted Silencers Available</a:t>
            </a:r>
          </a:p>
        </p:txBody>
      </p:sp>
      <p:sp>
        <p:nvSpPr>
          <p:cNvPr id="5" name="Text Placeholder 4"/>
          <p:cNvSpPr>
            <a:spLocks noGrp="1"/>
          </p:cNvSpPr>
          <p:nvPr>
            <p:ph type="body" sz="quarter" idx="13"/>
          </p:nvPr>
        </p:nvSpPr>
        <p:spPr/>
        <p:txBody>
          <a:bodyPr>
            <a:normAutofit/>
          </a:bodyPr>
          <a:lstStyle/>
          <a:p>
            <a:r>
              <a:rPr lang="en-CA" dirty="0"/>
              <a:t>Product Categories</a:t>
            </a:r>
          </a:p>
        </p:txBody>
      </p:sp>
      <p:pic>
        <p:nvPicPr>
          <p:cNvPr id="6" name="Picture 5"/>
          <p:cNvPicPr>
            <a:picLocks noChangeAspect="1"/>
          </p:cNvPicPr>
          <p:nvPr/>
        </p:nvPicPr>
        <p:blipFill>
          <a:blip r:embed="rId2"/>
          <a:stretch>
            <a:fillRect/>
          </a:stretch>
        </p:blipFill>
        <p:spPr>
          <a:xfrm>
            <a:off x="8296276" y="10261"/>
            <a:ext cx="2371725" cy="876300"/>
          </a:xfrm>
          <a:prstGeom prst="rect">
            <a:avLst/>
          </a:prstGeom>
        </p:spPr>
      </p:pic>
      <p:pic>
        <p:nvPicPr>
          <p:cNvPr id="3074"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688" y="2598673"/>
            <a:ext cx="52959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931" y="1984311"/>
            <a:ext cx="4082046"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77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a:latin typeface="Arial" panose="020B0604020202020204" pitchFamily="34" charset="0"/>
                <a:cs typeface="Arial" panose="020B0604020202020204" pitchFamily="34" charset="0"/>
              </a:rPr>
              <a:t>Noise Control</a:t>
            </a:r>
            <a:endParaRPr lang="en-CA" dirty="0"/>
          </a:p>
        </p:txBody>
      </p:sp>
      <p:sp>
        <p:nvSpPr>
          <p:cNvPr id="4" name="Content Placeholder 3"/>
          <p:cNvSpPr>
            <a:spLocks noGrp="1"/>
          </p:cNvSpPr>
          <p:nvPr>
            <p:ph idx="1"/>
          </p:nvPr>
        </p:nvSpPr>
        <p:spPr/>
        <p:txBody>
          <a:bodyPr/>
          <a:lstStyle/>
          <a:p>
            <a:pPr>
              <a:buFont typeface="Arial" panose="020B0604020202020204" pitchFamily="34" charset="0"/>
              <a:buChar char="•"/>
            </a:pPr>
            <a:r>
              <a:rPr lang="en-US" altLang="en-US" dirty="0">
                <a:latin typeface="Arial" pitchFamily="34" charset="0"/>
                <a:ea typeface="ＭＳ Ｐゴシック" pitchFamily="34" charset="-128"/>
                <a:cs typeface="Arial" pitchFamily="34" charset="0"/>
              </a:rPr>
              <a:t>22 Gauge (CL1)</a:t>
            </a:r>
          </a:p>
          <a:p>
            <a:pPr>
              <a:buFont typeface="Arial" panose="020B0604020202020204" pitchFamily="34" charset="0"/>
              <a:buChar char="•"/>
            </a:pPr>
            <a:r>
              <a:rPr lang="en-US" altLang="en-US" dirty="0">
                <a:latin typeface="Arial" pitchFamily="34" charset="0"/>
                <a:ea typeface="ＭＳ Ｐゴシック" pitchFamily="34" charset="-128"/>
                <a:cs typeface="Arial" pitchFamily="34" charset="0"/>
              </a:rPr>
              <a:t>18 Gauge (CL2)</a:t>
            </a:r>
          </a:p>
          <a:p>
            <a:pPr>
              <a:buFont typeface="Arial" panose="020B0604020202020204" pitchFamily="34" charset="0"/>
              <a:buChar char="•"/>
            </a:pPr>
            <a:r>
              <a:rPr lang="en-US" altLang="en-US" dirty="0">
                <a:latin typeface="Arial" pitchFamily="34" charset="0"/>
                <a:ea typeface="ＭＳ Ｐゴシック" pitchFamily="34" charset="-128"/>
                <a:cs typeface="Arial" pitchFamily="34" charset="0"/>
              </a:rPr>
              <a:t>16 Gauge (HTL1)</a:t>
            </a:r>
          </a:p>
          <a:p>
            <a:pPr>
              <a:buFont typeface="Arial" panose="020B0604020202020204" pitchFamily="34" charset="0"/>
              <a:buChar char="•"/>
            </a:pPr>
            <a:r>
              <a:rPr lang="en-US" altLang="en-US" dirty="0">
                <a:latin typeface="Arial" pitchFamily="34" charset="0"/>
                <a:ea typeface="ＭＳ Ｐゴシック" pitchFamily="34" charset="-128"/>
                <a:cs typeface="Arial" pitchFamily="34" charset="0"/>
              </a:rPr>
              <a:t>10 Gauge (HTL2)</a:t>
            </a:r>
          </a:p>
          <a:p>
            <a:pPr>
              <a:buFont typeface="Arial" panose="020B0604020202020204" pitchFamily="34" charset="0"/>
              <a:buChar char="•"/>
            </a:pPr>
            <a:endParaRPr lang="en-US" altLang="en-US" dirty="0">
              <a:latin typeface="Arial" pitchFamily="34" charset="0"/>
              <a:ea typeface="ＭＳ Ｐゴシック" pitchFamily="34" charset="-128"/>
              <a:cs typeface="Arial" pitchFamily="34" charset="0"/>
            </a:endParaRPr>
          </a:p>
          <a:p>
            <a:pPr>
              <a:buFont typeface="Arial" panose="020B0604020202020204" pitchFamily="34" charset="0"/>
              <a:buChar char="•"/>
            </a:pPr>
            <a:r>
              <a:rPr lang="en-US" altLang="en-US" dirty="0">
                <a:latin typeface="Arial" pitchFamily="34" charset="0"/>
                <a:ea typeface="ＭＳ Ｐゴシック" pitchFamily="34" charset="-128"/>
                <a:cs typeface="Arial" pitchFamily="34" charset="0"/>
              </a:rPr>
              <a:t>Thicker material prevents </a:t>
            </a:r>
          </a:p>
          <a:p>
            <a:pPr>
              <a:buFont typeface="Arial" panose="020B0604020202020204" pitchFamily="34" charset="0"/>
              <a:buChar char="•"/>
            </a:pPr>
            <a:r>
              <a:rPr lang="en-US" altLang="en-US" dirty="0">
                <a:latin typeface="Arial" pitchFamily="34" charset="0"/>
                <a:ea typeface="ＭＳ Ｐゴシック" pitchFamily="34" charset="-128"/>
                <a:cs typeface="Arial" pitchFamily="34" charset="0"/>
              </a:rPr>
              <a:t>sound “breakout”</a:t>
            </a:r>
          </a:p>
          <a:p>
            <a:endParaRPr lang="en-CA" dirty="0"/>
          </a:p>
        </p:txBody>
      </p:sp>
      <p:sp>
        <p:nvSpPr>
          <p:cNvPr id="5" name="Text Placeholder 4"/>
          <p:cNvSpPr>
            <a:spLocks noGrp="1"/>
          </p:cNvSpPr>
          <p:nvPr>
            <p:ph type="body" sz="quarter" idx="13"/>
          </p:nvPr>
        </p:nvSpPr>
        <p:spPr/>
        <p:txBody>
          <a:bodyPr>
            <a:normAutofit/>
          </a:bodyPr>
          <a:lstStyle/>
          <a:p>
            <a:r>
              <a:rPr lang="en-CA" dirty="0"/>
              <a:t>Product Categories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779" y="1785258"/>
            <a:ext cx="4146477" cy="417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3931464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87636-A7F2-454D-85D5-DCF5726FE15E}"/>
              </a:ext>
            </a:extLst>
          </p:cNvPr>
          <p:cNvSpPr>
            <a:spLocks noGrp="1"/>
          </p:cNvSpPr>
          <p:nvPr>
            <p:ph type="title"/>
          </p:nvPr>
        </p:nvSpPr>
        <p:spPr/>
        <p:txBody>
          <a:bodyPr/>
          <a:lstStyle/>
          <a:p>
            <a:r>
              <a:rPr lang="en-US" dirty="0"/>
              <a:t>Copyright Materials</a:t>
            </a:r>
          </a:p>
        </p:txBody>
      </p:sp>
      <p:sp>
        <p:nvSpPr>
          <p:cNvPr id="4" name="Subtitle 7">
            <a:extLst>
              <a:ext uri="{FF2B5EF4-FFF2-40B4-BE49-F238E27FC236}">
                <a16:creationId xmlns:a16="http://schemas.microsoft.com/office/drawing/2014/main" id="{A2696D5E-052C-D44A-BE56-179D9171A757}"/>
              </a:ext>
            </a:extLst>
          </p:cNvPr>
          <p:cNvSpPr txBox="1">
            <a:spLocks/>
          </p:cNvSpPr>
          <p:nvPr/>
        </p:nvSpPr>
        <p:spPr>
          <a:xfrm>
            <a:off x="2209800" y="5248811"/>
            <a:ext cx="7772400" cy="845156"/>
          </a:xfrm>
          <a:prstGeom prst="rect">
            <a:avLst/>
          </a:prstGeom>
        </p:spPr>
        <p:txBody>
          <a:bodyPr/>
          <a:lstStyle>
            <a:lvl1pPr marL="0" indent="0" algn="l" defTabSz="457200" rtl="0" eaLnBrk="1" latinLnBrk="0" hangingPunct="1">
              <a:lnSpc>
                <a:spcPct val="100000"/>
              </a:lnSpc>
              <a:spcBef>
                <a:spcPts val="675"/>
              </a:spcBef>
              <a:buFont typeface="Arial"/>
              <a:buNone/>
              <a:defRPr sz="2400" kern="0">
                <a:solidFill>
                  <a:schemeClr val="tx2">
                    <a:lumMod val="50000"/>
                  </a:schemeClr>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chemeClr val="tx2">
                    <a:lumMod val="50000"/>
                  </a:schemeClr>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chemeClr val="tx2">
                    <a:lumMod val="50000"/>
                  </a:schemeClr>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chemeClr val="tx2">
                    <a:lumMod val="50000"/>
                  </a:schemeClr>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chemeClr val="tx2">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fontAlgn="auto">
              <a:spcAft>
                <a:spcPts val="0"/>
              </a:spcAft>
            </a:pPr>
            <a:r>
              <a:rPr lang="en-US" sz="1600" dirty="0"/>
              <a:t>This presentation is protected by U.S. and international copyright laws. Reproduction, distribution, display and use of this presentation without written permission of the speaker is prohibited.</a:t>
            </a:r>
            <a:br>
              <a:rPr lang="en-US" sz="1600" dirty="0"/>
            </a:br>
            <a:r>
              <a:rPr lang="en-US" sz="1600" dirty="0"/>
              <a:t>® Price Industries, Incorporated 2020</a:t>
            </a:r>
          </a:p>
        </p:txBody>
      </p:sp>
      <p:sp>
        <p:nvSpPr>
          <p:cNvPr id="3" name="Title 3">
            <a:extLst>
              <a:ext uri="{FF2B5EF4-FFF2-40B4-BE49-F238E27FC236}">
                <a16:creationId xmlns:a16="http://schemas.microsoft.com/office/drawing/2014/main" id="{18F6D519-80A7-A4CB-F33B-F94E4C3B265E}"/>
              </a:ext>
            </a:extLst>
          </p:cNvPr>
          <p:cNvSpPr txBox="1">
            <a:spLocks/>
          </p:cNvSpPr>
          <p:nvPr/>
        </p:nvSpPr>
        <p:spPr bwMode="black">
          <a:xfrm>
            <a:off x="536278" y="365125"/>
            <a:ext cx="10515600" cy="779463"/>
          </a:xfrm>
          <a:prstGeom prst="rect">
            <a:avLst/>
          </a:prstGeom>
        </p:spPr>
        <p:txBody>
          <a:bodyPr vert="horz" lIns="91440" tIns="0" rIns="91440" bIns="0" rtlCol="0" anchor="ctr" anchorCtr="0">
            <a:normAutofit/>
          </a:bodyPr>
          <a:lstStyle>
            <a:lvl1pPr algn="ctr"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en-US"/>
              <a:t>Noise Control </a:t>
            </a:r>
            <a:endParaRPr lang="en-US" dirty="0"/>
          </a:p>
        </p:txBody>
      </p:sp>
    </p:spTree>
    <p:extLst>
      <p:ext uri="{BB962C8B-B14F-4D97-AF65-F5344CB8AC3E}">
        <p14:creationId xmlns:p14="http://schemas.microsoft.com/office/powerpoint/2010/main" val="165332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latin typeface="Arial" panose="020B0604020202020204" pitchFamily="34" charset="0"/>
                <a:cs typeface="Arial" panose="020B0604020202020204" pitchFamily="34" charset="0"/>
              </a:rPr>
              <a:t>Noise Control</a:t>
            </a:r>
            <a:endParaRPr lang="en-CA" dirty="0"/>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1" y="2093406"/>
            <a:ext cx="6467475"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220719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latin typeface="Arial" panose="020B0604020202020204" pitchFamily="34" charset="0"/>
                <a:cs typeface="Arial" panose="020B0604020202020204" pitchFamily="34" charset="0"/>
              </a:rPr>
              <a:t>Noise Control</a:t>
            </a:r>
            <a:endParaRPr lang="en-CA" dirty="0"/>
          </a:p>
        </p:txBody>
      </p:sp>
      <p:sp>
        <p:nvSpPr>
          <p:cNvPr id="3" name="Content Placeholder 2"/>
          <p:cNvSpPr>
            <a:spLocks noGrp="1"/>
          </p:cNvSpPr>
          <p:nvPr>
            <p:ph idx="1"/>
          </p:nvPr>
        </p:nvSpPr>
        <p:spPr/>
        <p:txBody>
          <a:bodyPr/>
          <a:lstStyle/>
          <a:p>
            <a:pPr marL="0" indent="0">
              <a:buNone/>
              <a:defRPr/>
            </a:pPr>
            <a:r>
              <a:rPr lang="en-US" altLang="en-US" dirty="0">
                <a:latin typeface="Arial" charset="0"/>
                <a:ea typeface="ＭＳ Ｐゴシック" pitchFamily="34" charset="-128"/>
                <a:cs typeface="Arial" charset="0"/>
              </a:rPr>
              <a:t>Absorptive Silencers</a:t>
            </a:r>
          </a:p>
          <a:p>
            <a:pPr lvl="1">
              <a:defRPr/>
            </a:pPr>
            <a:r>
              <a:rPr lang="en-US" altLang="en-US" dirty="0">
                <a:solidFill>
                  <a:schemeClr val="tx2">
                    <a:lumMod val="50000"/>
                  </a:schemeClr>
                </a:solidFill>
                <a:latin typeface="Arial" charset="0"/>
                <a:ea typeface="ＭＳ Ｐゴシック" pitchFamily="34" charset="-128"/>
                <a:cs typeface="Arial" charset="0"/>
              </a:rPr>
              <a:t>Casing</a:t>
            </a:r>
          </a:p>
          <a:p>
            <a:pPr lvl="1">
              <a:defRPr/>
            </a:pPr>
            <a:r>
              <a:rPr lang="en-US" altLang="en-US" dirty="0">
                <a:solidFill>
                  <a:schemeClr val="tx2">
                    <a:lumMod val="50000"/>
                  </a:schemeClr>
                </a:solidFill>
                <a:latin typeface="Arial" charset="0"/>
                <a:ea typeface="ＭＳ Ｐゴシック" pitchFamily="34" charset="-128"/>
                <a:cs typeface="Arial" charset="0"/>
              </a:rPr>
              <a:t>Perforated Liner</a:t>
            </a:r>
          </a:p>
          <a:p>
            <a:pPr lvl="1">
              <a:defRPr/>
            </a:pPr>
            <a:r>
              <a:rPr lang="en-US" altLang="en-US" dirty="0">
                <a:solidFill>
                  <a:schemeClr val="tx2">
                    <a:lumMod val="50000"/>
                  </a:schemeClr>
                </a:solidFill>
                <a:latin typeface="Arial" charset="0"/>
                <a:ea typeface="ＭＳ Ｐゴシック" pitchFamily="34" charset="-128"/>
                <a:cs typeface="Arial" charset="0"/>
              </a:rPr>
              <a:t>Acoustic Media</a:t>
            </a:r>
          </a:p>
          <a:p>
            <a:pPr lvl="2">
              <a:defRPr/>
            </a:pPr>
            <a:r>
              <a:rPr lang="en-US" altLang="en-US" dirty="0">
                <a:solidFill>
                  <a:schemeClr val="tx2">
                    <a:lumMod val="50000"/>
                  </a:schemeClr>
                </a:solidFill>
                <a:latin typeface="Arial" charset="0"/>
                <a:ea typeface="ＭＳ Ｐゴシック" pitchFamily="34" charset="-128"/>
                <a:cs typeface="Arial" charset="0"/>
              </a:rPr>
              <a:t>Glass Fiber</a:t>
            </a:r>
          </a:p>
          <a:p>
            <a:pPr lvl="2">
              <a:defRPr/>
            </a:pPr>
            <a:r>
              <a:rPr lang="en-US" altLang="en-US" dirty="0">
                <a:solidFill>
                  <a:schemeClr val="tx2">
                    <a:lumMod val="50000"/>
                  </a:schemeClr>
                </a:solidFill>
                <a:latin typeface="Arial" charset="0"/>
                <a:ea typeface="ＭＳ Ｐゴシック" pitchFamily="34" charset="-128"/>
                <a:cs typeface="Arial" charset="0"/>
              </a:rPr>
              <a:t>Natural Cotton Fiber</a:t>
            </a:r>
          </a:p>
          <a:p>
            <a:pPr lvl="2">
              <a:defRPr/>
            </a:pPr>
            <a:r>
              <a:rPr lang="en-US" altLang="en-US" dirty="0">
                <a:solidFill>
                  <a:schemeClr val="tx2">
                    <a:lumMod val="50000"/>
                  </a:schemeClr>
                </a:solidFill>
                <a:latin typeface="Arial" charset="0"/>
                <a:ea typeface="ＭＳ Ｐゴシック" pitchFamily="34" charset="-128"/>
                <a:cs typeface="Arial" charset="0"/>
              </a:rPr>
              <a:t>Mineral Wool</a:t>
            </a:r>
          </a:p>
          <a:p>
            <a:pPr lvl="2">
              <a:defRPr/>
            </a:pPr>
            <a:endParaRPr lang="en-US" altLang="en-US" dirty="0">
              <a:solidFill>
                <a:schemeClr val="tx2">
                  <a:lumMod val="50000"/>
                </a:schemeClr>
              </a:solidFill>
              <a:latin typeface="Arial" charset="0"/>
              <a:ea typeface="ＭＳ Ｐゴシック" pitchFamily="34" charset="-128"/>
              <a:cs typeface="Arial" charset="0"/>
            </a:endParaRPr>
          </a:p>
          <a:p>
            <a:endParaRPr lang="en-CA" dirty="0"/>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8337" y="1800226"/>
            <a:ext cx="5286375"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989542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latin typeface="Arial" panose="020B0604020202020204" pitchFamily="34" charset="0"/>
                <a:cs typeface="Arial" panose="020B0604020202020204" pitchFamily="34" charset="0"/>
              </a:rPr>
              <a:t>Noise Control</a:t>
            </a:r>
            <a:endParaRPr lang="en-CA" dirty="0"/>
          </a:p>
        </p:txBody>
      </p:sp>
      <p:sp>
        <p:nvSpPr>
          <p:cNvPr id="6" name="Content Placeholder 1"/>
          <p:cNvSpPr>
            <a:spLocks noGrp="1"/>
          </p:cNvSpPr>
          <p:nvPr>
            <p:ph idx="1"/>
          </p:nvPr>
        </p:nvSpPr>
        <p:spPr/>
        <p:txBody>
          <a:bodyPr/>
          <a:lstStyle/>
          <a:p>
            <a:pPr marL="0" indent="0" fontAlgn="base">
              <a:spcAft>
                <a:spcPct val="0"/>
              </a:spcAft>
              <a:buNone/>
            </a:pPr>
            <a:r>
              <a:rPr lang="en-CA" altLang="en-US" dirty="0">
                <a:latin typeface="Arial" pitchFamily="34" charset="0"/>
                <a:ea typeface="ＭＳ Ｐゴシック" pitchFamily="34" charset="-128"/>
                <a:cs typeface="Arial" pitchFamily="34" charset="0"/>
              </a:rPr>
              <a:t>Fiberglass Cloth Liner</a:t>
            </a:r>
          </a:p>
          <a:p>
            <a:pPr marL="685800" lvl="1" indent="-457200">
              <a:buFont typeface="Arial" pitchFamily="34" charset="0"/>
              <a:buChar char="•"/>
            </a:pPr>
            <a:r>
              <a:rPr lang="en-CA" altLang="en-US" dirty="0">
                <a:solidFill>
                  <a:schemeClr val="tx2">
                    <a:lumMod val="50000"/>
                  </a:schemeClr>
                </a:solidFill>
                <a:latin typeface="Arial" pitchFamily="34" charset="0"/>
                <a:ea typeface="ＭＳ Ｐゴシック" pitchFamily="34" charset="-128"/>
                <a:cs typeface="Arial" pitchFamily="34" charset="0"/>
              </a:rPr>
              <a:t>Woven fiberglass cloth</a:t>
            </a:r>
          </a:p>
          <a:p>
            <a:pPr marL="685800" lvl="1" indent="-457200">
              <a:buFont typeface="Arial" pitchFamily="34" charset="0"/>
              <a:buChar char="•"/>
            </a:pPr>
            <a:r>
              <a:rPr lang="en-CA" altLang="en-US" dirty="0">
                <a:solidFill>
                  <a:schemeClr val="tx2">
                    <a:lumMod val="50000"/>
                  </a:schemeClr>
                </a:solidFill>
                <a:latin typeface="Arial" pitchFamily="34" charset="0"/>
                <a:ea typeface="ＭＳ Ｐゴシック" pitchFamily="34" charset="-128"/>
                <a:cs typeface="Arial" pitchFamily="34" charset="0"/>
              </a:rPr>
              <a:t>High air velocities</a:t>
            </a:r>
          </a:p>
          <a:p>
            <a:pPr marL="685800" lvl="1" indent="-457200">
              <a:buFont typeface="Arial" pitchFamily="34" charset="0"/>
              <a:buChar char="•"/>
            </a:pPr>
            <a:r>
              <a:rPr lang="en-CA" altLang="en-US" dirty="0">
                <a:solidFill>
                  <a:schemeClr val="tx2">
                    <a:lumMod val="50000"/>
                  </a:schemeClr>
                </a:solidFill>
                <a:latin typeface="Arial" pitchFamily="34" charset="0"/>
                <a:ea typeface="ＭＳ Ｐゴシック" pitchFamily="34" charset="-128"/>
                <a:cs typeface="Arial" pitchFamily="34" charset="0"/>
              </a:rPr>
              <a:t>Prevents acoustic media erosion</a:t>
            </a:r>
          </a:p>
          <a:p>
            <a:pPr marL="685800" lvl="1" indent="-457200">
              <a:buFont typeface="Arial" pitchFamily="34" charset="0"/>
              <a:buChar char="•"/>
            </a:pPr>
            <a:endParaRPr lang="en-CA" altLang="en-US" dirty="0">
              <a:latin typeface="Arial" pitchFamily="34" charset="0"/>
              <a:ea typeface="ＭＳ Ｐゴシック" pitchFamily="34" charset="-128"/>
              <a:cs typeface="Arial" pitchFamily="34" charset="0"/>
            </a:endParaRPr>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806" y="1986674"/>
            <a:ext cx="41814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1568487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latin typeface="Arial" panose="020B0604020202020204" pitchFamily="34" charset="0"/>
                <a:cs typeface="Arial" panose="020B0604020202020204" pitchFamily="34" charset="0"/>
              </a:rPr>
              <a:t>Noise Control</a:t>
            </a:r>
            <a:endParaRPr lang="en-CA" dirty="0"/>
          </a:p>
        </p:txBody>
      </p:sp>
      <p:sp>
        <p:nvSpPr>
          <p:cNvPr id="3" name="Content Placeholder 2"/>
          <p:cNvSpPr>
            <a:spLocks noGrp="1"/>
          </p:cNvSpPr>
          <p:nvPr>
            <p:ph idx="1"/>
          </p:nvPr>
        </p:nvSpPr>
        <p:spPr/>
        <p:txBody>
          <a:bodyPr/>
          <a:lstStyle/>
          <a:p>
            <a:pPr marL="0" indent="0" fontAlgn="base">
              <a:spcAft>
                <a:spcPct val="0"/>
              </a:spcAft>
              <a:buNone/>
            </a:pPr>
            <a:r>
              <a:rPr lang="en-CA" altLang="en-US" dirty="0">
                <a:latin typeface="Arial" pitchFamily="34" charset="0"/>
                <a:ea typeface="ＭＳ Ｐゴシック" pitchFamily="34" charset="-128"/>
                <a:cs typeface="Arial" pitchFamily="34" charset="0"/>
              </a:rPr>
              <a:t>Film Lined Silencers</a:t>
            </a:r>
          </a:p>
          <a:p>
            <a:pPr marL="685800" lvl="1" indent="-457200">
              <a:buFont typeface="Arial" pitchFamily="34" charset="0"/>
              <a:buChar char="•"/>
            </a:pPr>
            <a:r>
              <a:rPr lang="en-CA" altLang="en-US" dirty="0">
                <a:solidFill>
                  <a:schemeClr val="tx2">
                    <a:lumMod val="50000"/>
                  </a:schemeClr>
                </a:solidFill>
                <a:latin typeface="Arial" pitchFamily="34" charset="0"/>
                <a:ea typeface="ＭＳ Ｐゴシック" pitchFamily="34" charset="-128"/>
                <a:cs typeface="Arial" pitchFamily="34" charset="0"/>
              </a:rPr>
              <a:t>Polymer liner + acoustic standoff </a:t>
            </a:r>
          </a:p>
          <a:p>
            <a:pPr marL="685800" lvl="1" indent="-457200">
              <a:buFont typeface="Arial" pitchFamily="34" charset="0"/>
              <a:buChar char="•"/>
            </a:pPr>
            <a:r>
              <a:rPr lang="en-CA" altLang="en-US" dirty="0">
                <a:solidFill>
                  <a:schemeClr val="tx2">
                    <a:lumMod val="50000"/>
                  </a:schemeClr>
                </a:solidFill>
                <a:latin typeface="Arial" pitchFamily="34" charset="0"/>
                <a:ea typeface="ＭＳ Ｐゴシック" pitchFamily="34" charset="-128"/>
                <a:cs typeface="Arial" pitchFamily="34" charset="0"/>
              </a:rPr>
              <a:t>Applications requiring contaminant free environment</a:t>
            </a:r>
          </a:p>
          <a:p>
            <a:pPr marL="685800" lvl="1" indent="-457200">
              <a:buFont typeface="Arial" pitchFamily="34" charset="0"/>
              <a:buChar char="•"/>
            </a:pPr>
            <a:r>
              <a:rPr lang="en-CA" altLang="en-US" dirty="0">
                <a:solidFill>
                  <a:schemeClr val="tx2">
                    <a:lumMod val="50000"/>
                  </a:schemeClr>
                </a:solidFill>
                <a:latin typeface="Arial" pitchFamily="34" charset="0"/>
                <a:ea typeface="ＭＳ Ｐゴシック" pitchFamily="34" charset="-128"/>
                <a:cs typeface="Arial" pitchFamily="34" charset="0"/>
              </a:rPr>
              <a:t>Hospital grade</a:t>
            </a:r>
          </a:p>
          <a:p>
            <a:endParaRPr lang="en-CA" dirty="0"/>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244" y="3493783"/>
            <a:ext cx="5489602" cy="326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3855702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latin typeface="Arial" panose="020B0604020202020204" pitchFamily="34" charset="0"/>
                <a:cs typeface="Arial" panose="020B0604020202020204" pitchFamily="34" charset="0"/>
              </a:rPr>
              <a:t>Noise Control</a:t>
            </a:r>
            <a:endParaRPr lang="en-CA" dirty="0"/>
          </a:p>
        </p:txBody>
      </p:sp>
      <p:sp>
        <p:nvSpPr>
          <p:cNvPr id="3" name="Content Placeholder 2"/>
          <p:cNvSpPr>
            <a:spLocks noGrp="1"/>
          </p:cNvSpPr>
          <p:nvPr>
            <p:ph idx="1"/>
          </p:nvPr>
        </p:nvSpPr>
        <p:spPr/>
        <p:txBody>
          <a:bodyPr/>
          <a:lstStyle/>
          <a:p>
            <a:pPr marL="0" indent="0" fontAlgn="base">
              <a:spcAft>
                <a:spcPct val="0"/>
              </a:spcAft>
              <a:buNone/>
            </a:pPr>
            <a:r>
              <a:rPr lang="en-CA" altLang="en-US" sz="2300" dirty="0" err="1">
                <a:latin typeface="Arial" pitchFamily="34" charset="0"/>
                <a:ea typeface="ＭＳ Ｐゴシック" pitchFamily="34" charset="-128"/>
                <a:cs typeface="Arial" pitchFamily="34" charset="0"/>
              </a:rPr>
              <a:t>Packless</a:t>
            </a:r>
            <a:endParaRPr lang="en-CA" altLang="en-US" sz="2300" dirty="0">
              <a:latin typeface="Arial" pitchFamily="34" charset="0"/>
              <a:ea typeface="ＭＳ Ｐゴシック" pitchFamily="34" charset="-128"/>
              <a:cs typeface="Arial" pitchFamily="34" charset="0"/>
            </a:endParaRPr>
          </a:p>
          <a:p>
            <a:pPr marL="685800" lvl="1" indent="-457200">
              <a:buFont typeface="Arial" pitchFamily="34" charset="0"/>
              <a:buChar char="•"/>
            </a:pPr>
            <a:r>
              <a:rPr lang="en-CA" altLang="en-US" sz="2300" dirty="0">
                <a:solidFill>
                  <a:schemeClr val="tx2">
                    <a:lumMod val="50000"/>
                  </a:schemeClr>
                </a:solidFill>
                <a:latin typeface="Arial" pitchFamily="34" charset="0"/>
                <a:ea typeface="ＭＳ Ｐゴシック" pitchFamily="34" charset="-128"/>
                <a:cs typeface="Arial" pitchFamily="34" charset="0"/>
              </a:rPr>
              <a:t>No acoustic media</a:t>
            </a:r>
          </a:p>
          <a:p>
            <a:pPr marL="685800" lvl="1" indent="-457200">
              <a:buFont typeface="Arial" pitchFamily="34" charset="0"/>
              <a:buChar char="•"/>
            </a:pPr>
            <a:r>
              <a:rPr lang="en-CA" altLang="en-US" sz="2300" dirty="0">
                <a:solidFill>
                  <a:schemeClr val="tx2">
                    <a:lumMod val="50000"/>
                  </a:schemeClr>
                </a:solidFill>
                <a:latin typeface="Arial" pitchFamily="34" charset="0"/>
                <a:ea typeface="ＭＳ Ｐゴシック" pitchFamily="34" charset="-128"/>
                <a:cs typeface="Arial" pitchFamily="34" charset="0"/>
              </a:rPr>
              <a:t>Applications requiring contaminant free environment</a:t>
            </a:r>
          </a:p>
          <a:p>
            <a:pPr marL="685800" lvl="1" indent="-457200">
              <a:buFont typeface="Arial" pitchFamily="34" charset="0"/>
              <a:buChar char="•"/>
            </a:pPr>
            <a:r>
              <a:rPr lang="en-CA" altLang="en-US" sz="2300" dirty="0">
                <a:solidFill>
                  <a:schemeClr val="tx2">
                    <a:lumMod val="50000"/>
                  </a:schemeClr>
                </a:solidFill>
                <a:latin typeface="Arial" pitchFamily="34" charset="0"/>
                <a:ea typeface="ＭＳ Ｐゴシック" pitchFamily="34" charset="-128"/>
                <a:cs typeface="Arial" pitchFamily="34" charset="0"/>
              </a:rPr>
              <a:t>Cleanable / Hospital grade</a:t>
            </a:r>
          </a:p>
          <a:p>
            <a:pPr marL="685800" lvl="1" indent="-457200">
              <a:buFont typeface="Arial" pitchFamily="34" charset="0"/>
              <a:buChar char="•"/>
            </a:pPr>
            <a:r>
              <a:rPr lang="en-US" altLang="en-US" sz="2300" dirty="0">
                <a:solidFill>
                  <a:schemeClr val="tx2">
                    <a:lumMod val="50000"/>
                  </a:schemeClr>
                </a:solidFill>
                <a:latin typeface="Arial" pitchFamily="34" charset="0"/>
                <a:ea typeface="ＭＳ Ｐゴシック" pitchFamily="34" charset="-128"/>
                <a:cs typeface="Arial" pitchFamily="34" charset="0"/>
              </a:rPr>
              <a:t>For applications with extremely high air quality standards</a:t>
            </a:r>
            <a:endParaRPr lang="en-CA" altLang="en-US" sz="2300" dirty="0">
              <a:solidFill>
                <a:schemeClr val="tx2">
                  <a:lumMod val="50000"/>
                </a:schemeClr>
              </a:solidFill>
              <a:latin typeface="Arial" pitchFamily="34" charset="0"/>
              <a:ea typeface="ＭＳ Ｐゴシック" pitchFamily="34" charset="-128"/>
              <a:cs typeface="Arial" pitchFamily="34" charset="0"/>
            </a:endParaRPr>
          </a:p>
          <a:p>
            <a:endParaRPr lang="en-CA" sz="2200" dirty="0"/>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321" y="3730310"/>
            <a:ext cx="8105273" cy="2694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96276" y="10261"/>
            <a:ext cx="2371725" cy="876300"/>
          </a:xfrm>
          <a:prstGeom prst="rect">
            <a:avLst/>
          </a:prstGeom>
        </p:spPr>
      </p:pic>
      <p:pic>
        <p:nvPicPr>
          <p:cNvPr id="5" name="Picture 4"/>
          <p:cNvPicPr>
            <a:picLocks noChangeAspect="1"/>
          </p:cNvPicPr>
          <p:nvPr/>
        </p:nvPicPr>
        <p:blipFill>
          <a:blip r:embed="rId4"/>
          <a:stretch>
            <a:fillRect/>
          </a:stretch>
        </p:blipFill>
        <p:spPr>
          <a:xfrm>
            <a:off x="8723169" y="1112063"/>
            <a:ext cx="3086100" cy="2247900"/>
          </a:xfrm>
          <a:prstGeom prst="rect">
            <a:avLst/>
          </a:prstGeom>
        </p:spPr>
      </p:pic>
    </p:spTree>
    <p:extLst>
      <p:ext uri="{BB962C8B-B14F-4D97-AF65-F5344CB8AC3E}">
        <p14:creationId xmlns:p14="http://schemas.microsoft.com/office/powerpoint/2010/main" val="216744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3" name="Content Placeholder 2"/>
          <p:cNvSpPr>
            <a:spLocks noGrp="1"/>
          </p:cNvSpPr>
          <p:nvPr>
            <p:ph idx="1"/>
          </p:nvPr>
        </p:nvSpPr>
        <p:spPr/>
        <p:txBody>
          <a:bodyPr/>
          <a:lstStyle/>
          <a:p>
            <a:pPr marL="0" lvl="2" indent="0">
              <a:buNone/>
            </a:pPr>
            <a:r>
              <a:rPr lang="en-US" altLang="en-US" sz="2400" dirty="0">
                <a:solidFill>
                  <a:schemeClr val="tx2">
                    <a:lumMod val="50000"/>
                  </a:schemeClr>
                </a:solidFill>
              </a:rPr>
              <a:t>Air Transfer Silencers  - Transfer Air / Block Sound</a:t>
            </a:r>
          </a:p>
          <a:p>
            <a:pPr marL="342900" lvl="2" indent="-342900"/>
            <a:r>
              <a:rPr lang="en-US" altLang="en-US" dirty="0">
                <a:solidFill>
                  <a:schemeClr val="tx2">
                    <a:lumMod val="50000"/>
                  </a:schemeClr>
                </a:solidFill>
              </a:rPr>
              <a:t>Maintain privacy</a:t>
            </a:r>
          </a:p>
          <a:p>
            <a:pPr marL="342900" lvl="2" indent="-342900"/>
            <a:r>
              <a:rPr lang="en-US" altLang="en-US" dirty="0">
                <a:solidFill>
                  <a:schemeClr val="tx2">
                    <a:lumMod val="50000"/>
                  </a:schemeClr>
                </a:solidFill>
              </a:rPr>
              <a:t>Minimize intrusive noise</a:t>
            </a:r>
          </a:p>
          <a:p>
            <a:pPr marL="342900" lvl="2" indent="-342900"/>
            <a:r>
              <a:rPr lang="en-US" altLang="en-US" dirty="0">
                <a:solidFill>
                  <a:schemeClr val="tx2">
                    <a:lumMod val="50000"/>
                  </a:schemeClr>
                </a:solidFill>
              </a:rPr>
              <a:t>Common return air plenum</a:t>
            </a:r>
          </a:p>
          <a:p>
            <a:pPr marL="342900" lvl="2" indent="-342900"/>
            <a:r>
              <a:rPr lang="en-US" altLang="en-US" dirty="0">
                <a:solidFill>
                  <a:schemeClr val="tx2">
                    <a:lumMod val="50000"/>
                  </a:schemeClr>
                </a:solidFill>
              </a:rPr>
              <a:t>Various liner options</a:t>
            </a:r>
          </a:p>
          <a:p>
            <a:endParaRPr lang="en-CA" dirty="0"/>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902271"/>
            <a:ext cx="8469630" cy="280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878738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 	</a:t>
            </a:r>
          </a:p>
        </p:txBody>
      </p:sp>
      <p:sp>
        <p:nvSpPr>
          <p:cNvPr id="3" name="Content Placeholder 2"/>
          <p:cNvSpPr>
            <a:spLocks noGrp="1"/>
          </p:cNvSpPr>
          <p:nvPr>
            <p:ph idx="1"/>
          </p:nvPr>
        </p:nvSpPr>
        <p:spPr/>
        <p:txBody>
          <a:bodyPr/>
          <a:lstStyle/>
          <a:p>
            <a:pPr>
              <a:lnSpc>
                <a:spcPct val="75000"/>
              </a:lnSpc>
              <a:spcBef>
                <a:spcPct val="50000"/>
              </a:spcBef>
              <a:buNone/>
            </a:pPr>
            <a:r>
              <a:rPr lang="en-US" altLang="en-US" dirty="0">
                <a:solidFill>
                  <a:schemeClr val="tx2">
                    <a:lumMod val="50000"/>
                  </a:schemeClr>
                </a:solidFill>
              </a:rPr>
              <a:t>Cross-Talk Silencers</a:t>
            </a:r>
          </a:p>
          <a:p>
            <a:pPr>
              <a:lnSpc>
                <a:spcPct val="75000"/>
              </a:lnSpc>
              <a:spcBef>
                <a:spcPct val="50000"/>
              </a:spcBef>
              <a:buFont typeface="Arial" panose="020B0604020202020204" pitchFamily="34" charset="0"/>
              <a:buChar char="•"/>
            </a:pPr>
            <a:r>
              <a:rPr lang="en-US" altLang="en-US" dirty="0">
                <a:solidFill>
                  <a:schemeClr val="tx2">
                    <a:lumMod val="50000"/>
                  </a:schemeClr>
                </a:solidFill>
              </a:rPr>
              <a:t>Un-ducted air </a:t>
            </a:r>
            <a:r>
              <a:rPr lang="en-US" altLang="en-US" dirty="0"/>
              <a:t>t</a:t>
            </a:r>
            <a:r>
              <a:rPr lang="en-US" altLang="en-US" dirty="0">
                <a:solidFill>
                  <a:schemeClr val="tx2">
                    <a:lumMod val="50000"/>
                  </a:schemeClr>
                </a:solidFill>
              </a:rPr>
              <a:t>ransfer</a:t>
            </a:r>
          </a:p>
          <a:p>
            <a:pPr>
              <a:lnSpc>
                <a:spcPct val="75000"/>
              </a:lnSpc>
              <a:spcBef>
                <a:spcPct val="50000"/>
              </a:spcBef>
              <a:buFont typeface="Arial" panose="020B0604020202020204" pitchFamily="34" charset="0"/>
              <a:buChar char="•"/>
            </a:pPr>
            <a:r>
              <a:rPr lang="en-US" altLang="en-US" dirty="0">
                <a:solidFill>
                  <a:schemeClr val="tx2">
                    <a:lumMod val="50000"/>
                  </a:schemeClr>
                </a:solidFill>
              </a:rPr>
              <a:t>Low air </a:t>
            </a:r>
            <a:r>
              <a:rPr lang="en-US" altLang="en-US" dirty="0"/>
              <a:t>v</a:t>
            </a:r>
            <a:r>
              <a:rPr lang="en-US" altLang="en-US" dirty="0">
                <a:solidFill>
                  <a:schemeClr val="tx2">
                    <a:lumMod val="50000"/>
                  </a:schemeClr>
                </a:solidFill>
              </a:rPr>
              <a:t>olumes</a:t>
            </a:r>
          </a:p>
          <a:p>
            <a:endParaRPr lang="en-CA" dirty="0"/>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3447708"/>
            <a:ext cx="8304637" cy="310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2330770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 	</a:t>
            </a:r>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5" name="Picture 4"/>
          <p:cNvPicPr>
            <a:picLocks noChangeAspect="1"/>
          </p:cNvPicPr>
          <p:nvPr/>
        </p:nvPicPr>
        <p:blipFill>
          <a:blip r:embed="rId2"/>
          <a:stretch>
            <a:fillRect/>
          </a:stretch>
        </p:blipFill>
        <p:spPr>
          <a:xfrm>
            <a:off x="8296276" y="10261"/>
            <a:ext cx="2371725" cy="8763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696" y="1735074"/>
            <a:ext cx="6830568" cy="512292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68" y="1735074"/>
            <a:ext cx="12006572" cy="5122926"/>
          </a:xfrm>
          <a:prstGeom prst="rect">
            <a:avLst/>
          </a:prstGeom>
        </p:spPr>
      </p:pic>
    </p:spTree>
    <p:extLst>
      <p:ext uri="{BB962C8B-B14F-4D97-AF65-F5344CB8AC3E}">
        <p14:creationId xmlns:p14="http://schemas.microsoft.com/office/powerpoint/2010/main" val="428294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 	</a:t>
            </a:r>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909" y="2251509"/>
            <a:ext cx="8622376" cy="386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2397827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 	</a:t>
            </a:r>
          </a:p>
        </p:txBody>
      </p:sp>
      <p:sp>
        <p:nvSpPr>
          <p:cNvPr id="3" name="Content Placeholder 2"/>
          <p:cNvSpPr>
            <a:spLocks noGrp="1"/>
          </p:cNvSpPr>
          <p:nvPr>
            <p:ph idx="1"/>
          </p:nvPr>
        </p:nvSpPr>
        <p:spPr/>
        <p:txBody>
          <a:bodyPr/>
          <a:lstStyle/>
          <a:p>
            <a:pPr>
              <a:lnSpc>
                <a:spcPct val="75000"/>
              </a:lnSpc>
              <a:spcBef>
                <a:spcPct val="50000"/>
              </a:spcBef>
              <a:buNone/>
            </a:pPr>
            <a:r>
              <a:rPr lang="en-US" altLang="en-US" dirty="0">
                <a:solidFill>
                  <a:schemeClr val="tx2">
                    <a:lumMod val="50000"/>
                  </a:schemeClr>
                </a:solidFill>
              </a:rPr>
              <a:t>Transfer Silencer</a:t>
            </a:r>
          </a:p>
          <a:p>
            <a:pPr>
              <a:lnSpc>
                <a:spcPct val="75000"/>
              </a:lnSpc>
              <a:spcBef>
                <a:spcPct val="50000"/>
              </a:spcBef>
              <a:buFont typeface="Arial" panose="020B0604020202020204" pitchFamily="34" charset="0"/>
              <a:buChar char="•"/>
            </a:pPr>
            <a:r>
              <a:rPr lang="en-US" altLang="en-US" dirty="0">
                <a:solidFill>
                  <a:schemeClr val="tx2">
                    <a:lumMod val="50000"/>
                  </a:schemeClr>
                </a:solidFill>
              </a:rPr>
              <a:t>4” </a:t>
            </a:r>
            <a:r>
              <a:rPr lang="en-US" altLang="en-US" dirty="0"/>
              <a:t>t</a:t>
            </a:r>
            <a:r>
              <a:rPr lang="en-US" altLang="en-US" dirty="0">
                <a:solidFill>
                  <a:schemeClr val="tx2">
                    <a:lumMod val="50000"/>
                  </a:schemeClr>
                </a:solidFill>
              </a:rPr>
              <a:t>hick</a:t>
            </a:r>
          </a:p>
          <a:p>
            <a:pPr>
              <a:lnSpc>
                <a:spcPct val="75000"/>
              </a:lnSpc>
              <a:spcBef>
                <a:spcPct val="50000"/>
              </a:spcBef>
              <a:buFont typeface="Arial" panose="020B0604020202020204" pitchFamily="34" charset="0"/>
              <a:buChar char="•"/>
            </a:pPr>
            <a:r>
              <a:rPr lang="en-US" altLang="en-US" dirty="0">
                <a:solidFill>
                  <a:schemeClr val="tx2">
                    <a:lumMod val="50000"/>
                  </a:schemeClr>
                </a:solidFill>
              </a:rPr>
              <a:t>Installed behind return air grilles</a:t>
            </a:r>
          </a:p>
          <a:p>
            <a:pPr>
              <a:lnSpc>
                <a:spcPct val="75000"/>
              </a:lnSpc>
              <a:spcBef>
                <a:spcPct val="50000"/>
              </a:spcBef>
              <a:buFont typeface="Arial" panose="020B0604020202020204" pitchFamily="34" charset="0"/>
              <a:buChar char="•"/>
            </a:pPr>
            <a:r>
              <a:rPr lang="en-US" altLang="en-US" dirty="0">
                <a:solidFill>
                  <a:schemeClr val="tx2">
                    <a:lumMod val="50000"/>
                  </a:schemeClr>
                </a:solidFill>
              </a:rPr>
              <a:t>Can be provided with powdercoat paint finish</a:t>
            </a:r>
          </a:p>
          <a:p>
            <a:endParaRPr lang="en-CA" dirty="0"/>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5"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2912320" y="3845804"/>
            <a:ext cx="2768045" cy="244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G:\3D-Render_Library\3DP_3D_Products\Images\hi-rez\Section_M_Noise_Control\TLRD\TLRD_v304noperf.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0364" y="3623775"/>
            <a:ext cx="4037610" cy="30282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296276" y="10261"/>
            <a:ext cx="2371725" cy="876300"/>
          </a:xfrm>
          <a:prstGeom prst="rect">
            <a:avLst/>
          </a:prstGeom>
        </p:spPr>
      </p:pic>
    </p:spTree>
    <p:extLst>
      <p:ext uri="{BB962C8B-B14F-4D97-AF65-F5344CB8AC3E}">
        <p14:creationId xmlns:p14="http://schemas.microsoft.com/office/powerpoint/2010/main" val="1628194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88D7A2A-67F4-EC41-851F-4D1A58324810}"/>
              </a:ext>
            </a:extLst>
          </p:cNvPr>
          <p:cNvSpPr>
            <a:spLocks noGrp="1"/>
          </p:cNvSpPr>
          <p:nvPr>
            <p:ph type="title"/>
          </p:nvPr>
        </p:nvSpPr>
        <p:spPr/>
        <p:txBody>
          <a:bodyPr>
            <a:normAutofit/>
          </a:bodyPr>
          <a:lstStyle/>
          <a:p>
            <a:r>
              <a:rPr lang="en-US" dirty="0"/>
              <a:t>Noise Control </a:t>
            </a:r>
          </a:p>
        </p:txBody>
      </p:sp>
      <p:sp>
        <p:nvSpPr>
          <p:cNvPr id="3" name="Content Placeholder 2"/>
          <p:cNvSpPr>
            <a:spLocks noGrp="1"/>
          </p:cNvSpPr>
          <p:nvPr>
            <p:ph idx="1"/>
          </p:nvPr>
        </p:nvSpPr>
        <p:spPr>
          <a:xfrm>
            <a:off x="536278" y="1713482"/>
            <a:ext cx="6525425" cy="4351338"/>
          </a:xfrm>
        </p:spPr>
        <p:txBody>
          <a:bodyPr/>
          <a:lstStyle/>
          <a:p>
            <a:pPr marL="0" indent="0">
              <a:buNone/>
            </a:pPr>
            <a:r>
              <a:rPr lang="en-US" b="1" dirty="0"/>
              <a:t>Mauricio Salinas P.Eng.</a:t>
            </a:r>
          </a:p>
          <a:p>
            <a:pPr marL="0" indent="0">
              <a:buNone/>
            </a:pPr>
            <a:r>
              <a:rPr lang="en-US" sz="2000" dirty="0"/>
              <a:t>Application Engineering Manager, Noise Control</a:t>
            </a:r>
          </a:p>
          <a:p>
            <a:pPr lvl="1"/>
            <a:r>
              <a:rPr lang="en-US" sz="2000" dirty="0"/>
              <a:t>Oversees the noise application engineering team focusing in noise control solutions, and product development</a:t>
            </a:r>
          </a:p>
          <a:p>
            <a:pPr lvl="1"/>
            <a:r>
              <a:rPr lang="en-US" sz="2000" dirty="0"/>
              <a:t>10+ Years of Experience in HVAC Industry </a:t>
            </a:r>
          </a:p>
          <a:p>
            <a:pPr lvl="1"/>
            <a:r>
              <a:rPr lang="en-US" sz="2000" dirty="0"/>
              <a:t>Primarily focused on commercial building HVAC acoustics</a:t>
            </a:r>
          </a:p>
        </p:txBody>
      </p:sp>
      <p:sp>
        <p:nvSpPr>
          <p:cNvPr id="62467" name="Text Placeholder 3"/>
          <p:cNvSpPr>
            <a:spLocks noGrp="1"/>
          </p:cNvSpPr>
          <p:nvPr>
            <p:ph type="body" sz="quarter" idx="13"/>
          </p:nvPr>
        </p:nvSpPr>
        <p:spPr/>
        <p:txBody>
          <a:bodyPr>
            <a:normAutofit/>
          </a:bodyPr>
          <a:lstStyle/>
          <a:p>
            <a:r>
              <a:rPr lang="en-CA" altLang="en-US"/>
              <a:t>Presenter	</a:t>
            </a:r>
            <a:endParaRPr lang="en-CA" altLang="en-US" dirty="0"/>
          </a:p>
        </p:txBody>
      </p:sp>
      <p:pic>
        <p:nvPicPr>
          <p:cNvPr id="2" name="Picture 1"/>
          <p:cNvPicPr>
            <a:picLocks noChangeAspect="1"/>
          </p:cNvPicPr>
          <p:nvPr/>
        </p:nvPicPr>
        <p:blipFill>
          <a:blip r:embed="rId3"/>
          <a:stretch>
            <a:fillRect/>
          </a:stretch>
        </p:blipFill>
        <p:spPr>
          <a:xfrm>
            <a:off x="8296276" y="10261"/>
            <a:ext cx="2371725" cy="8763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788" y="1515473"/>
            <a:ext cx="3375212" cy="5342527"/>
          </a:xfrm>
          <a:prstGeom prst="rect">
            <a:avLst/>
          </a:prstGeom>
        </p:spPr>
      </p:pic>
    </p:spTree>
    <p:extLst>
      <p:ext uri="{BB962C8B-B14F-4D97-AF65-F5344CB8AC3E}">
        <p14:creationId xmlns:p14="http://schemas.microsoft.com/office/powerpoint/2010/main" val="461408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Noise Control</a:t>
            </a:r>
            <a:endParaRPr lang="en-CA" dirty="0"/>
          </a:p>
        </p:txBody>
      </p:sp>
      <p:sp>
        <p:nvSpPr>
          <p:cNvPr id="3" name="Content Placeholder 2"/>
          <p:cNvSpPr>
            <a:spLocks noGrp="1"/>
          </p:cNvSpPr>
          <p:nvPr>
            <p:ph idx="1"/>
          </p:nvPr>
        </p:nvSpPr>
        <p:spPr/>
        <p:txBody>
          <a:bodyPr/>
          <a:lstStyle/>
          <a:p>
            <a:pPr>
              <a:lnSpc>
                <a:spcPct val="75000"/>
              </a:lnSpc>
              <a:spcBef>
                <a:spcPct val="50000"/>
              </a:spcBef>
              <a:buNone/>
            </a:pPr>
            <a:r>
              <a:rPr lang="en-US" altLang="en-US" b="1" dirty="0">
                <a:solidFill>
                  <a:schemeClr val="tx2">
                    <a:lumMod val="50000"/>
                  </a:schemeClr>
                </a:solidFill>
              </a:rPr>
              <a:t>RAS Silencers – Return Air Silencers</a:t>
            </a:r>
          </a:p>
          <a:p>
            <a:pPr>
              <a:lnSpc>
                <a:spcPct val="75000"/>
              </a:lnSpc>
              <a:spcBef>
                <a:spcPct val="50000"/>
              </a:spcBef>
              <a:buFont typeface="Arial" panose="020B0604020202020204" pitchFamily="34" charset="0"/>
              <a:buChar char="•"/>
            </a:pPr>
            <a:r>
              <a:rPr lang="en-US" altLang="en-US" sz="2200" dirty="0">
                <a:solidFill>
                  <a:schemeClr val="tx2">
                    <a:lumMod val="50000"/>
                  </a:schemeClr>
                </a:solidFill>
              </a:rPr>
              <a:t>4” </a:t>
            </a:r>
            <a:r>
              <a:rPr lang="en-US" altLang="en-US" sz="2200" dirty="0"/>
              <a:t>t</a:t>
            </a:r>
            <a:r>
              <a:rPr lang="en-US" altLang="en-US" sz="2200" dirty="0">
                <a:solidFill>
                  <a:schemeClr val="tx2">
                    <a:lumMod val="50000"/>
                  </a:schemeClr>
                </a:solidFill>
              </a:rPr>
              <a:t>hick</a:t>
            </a:r>
          </a:p>
          <a:p>
            <a:pPr>
              <a:lnSpc>
                <a:spcPct val="75000"/>
              </a:lnSpc>
              <a:spcBef>
                <a:spcPct val="50000"/>
              </a:spcBef>
              <a:buFont typeface="Arial" panose="020B0604020202020204" pitchFamily="34" charset="0"/>
              <a:buChar char="•"/>
            </a:pPr>
            <a:r>
              <a:rPr lang="en-US" altLang="en-US" sz="2200" dirty="0">
                <a:solidFill>
                  <a:schemeClr val="tx2">
                    <a:lumMod val="50000"/>
                  </a:schemeClr>
                </a:solidFill>
              </a:rPr>
              <a:t>Installed behind return air grilles</a:t>
            </a:r>
          </a:p>
          <a:p>
            <a:pPr>
              <a:lnSpc>
                <a:spcPct val="75000"/>
              </a:lnSpc>
              <a:spcBef>
                <a:spcPct val="50000"/>
              </a:spcBef>
              <a:buFont typeface="Arial" panose="020B0604020202020204" pitchFamily="34" charset="0"/>
              <a:buChar char="•"/>
            </a:pPr>
            <a:r>
              <a:rPr lang="en-US" altLang="en-US" sz="2200" dirty="0">
                <a:solidFill>
                  <a:schemeClr val="tx2">
                    <a:lumMod val="50000"/>
                  </a:schemeClr>
                </a:solidFill>
              </a:rPr>
              <a:t>Can be provided with powdercoat paint finish</a:t>
            </a:r>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6" name="Picture 5"/>
          <p:cNvPicPr>
            <a:picLocks noChangeAspect="1"/>
          </p:cNvPicPr>
          <p:nvPr/>
        </p:nvPicPr>
        <p:blipFill>
          <a:blip r:embed="rId2"/>
          <a:stretch>
            <a:fillRect/>
          </a:stretch>
        </p:blipFill>
        <p:spPr>
          <a:xfrm>
            <a:off x="1638431" y="3574390"/>
            <a:ext cx="3407591" cy="2392971"/>
          </a:xfrm>
          <a:prstGeom prst="rect">
            <a:avLst/>
          </a:prstGeom>
        </p:spPr>
      </p:pic>
      <p:sp>
        <p:nvSpPr>
          <p:cNvPr id="7" name="TextBox 6"/>
          <p:cNvSpPr txBox="1"/>
          <p:nvPr/>
        </p:nvSpPr>
        <p:spPr>
          <a:xfrm>
            <a:off x="2587690" y="6180338"/>
            <a:ext cx="1184211" cy="646331"/>
          </a:xfrm>
          <a:prstGeom prst="rect">
            <a:avLst/>
          </a:prstGeom>
          <a:noFill/>
        </p:spPr>
        <p:txBody>
          <a:bodyPr wrap="square" rtlCol="0">
            <a:spAutoFit/>
          </a:bodyPr>
          <a:lstStyle/>
          <a:p>
            <a:r>
              <a:rPr lang="en-CA" dirty="0">
                <a:latin typeface="+mj-lt"/>
              </a:rPr>
              <a:t>Ducted</a:t>
            </a:r>
          </a:p>
          <a:p>
            <a:endParaRPr lang="en-US" dirty="0"/>
          </a:p>
        </p:txBody>
      </p:sp>
      <p:pic>
        <p:nvPicPr>
          <p:cNvPr id="8" name="Picture 7"/>
          <p:cNvPicPr>
            <a:picLocks noChangeAspect="1"/>
          </p:cNvPicPr>
          <p:nvPr/>
        </p:nvPicPr>
        <p:blipFill>
          <a:blip r:embed="rId3"/>
          <a:stretch>
            <a:fillRect/>
          </a:stretch>
        </p:blipFill>
        <p:spPr>
          <a:xfrm>
            <a:off x="4969857" y="3513813"/>
            <a:ext cx="2912215" cy="2488284"/>
          </a:xfrm>
          <a:prstGeom prst="rect">
            <a:avLst/>
          </a:prstGeom>
        </p:spPr>
      </p:pic>
      <p:sp>
        <p:nvSpPr>
          <p:cNvPr id="10" name="TextBox 9"/>
          <p:cNvSpPr txBox="1"/>
          <p:nvPr/>
        </p:nvSpPr>
        <p:spPr>
          <a:xfrm>
            <a:off x="6214858" y="6132740"/>
            <a:ext cx="1184211" cy="369332"/>
          </a:xfrm>
          <a:prstGeom prst="rect">
            <a:avLst/>
          </a:prstGeom>
          <a:noFill/>
        </p:spPr>
        <p:txBody>
          <a:bodyPr wrap="square" rtlCol="0">
            <a:spAutoFit/>
          </a:bodyPr>
          <a:lstStyle/>
          <a:p>
            <a:r>
              <a:rPr lang="en-CA" dirty="0">
                <a:latin typeface="+mj-lt"/>
              </a:rPr>
              <a:t>Wall</a:t>
            </a:r>
            <a:endParaRPr lang="en-US" dirty="0"/>
          </a:p>
        </p:txBody>
      </p:sp>
      <p:pic>
        <p:nvPicPr>
          <p:cNvPr id="9" name="Picture 8"/>
          <p:cNvPicPr>
            <a:picLocks noChangeAspect="1"/>
          </p:cNvPicPr>
          <p:nvPr/>
        </p:nvPicPr>
        <p:blipFill>
          <a:blip r:embed="rId4"/>
          <a:stretch>
            <a:fillRect/>
          </a:stretch>
        </p:blipFill>
        <p:spPr>
          <a:xfrm>
            <a:off x="7950652" y="3924300"/>
            <a:ext cx="2717349" cy="2043060"/>
          </a:xfrm>
          <a:prstGeom prst="rect">
            <a:avLst/>
          </a:prstGeom>
        </p:spPr>
      </p:pic>
      <p:sp>
        <p:nvSpPr>
          <p:cNvPr id="12" name="TextBox 11"/>
          <p:cNvSpPr txBox="1"/>
          <p:nvPr/>
        </p:nvSpPr>
        <p:spPr>
          <a:xfrm>
            <a:off x="9104643" y="6183537"/>
            <a:ext cx="1184211" cy="369332"/>
          </a:xfrm>
          <a:prstGeom prst="rect">
            <a:avLst/>
          </a:prstGeom>
          <a:noFill/>
        </p:spPr>
        <p:txBody>
          <a:bodyPr wrap="square" rtlCol="0">
            <a:spAutoFit/>
          </a:bodyPr>
          <a:lstStyle/>
          <a:p>
            <a:r>
              <a:rPr lang="en-CA" dirty="0">
                <a:latin typeface="+mj-lt"/>
              </a:rPr>
              <a:t>Ceiling</a:t>
            </a:r>
            <a:endParaRPr lang="en-US" dirty="0"/>
          </a:p>
        </p:txBody>
      </p:sp>
    </p:spTree>
    <p:extLst>
      <p:ext uri="{BB962C8B-B14F-4D97-AF65-F5344CB8AC3E}">
        <p14:creationId xmlns:p14="http://schemas.microsoft.com/office/powerpoint/2010/main" val="3694577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 	</a:t>
            </a:r>
          </a:p>
        </p:txBody>
      </p:sp>
      <p:sp>
        <p:nvSpPr>
          <p:cNvPr id="6" name="Content Placeholder 2"/>
          <p:cNvSpPr>
            <a:spLocks noGrp="1"/>
          </p:cNvSpPr>
          <p:nvPr>
            <p:ph idx="1"/>
          </p:nvPr>
        </p:nvSpPr>
        <p:spPr/>
        <p:txBody>
          <a:bodyPr/>
          <a:lstStyle/>
          <a:p>
            <a:pPr marL="0" indent="0">
              <a:buNone/>
            </a:pPr>
            <a:r>
              <a:rPr lang="en-CA" dirty="0"/>
              <a:t>Return Silencer close coupled with return grille</a:t>
            </a:r>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093" y="2286000"/>
            <a:ext cx="8644127" cy="403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2012688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 	</a:t>
            </a:r>
          </a:p>
        </p:txBody>
      </p:sp>
      <p:sp>
        <p:nvSpPr>
          <p:cNvPr id="3" name="Content Placeholder 2"/>
          <p:cNvSpPr>
            <a:spLocks noGrp="1"/>
          </p:cNvSpPr>
          <p:nvPr>
            <p:ph idx="1"/>
          </p:nvPr>
        </p:nvSpPr>
        <p:spPr/>
        <p:txBody>
          <a:bodyPr/>
          <a:lstStyle/>
          <a:p>
            <a:pPr>
              <a:lnSpc>
                <a:spcPct val="75000"/>
              </a:lnSpc>
              <a:spcBef>
                <a:spcPct val="50000"/>
              </a:spcBef>
              <a:buNone/>
            </a:pPr>
            <a:r>
              <a:rPr lang="en-US" altLang="en-US" dirty="0">
                <a:solidFill>
                  <a:schemeClr val="tx2">
                    <a:lumMod val="50000"/>
                  </a:schemeClr>
                </a:solidFill>
              </a:rPr>
              <a:t>Return Air Canopy</a:t>
            </a:r>
          </a:p>
          <a:p>
            <a:pPr>
              <a:lnSpc>
                <a:spcPct val="75000"/>
              </a:lnSpc>
              <a:spcBef>
                <a:spcPct val="50000"/>
              </a:spcBef>
              <a:buFont typeface="Arial" panose="020B0604020202020204" pitchFamily="34" charset="0"/>
              <a:buChar char="•"/>
            </a:pPr>
            <a:r>
              <a:rPr lang="en-US" altLang="en-US" dirty="0">
                <a:solidFill>
                  <a:schemeClr val="tx2">
                    <a:lumMod val="50000"/>
                  </a:schemeClr>
                </a:solidFill>
              </a:rPr>
              <a:t>7” </a:t>
            </a:r>
            <a:r>
              <a:rPr lang="en-US" altLang="en-US" dirty="0"/>
              <a:t>height</a:t>
            </a:r>
            <a:endParaRPr lang="en-US" altLang="en-US" dirty="0">
              <a:solidFill>
                <a:schemeClr val="tx2">
                  <a:lumMod val="50000"/>
                </a:schemeClr>
              </a:solidFill>
            </a:endParaRPr>
          </a:p>
          <a:p>
            <a:pPr>
              <a:lnSpc>
                <a:spcPct val="75000"/>
              </a:lnSpc>
              <a:spcBef>
                <a:spcPct val="50000"/>
              </a:spcBef>
              <a:buFont typeface="Arial" panose="020B0604020202020204" pitchFamily="34" charset="0"/>
              <a:buChar char="•"/>
            </a:pPr>
            <a:r>
              <a:rPr lang="en-US" altLang="en-US" dirty="0">
                <a:solidFill>
                  <a:schemeClr val="tx2">
                    <a:lumMod val="50000"/>
                  </a:schemeClr>
                </a:solidFill>
              </a:rPr>
              <a:t>Easy Installation – Sits on ceiling grid</a:t>
            </a:r>
          </a:p>
          <a:p>
            <a:pPr>
              <a:lnSpc>
                <a:spcPct val="75000"/>
              </a:lnSpc>
              <a:spcBef>
                <a:spcPct val="50000"/>
              </a:spcBef>
              <a:buFont typeface="Arial" panose="020B0604020202020204" pitchFamily="34" charset="0"/>
              <a:buChar char="•"/>
            </a:pPr>
            <a:r>
              <a:rPr lang="en-US" altLang="en-US" dirty="0">
                <a:solidFill>
                  <a:schemeClr val="tx2">
                    <a:lumMod val="50000"/>
                  </a:schemeClr>
                </a:solidFill>
              </a:rPr>
              <a:t>Low Cost</a:t>
            </a:r>
          </a:p>
          <a:p>
            <a:endParaRPr lang="en-CA" dirty="0"/>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6" name="Picture 5"/>
          <p:cNvPicPr>
            <a:picLocks noChangeAspect="1"/>
          </p:cNvPicPr>
          <p:nvPr/>
        </p:nvPicPr>
        <p:blipFill>
          <a:blip r:embed="rId2"/>
          <a:stretch>
            <a:fillRect/>
          </a:stretch>
        </p:blipFill>
        <p:spPr>
          <a:xfrm>
            <a:off x="8296276" y="10261"/>
            <a:ext cx="2371725" cy="876300"/>
          </a:xfrm>
          <a:prstGeom prst="rect">
            <a:avLst/>
          </a:prstGeom>
        </p:spPr>
      </p:pic>
      <p:pic>
        <p:nvPicPr>
          <p:cNvPr id="7" name="Picture 6"/>
          <p:cNvPicPr>
            <a:picLocks noChangeAspect="1"/>
          </p:cNvPicPr>
          <p:nvPr/>
        </p:nvPicPr>
        <p:blipFill>
          <a:blip r:embed="rId3"/>
          <a:stretch>
            <a:fillRect/>
          </a:stretch>
        </p:blipFill>
        <p:spPr>
          <a:xfrm>
            <a:off x="3198276" y="3442997"/>
            <a:ext cx="6018244" cy="32657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66007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 	</a:t>
            </a:r>
          </a:p>
        </p:txBody>
      </p:sp>
      <p:sp>
        <p:nvSpPr>
          <p:cNvPr id="3" name="Content Placeholder 2"/>
          <p:cNvSpPr>
            <a:spLocks noGrp="1"/>
          </p:cNvSpPr>
          <p:nvPr>
            <p:ph idx="1"/>
          </p:nvPr>
        </p:nvSpPr>
        <p:spPr/>
        <p:txBody>
          <a:bodyPr/>
          <a:lstStyle/>
          <a:p>
            <a:pPr>
              <a:lnSpc>
                <a:spcPct val="75000"/>
              </a:lnSpc>
              <a:spcBef>
                <a:spcPct val="50000"/>
              </a:spcBef>
              <a:buNone/>
            </a:pPr>
            <a:r>
              <a:rPr lang="en-US" altLang="en-US" dirty="0">
                <a:solidFill>
                  <a:schemeClr val="tx2">
                    <a:lumMod val="50000"/>
                  </a:schemeClr>
                </a:solidFill>
              </a:rPr>
              <a:t>Return Air Canopy</a:t>
            </a:r>
          </a:p>
          <a:p>
            <a:pPr marL="0" indent="0">
              <a:buNone/>
            </a:pPr>
            <a:endParaRPr lang="en-CA" dirty="0"/>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6" name="Picture 5"/>
          <p:cNvPicPr>
            <a:picLocks noChangeAspect="1"/>
          </p:cNvPicPr>
          <p:nvPr/>
        </p:nvPicPr>
        <p:blipFill>
          <a:blip r:embed="rId2"/>
          <a:stretch>
            <a:fillRect/>
          </a:stretch>
        </p:blipFill>
        <p:spPr>
          <a:xfrm>
            <a:off x="8296276" y="10261"/>
            <a:ext cx="2371725" cy="876300"/>
          </a:xfrm>
          <a:prstGeom prst="rect">
            <a:avLst/>
          </a:prstGeom>
        </p:spPr>
      </p:pic>
      <p:pic>
        <p:nvPicPr>
          <p:cNvPr id="7" name="Picture 6"/>
          <p:cNvPicPr>
            <a:picLocks noChangeAspect="1"/>
          </p:cNvPicPr>
          <p:nvPr/>
        </p:nvPicPr>
        <p:blipFill>
          <a:blip r:embed="rId3"/>
          <a:stretch>
            <a:fillRect/>
          </a:stretch>
        </p:blipFill>
        <p:spPr>
          <a:xfrm>
            <a:off x="1790331" y="2079359"/>
            <a:ext cx="8762259" cy="3966334"/>
          </a:xfrm>
          <a:prstGeom prst="rect">
            <a:avLst/>
          </a:prstGeom>
        </p:spPr>
      </p:pic>
    </p:spTree>
    <p:extLst>
      <p:ext uri="{BB962C8B-B14F-4D97-AF65-F5344CB8AC3E}">
        <p14:creationId xmlns:p14="http://schemas.microsoft.com/office/powerpoint/2010/main" val="3969759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2" name="Title 1"/>
          <p:cNvSpPr>
            <a:spLocks noGrp="1"/>
          </p:cNvSpPr>
          <p:nvPr>
            <p:ph type="title"/>
          </p:nvPr>
        </p:nvSpPr>
        <p:spPr/>
        <p:txBody>
          <a:bodyPr/>
          <a:lstStyle/>
          <a:p>
            <a:pPr eaLnBrk="1" hangingPunct="1"/>
            <a:r>
              <a:rPr lang="en-US" altLang="en-US" sz="2400" dirty="0">
                <a:latin typeface="Arial" panose="020B0604020202020204" pitchFamily="34" charset="0"/>
                <a:cs typeface="Arial" panose="020B0604020202020204" pitchFamily="34" charset="0"/>
              </a:rPr>
              <a:t>Noise Control</a:t>
            </a:r>
            <a:endParaRPr lang="en-CA" altLang="en-US" sz="24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defRPr/>
            </a:pPr>
            <a:r>
              <a:rPr lang="en-CA" sz="2000" dirty="0"/>
              <a:t>Main point: NR is equal or greater than ceiling tile</a:t>
            </a:r>
          </a:p>
          <a:p>
            <a:pPr>
              <a:defRPr/>
            </a:pPr>
            <a:endParaRPr lang="en-CA" sz="2000" dirty="0"/>
          </a:p>
          <a:p>
            <a:pPr>
              <a:defRPr/>
            </a:pPr>
            <a:endParaRPr lang="en-CA" sz="2000" dirty="0"/>
          </a:p>
          <a:p>
            <a:pPr>
              <a:defRPr/>
            </a:pPr>
            <a:endParaRPr lang="en-CA" sz="2000" dirty="0"/>
          </a:p>
          <a:p>
            <a:pPr>
              <a:defRPr/>
            </a:pPr>
            <a:endParaRPr lang="en-CA" sz="2000" dirty="0"/>
          </a:p>
          <a:p>
            <a:pPr>
              <a:defRPr/>
            </a:pPr>
            <a:endParaRPr lang="en-CA" sz="2000" dirty="0"/>
          </a:p>
          <a:p>
            <a:pPr>
              <a:defRPr/>
            </a:pPr>
            <a:endParaRPr lang="en-CA" sz="2000" i="1" dirty="0">
              <a:solidFill>
                <a:srgbClr val="FF0000"/>
              </a:solidFill>
            </a:endParaRPr>
          </a:p>
          <a:p>
            <a:pPr>
              <a:defRPr/>
            </a:pPr>
            <a:endParaRPr lang="en-CA" sz="2000" dirty="0"/>
          </a:p>
          <a:p>
            <a:pPr>
              <a:defRPr/>
            </a:pPr>
            <a:endParaRPr lang="en-CA" sz="2000" dirty="0"/>
          </a:p>
        </p:txBody>
      </p:sp>
      <p:sp>
        <p:nvSpPr>
          <p:cNvPr id="89091" name="Text Placeholder 3"/>
          <p:cNvSpPr>
            <a:spLocks noGrp="1"/>
          </p:cNvSpPr>
          <p:nvPr>
            <p:ph type="body" sz="quarter" idx="13"/>
          </p:nvPr>
        </p:nvSpPr>
        <p:spPr/>
        <p:txBody>
          <a:bodyPr>
            <a:normAutofit/>
          </a:bodyPr>
          <a:lstStyle/>
          <a:p>
            <a:pPr eaLnBrk="1" hangingPunct="1"/>
            <a:r>
              <a:rPr lang="en-CA" altLang="en-US" dirty="0">
                <a:latin typeface="Arial" panose="020B0604020202020204" pitchFamily="34" charset="0"/>
                <a:cs typeface="Arial" panose="020B0604020202020204" pitchFamily="34" charset="0"/>
              </a:rPr>
              <a:t>Product Categories</a:t>
            </a:r>
          </a:p>
        </p:txBody>
      </p:sp>
      <p:pic>
        <p:nvPicPr>
          <p:cNvPr id="6" name="Picture 5"/>
          <p:cNvPicPr>
            <a:picLocks noChangeAspect="1"/>
          </p:cNvPicPr>
          <p:nvPr/>
        </p:nvPicPr>
        <p:blipFill>
          <a:blip r:embed="rId3"/>
          <a:stretch>
            <a:fillRect/>
          </a:stretch>
        </p:blipFill>
        <p:spPr>
          <a:xfrm>
            <a:off x="1906760" y="2163797"/>
            <a:ext cx="8651876" cy="4142792"/>
          </a:xfrm>
          <a:prstGeom prst="rect">
            <a:avLst/>
          </a:prstGeom>
        </p:spPr>
      </p:pic>
      <p:sp>
        <p:nvSpPr>
          <p:cNvPr id="2" name="Right Arrow 1"/>
          <p:cNvSpPr/>
          <p:nvPr/>
        </p:nvSpPr>
        <p:spPr>
          <a:xfrm>
            <a:off x="1800225" y="5037994"/>
            <a:ext cx="673344" cy="3341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44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 	</a:t>
            </a:r>
          </a:p>
        </p:txBody>
      </p:sp>
      <p:sp>
        <p:nvSpPr>
          <p:cNvPr id="3" name="Content Placeholder 2"/>
          <p:cNvSpPr>
            <a:spLocks noGrp="1"/>
          </p:cNvSpPr>
          <p:nvPr>
            <p:ph idx="1"/>
          </p:nvPr>
        </p:nvSpPr>
        <p:spPr/>
        <p:txBody>
          <a:bodyPr/>
          <a:lstStyle/>
          <a:p>
            <a:pPr marL="0" indent="0">
              <a:buNone/>
              <a:defRPr/>
            </a:pPr>
            <a:r>
              <a:rPr lang="en-US" altLang="en-US" dirty="0">
                <a:latin typeface="Arial" charset="0"/>
                <a:ea typeface="ＭＳ Ｐゴシック" pitchFamily="34" charset="-128"/>
                <a:cs typeface="Arial" charset="0"/>
              </a:rPr>
              <a:t>Custom Silencers</a:t>
            </a:r>
          </a:p>
          <a:p>
            <a:pPr lvl="1">
              <a:buFont typeface="Arial" panose="020B0604020202020204" pitchFamily="34" charset="0"/>
              <a:buChar char="•"/>
              <a:defRPr/>
            </a:pPr>
            <a:r>
              <a:rPr lang="en-US" altLang="en-US" sz="2300" dirty="0">
                <a:solidFill>
                  <a:schemeClr val="tx2">
                    <a:lumMod val="50000"/>
                  </a:schemeClr>
                </a:solidFill>
                <a:latin typeface="Arial" charset="0"/>
                <a:ea typeface="ＭＳ Ｐゴシック" pitchFamily="34" charset="-128"/>
                <a:cs typeface="Arial" charset="0"/>
              </a:rPr>
              <a:t>Outlets of fans or AHU</a:t>
            </a:r>
          </a:p>
          <a:p>
            <a:pPr lvl="1">
              <a:buFont typeface="Arial" panose="020B0604020202020204" pitchFamily="34" charset="0"/>
              <a:buChar char="•"/>
              <a:defRPr/>
            </a:pPr>
            <a:r>
              <a:rPr lang="en-US" altLang="en-US" sz="2300" dirty="0">
                <a:solidFill>
                  <a:schemeClr val="tx2">
                    <a:lumMod val="50000"/>
                  </a:schemeClr>
                </a:solidFill>
                <a:latin typeface="Arial" charset="0"/>
                <a:ea typeface="ＭＳ Ｐゴシック" pitchFamily="34" charset="-128"/>
                <a:cs typeface="Arial" charset="0"/>
              </a:rPr>
              <a:t>Unique duct configurations</a:t>
            </a:r>
          </a:p>
          <a:p>
            <a:pPr lvl="1">
              <a:buFont typeface="Arial" panose="020B0604020202020204" pitchFamily="34" charset="0"/>
              <a:buChar char="•"/>
              <a:defRPr/>
            </a:pPr>
            <a:r>
              <a:rPr lang="en-US" altLang="en-US" sz="2300" dirty="0">
                <a:solidFill>
                  <a:schemeClr val="tx2">
                    <a:lumMod val="50000"/>
                  </a:schemeClr>
                </a:solidFill>
                <a:latin typeface="Arial" charset="0"/>
                <a:ea typeface="ＭＳ Ｐゴシック" pitchFamily="34" charset="-128"/>
                <a:cs typeface="Arial" charset="0"/>
              </a:rPr>
              <a:t>Extremely high insertion </a:t>
            </a:r>
            <a:r>
              <a:rPr lang="en-US" altLang="en-US" dirty="0">
                <a:solidFill>
                  <a:schemeClr val="tx2">
                    <a:lumMod val="50000"/>
                  </a:schemeClr>
                </a:solidFill>
                <a:latin typeface="Arial" charset="0"/>
                <a:ea typeface="ＭＳ Ｐゴシック" pitchFamily="34" charset="-128"/>
                <a:cs typeface="Arial" charset="0"/>
              </a:rPr>
              <a:t>loss requirements</a:t>
            </a:r>
          </a:p>
          <a:p>
            <a:endParaRPr lang="en-CA" dirty="0"/>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6" name="Picture 5"/>
          <p:cNvPicPr>
            <a:picLocks noChangeAspect="1"/>
          </p:cNvPicPr>
          <p:nvPr/>
        </p:nvPicPr>
        <p:blipFill>
          <a:blip r:embed="rId2"/>
          <a:stretch>
            <a:fillRect/>
          </a:stretch>
        </p:blipFill>
        <p:spPr>
          <a:xfrm>
            <a:off x="8296276" y="10261"/>
            <a:ext cx="2371725" cy="876300"/>
          </a:xfrm>
          <a:prstGeom prst="rect">
            <a:avLst/>
          </a:prstGeom>
        </p:spPr>
      </p:pic>
      <p:pic>
        <p:nvPicPr>
          <p:cNvPr id="2050"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254" y="3432175"/>
            <a:ext cx="2929811"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064" y="3427413"/>
            <a:ext cx="348615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76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0"/>
                                        </p:tgtEl>
                                      </p:cBhvr>
                                    </p:animEffect>
                                    <p:set>
                                      <p:cBhvr>
                                        <p:cTn id="13" dur="1" fill="hold">
                                          <p:stCondLst>
                                            <p:cond delay="499"/>
                                          </p:stCondLst>
                                        </p:cTn>
                                        <p:tgtEl>
                                          <p:spTgt spid="205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3" name="Content Placeholder 2"/>
          <p:cNvSpPr>
            <a:spLocks noGrp="1"/>
          </p:cNvSpPr>
          <p:nvPr>
            <p:ph idx="1"/>
          </p:nvPr>
        </p:nvSpPr>
        <p:spPr/>
        <p:txBody>
          <a:bodyPr/>
          <a:lstStyle/>
          <a:p>
            <a:pPr marL="0" indent="0">
              <a:buNone/>
            </a:pPr>
            <a:r>
              <a:rPr lang="en-CA" sz="2800" dirty="0"/>
              <a:t>Acoustic Louvers</a:t>
            </a:r>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5"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3151" y="2600697"/>
            <a:ext cx="5206009" cy="390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1" y="2600696"/>
            <a:ext cx="5656211" cy="424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8296276" y="10261"/>
            <a:ext cx="2371725" cy="876300"/>
          </a:xfrm>
          <a:prstGeom prst="rect">
            <a:avLst/>
          </a:prstGeom>
        </p:spPr>
      </p:pic>
    </p:spTree>
    <p:extLst>
      <p:ext uri="{BB962C8B-B14F-4D97-AF65-F5344CB8AC3E}">
        <p14:creationId xmlns:p14="http://schemas.microsoft.com/office/powerpoint/2010/main" val="1787088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4" name="Text Placeholder 3"/>
          <p:cNvSpPr>
            <a:spLocks noGrp="1"/>
          </p:cNvSpPr>
          <p:nvPr>
            <p:ph type="body" sz="quarter" idx="13"/>
          </p:nvPr>
        </p:nvSpPr>
        <p:spPr/>
        <p:txBody>
          <a:bodyPr>
            <a:normAutofit/>
          </a:bodyPr>
          <a:lstStyle/>
          <a:p>
            <a:r>
              <a:rPr lang="en-CA" dirty="0"/>
              <a:t>Product Categories</a:t>
            </a:r>
          </a:p>
        </p:txBody>
      </p:sp>
      <p:sp>
        <p:nvSpPr>
          <p:cNvPr id="6" name="TextBox 5"/>
          <p:cNvSpPr txBox="1"/>
          <p:nvPr/>
        </p:nvSpPr>
        <p:spPr>
          <a:xfrm>
            <a:off x="1611043" y="1553164"/>
            <a:ext cx="4435433" cy="2215991"/>
          </a:xfrm>
          <a:prstGeom prst="rect">
            <a:avLst/>
          </a:prstGeom>
          <a:noFill/>
        </p:spPr>
        <p:txBody>
          <a:bodyPr wrap="square" rtlCol="0">
            <a:spAutoFit/>
          </a:bodyPr>
          <a:lstStyle/>
          <a:p>
            <a:pPr defTabSz="914400">
              <a:defRPr/>
            </a:pPr>
            <a:r>
              <a:rPr lang="en-US" sz="2400" kern="0" dirty="0">
                <a:solidFill>
                  <a:schemeClr val="bg2">
                    <a:lumMod val="25000"/>
                  </a:schemeClr>
                </a:solidFill>
                <a:latin typeface="+mn-lt"/>
              </a:rPr>
              <a:t>Blade  &amp; Airfoil Louver styles</a:t>
            </a:r>
          </a:p>
          <a:p>
            <a:pPr marL="742950" lvl="1" indent="-285750" defTabSz="914400">
              <a:buFont typeface="Arial" panose="020B0604020202020204" pitchFamily="34" charset="0"/>
              <a:buChar char="•"/>
              <a:defRPr/>
            </a:pPr>
            <a:r>
              <a:rPr lang="en-US" sz="2400" kern="0" dirty="0">
                <a:solidFill>
                  <a:schemeClr val="bg2">
                    <a:lumMod val="25000"/>
                  </a:schemeClr>
                </a:solidFill>
                <a:latin typeface="+mn-lt"/>
              </a:rPr>
              <a:t>6”, 8”, &amp; 12” depths</a:t>
            </a:r>
          </a:p>
          <a:p>
            <a:pPr marL="742950" lvl="1" indent="-285750" defTabSz="914400">
              <a:buFont typeface="Arial" panose="020B0604020202020204" pitchFamily="34" charset="0"/>
              <a:buChar char="•"/>
              <a:defRPr/>
            </a:pPr>
            <a:r>
              <a:rPr lang="en-US" sz="2400" kern="0" dirty="0">
                <a:solidFill>
                  <a:schemeClr val="bg2">
                    <a:lumMod val="25000"/>
                  </a:schemeClr>
                </a:solidFill>
                <a:latin typeface="+mn-lt"/>
              </a:rPr>
              <a:t>Aluminum, stainless &amp; galvanneal</a:t>
            </a:r>
          </a:p>
          <a:p>
            <a:pPr marL="742950" lvl="1" indent="-285750" defTabSz="914400">
              <a:buFont typeface="Arial" panose="020B0604020202020204" pitchFamily="34" charset="0"/>
              <a:buChar char="•"/>
              <a:defRPr/>
            </a:pPr>
            <a:r>
              <a:rPr lang="en-US" sz="2400" kern="0" dirty="0">
                <a:solidFill>
                  <a:schemeClr val="bg2">
                    <a:lumMod val="25000"/>
                  </a:schemeClr>
                </a:solidFill>
                <a:latin typeface="+mn-lt"/>
              </a:rPr>
              <a:t>7 durable finishes</a:t>
            </a:r>
          </a:p>
          <a:p>
            <a:endParaRPr lang="en-CA" dirty="0"/>
          </a:p>
        </p:txBody>
      </p:sp>
      <p:pic>
        <p:nvPicPr>
          <p:cNvPr id="7" name="Picture 10" descr="G:\3D-Render_Library\3DP_3D_Products\Images\hi-rez\Louvers\QAF1245\QAF1245_cutaway.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0144" y="3740189"/>
            <a:ext cx="34893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3D-Render_Library\3DP_3D_Products\Images\hi-rez\Louvers\QA845\QA845_cutawayBlack.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4806" y="3512630"/>
            <a:ext cx="4070350"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8296276" y="10261"/>
            <a:ext cx="2371725" cy="876300"/>
          </a:xfrm>
          <a:prstGeom prst="rect">
            <a:avLst/>
          </a:prstGeom>
        </p:spPr>
      </p:pic>
      <p:pic>
        <p:nvPicPr>
          <p:cNvPr id="5" name="Picture 4"/>
          <p:cNvPicPr>
            <a:picLocks noChangeAspect="1"/>
          </p:cNvPicPr>
          <p:nvPr/>
        </p:nvPicPr>
        <p:blipFill>
          <a:blip r:embed="rId5"/>
          <a:stretch>
            <a:fillRect/>
          </a:stretch>
        </p:blipFill>
        <p:spPr>
          <a:xfrm>
            <a:off x="5805731" y="1553164"/>
            <a:ext cx="4697677" cy="5089791"/>
          </a:xfrm>
          <a:prstGeom prst="rect">
            <a:avLst/>
          </a:prstGeom>
        </p:spPr>
      </p:pic>
    </p:spTree>
    <p:extLst>
      <p:ext uri="{BB962C8B-B14F-4D97-AF65-F5344CB8AC3E}">
        <p14:creationId xmlns:p14="http://schemas.microsoft.com/office/powerpoint/2010/main" val="3319234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3" name="Content Placeholder 2"/>
          <p:cNvSpPr>
            <a:spLocks noGrp="1"/>
          </p:cNvSpPr>
          <p:nvPr>
            <p:ph idx="1"/>
          </p:nvPr>
        </p:nvSpPr>
        <p:spPr/>
        <p:txBody>
          <a:bodyPr/>
          <a:lstStyle/>
          <a:p>
            <a:pPr marL="0" indent="0">
              <a:buNone/>
            </a:pPr>
            <a:r>
              <a:rPr lang="en-CA" dirty="0"/>
              <a:t>Acoustic Panels</a:t>
            </a:r>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12290" name="Picture 2" descr="\\wpgmrkt02\Global_Resources\3D-Render_Library\3DP_3D_Products\Images\hi-rez\Section_M_Noise_Control\illustrations\Complete_System\noise_control_complete_system_v040_comp.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1835" y="2839980"/>
            <a:ext cx="8488965" cy="35370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77419" y="3450567"/>
            <a:ext cx="258792" cy="2355011"/>
          </a:xfrm>
          <a:prstGeom prst="rect">
            <a:avLst/>
          </a:prstGeom>
          <a:noFill/>
          <a:ln w="38100">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7" name="Picture 6"/>
          <p:cNvPicPr>
            <a:picLocks noChangeAspect="1"/>
          </p:cNvPicPr>
          <p:nvPr/>
        </p:nvPicPr>
        <p:blipFill>
          <a:blip r:embed="rId4"/>
          <a:stretch>
            <a:fillRect/>
          </a:stretch>
        </p:blipFill>
        <p:spPr>
          <a:xfrm>
            <a:off x="8296276" y="10261"/>
            <a:ext cx="2371725" cy="876300"/>
          </a:xfrm>
          <a:prstGeom prst="rect">
            <a:avLst/>
          </a:prstGeom>
        </p:spPr>
      </p:pic>
    </p:spTree>
    <p:extLst>
      <p:ext uri="{BB962C8B-B14F-4D97-AF65-F5344CB8AC3E}">
        <p14:creationId xmlns:p14="http://schemas.microsoft.com/office/powerpoint/2010/main" val="1969404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3" name="Content Placeholder 2"/>
          <p:cNvSpPr>
            <a:spLocks noGrp="1"/>
          </p:cNvSpPr>
          <p:nvPr>
            <p:ph idx="1"/>
          </p:nvPr>
        </p:nvSpPr>
        <p:spPr/>
        <p:txBody>
          <a:bodyPr/>
          <a:lstStyle/>
          <a:p>
            <a:pPr marL="0" indent="0">
              <a:buNone/>
            </a:pPr>
            <a:r>
              <a:rPr lang="en-US" dirty="0"/>
              <a:t>Acoustic Panels</a:t>
            </a:r>
            <a:endParaRPr lang="en-US" dirty="0">
              <a:solidFill>
                <a:schemeClr val="bg2">
                  <a:lumMod val="25000"/>
                </a:schemeClr>
              </a:solidFill>
            </a:endParaRPr>
          </a:p>
          <a:p>
            <a:pPr marL="0" indent="0">
              <a:buNone/>
            </a:pPr>
            <a:endParaRPr lang="en-US" dirty="0">
              <a:solidFill>
                <a:schemeClr val="bg2">
                  <a:lumMod val="25000"/>
                </a:schemeClr>
              </a:solidFill>
            </a:endParaRPr>
          </a:p>
          <a:p>
            <a:pPr marL="0" indent="0">
              <a:buNone/>
            </a:pPr>
            <a:endParaRPr lang="en-US" dirty="0">
              <a:solidFill>
                <a:schemeClr val="bg2">
                  <a:lumMod val="25000"/>
                </a:schemeClr>
              </a:solidFill>
            </a:endParaRPr>
          </a:p>
          <a:p>
            <a:pPr marL="0" indent="0">
              <a:buNone/>
            </a:pPr>
            <a:endParaRPr lang="en-US" dirty="0">
              <a:solidFill>
                <a:schemeClr val="bg2">
                  <a:lumMod val="25000"/>
                </a:schemeClr>
              </a:solidFill>
            </a:endParaRPr>
          </a:p>
          <a:p>
            <a:pPr marL="0" indent="0">
              <a:buNone/>
            </a:pPr>
            <a:endParaRPr lang="en-US" dirty="0">
              <a:solidFill>
                <a:schemeClr val="bg2">
                  <a:lumMod val="25000"/>
                </a:schemeClr>
              </a:solidFill>
            </a:endParaRPr>
          </a:p>
          <a:p>
            <a:pPr marL="0" indent="0">
              <a:buNone/>
            </a:pPr>
            <a:endParaRPr lang="en-US" dirty="0">
              <a:solidFill>
                <a:schemeClr val="bg2">
                  <a:lumMod val="25000"/>
                </a:schemeClr>
              </a:solidFill>
            </a:endParaRPr>
          </a:p>
          <a:p>
            <a:pPr marL="285750" indent="-285750">
              <a:buFont typeface="Arial" panose="020B0604020202020204" pitchFamily="34" charset="0"/>
              <a:buChar char="•"/>
            </a:pPr>
            <a:r>
              <a:rPr lang="en-US" altLang="en-US" sz="2300" dirty="0">
                <a:latin typeface="Arial" pitchFamily="34" charset="0"/>
                <a:ea typeface="ＭＳ Ｐゴシック" pitchFamily="34" charset="-128"/>
                <a:cs typeface="Arial" pitchFamily="34" charset="0"/>
              </a:rPr>
              <a:t>Solid metal outer casing, fiberglass acoustic media with a perforated or solid inner liner</a:t>
            </a:r>
          </a:p>
          <a:p>
            <a:pPr marL="285750" indent="-285750">
              <a:buFont typeface="Arial" panose="020B0604020202020204" pitchFamily="34" charset="0"/>
              <a:buChar char="•"/>
            </a:pPr>
            <a:r>
              <a:rPr lang="en-US" altLang="en-US" sz="2300" dirty="0">
                <a:latin typeface="Arial" pitchFamily="34" charset="0"/>
                <a:ea typeface="ＭＳ Ｐゴシック" pitchFamily="34" charset="-128"/>
                <a:cs typeface="Arial" pitchFamily="34" charset="0"/>
              </a:rPr>
              <a:t>Provides transmission loss (STC) &amp; sound absorption (NRC) for various applications</a:t>
            </a:r>
          </a:p>
          <a:p>
            <a:endParaRPr lang="en-CA" dirty="0"/>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01875" y="1504593"/>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35676" y="1353781"/>
            <a:ext cx="393382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8296276" y="10261"/>
            <a:ext cx="2371725" cy="876300"/>
          </a:xfrm>
          <a:prstGeom prst="rect">
            <a:avLst/>
          </a:prstGeom>
        </p:spPr>
      </p:pic>
    </p:spTree>
    <p:extLst>
      <p:ext uri="{BB962C8B-B14F-4D97-AF65-F5344CB8AC3E}">
        <p14:creationId xmlns:p14="http://schemas.microsoft.com/office/powerpoint/2010/main" val="211905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a:t>Sound Laboratory – 5 minutes </a:t>
            </a:r>
          </a:p>
          <a:p>
            <a:r>
              <a:rPr lang="en-CA" dirty="0"/>
              <a:t>Product Overview – 15 minutes</a:t>
            </a:r>
          </a:p>
          <a:p>
            <a:r>
              <a:rPr lang="en-CA" dirty="0"/>
              <a:t>Acoustic Analysis – 10 minutes</a:t>
            </a:r>
          </a:p>
          <a:p>
            <a:r>
              <a:rPr lang="en-CA" dirty="0"/>
              <a:t>Noise Control Solutions – 10 minutes</a:t>
            </a:r>
          </a:p>
        </p:txBody>
      </p:sp>
      <p:sp>
        <p:nvSpPr>
          <p:cNvPr id="2" name="Title 1"/>
          <p:cNvSpPr>
            <a:spLocks noGrp="1"/>
          </p:cNvSpPr>
          <p:nvPr>
            <p:ph type="title"/>
          </p:nvPr>
        </p:nvSpPr>
        <p:spPr/>
        <p:txBody>
          <a:bodyPr>
            <a:normAutofit fontScale="90000"/>
          </a:bodyPr>
          <a:lstStyle/>
          <a:p>
            <a:r>
              <a:rPr lang="en-US" altLang="en-US" dirty="0">
                <a:latin typeface="Arial" panose="020B0604020202020204" pitchFamily="34" charset="0"/>
                <a:cs typeface="Arial" panose="020B0604020202020204" pitchFamily="34" charset="0"/>
              </a:rPr>
              <a:t>Noise Control</a:t>
            </a:r>
            <a:endParaRPr lang="en-CA" dirty="0"/>
          </a:p>
        </p:txBody>
      </p:sp>
      <p:sp>
        <p:nvSpPr>
          <p:cNvPr id="4" name="Text Placeholder 3"/>
          <p:cNvSpPr>
            <a:spLocks noGrp="1"/>
          </p:cNvSpPr>
          <p:nvPr>
            <p:ph type="body" sz="quarter" idx="10"/>
          </p:nvPr>
        </p:nvSpPr>
        <p:spPr/>
        <p:txBody>
          <a:bodyPr>
            <a:normAutofit fontScale="92500" lnSpcReduction="10000"/>
          </a:bodyPr>
          <a:lstStyle/>
          <a:p>
            <a:r>
              <a:rPr lang="en-CA" dirty="0">
                <a:solidFill>
                  <a:schemeClr val="tx1"/>
                </a:solidFill>
              </a:rPr>
              <a:t>Agenda</a:t>
            </a:r>
          </a:p>
        </p:txBody>
      </p:sp>
      <p:pic>
        <p:nvPicPr>
          <p:cNvPr id="1026" name="Picture 2" descr="G:\3D-Render_Library\3DP_3D_Products\Images\hi-rez\Section_M_Noise_Control\collections\Cover Collection\cover_collection_N_wide_v415comp.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39402" y="3953691"/>
            <a:ext cx="3928598" cy="3928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3713182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3" name="Content Placeholder 2"/>
          <p:cNvSpPr>
            <a:spLocks noGrp="1"/>
          </p:cNvSpPr>
          <p:nvPr>
            <p:ph idx="1"/>
          </p:nvPr>
        </p:nvSpPr>
        <p:spPr/>
        <p:txBody>
          <a:bodyPr/>
          <a:lstStyle/>
          <a:p>
            <a:pPr marL="0" indent="0">
              <a:buNone/>
              <a:defRPr/>
            </a:pPr>
            <a:r>
              <a:rPr lang="en-US" dirty="0">
                <a:solidFill>
                  <a:schemeClr val="bg2">
                    <a:lumMod val="25000"/>
                  </a:schemeClr>
                </a:solidFill>
                <a:latin typeface="Arial" charset="0"/>
                <a:ea typeface="ＭＳ Ｐゴシック" pitchFamily="34" charset="-128"/>
                <a:cs typeface="Arial" charset="0"/>
              </a:rPr>
              <a:t>Models:</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2” thickness</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4” thickness</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6” thickness</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Custom available</a:t>
            </a:r>
          </a:p>
          <a:p>
            <a:pPr marL="57150" indent="0">
              <a:buNone/>
              <a:defRPr/>
            </a:pPr>
            <a:r>
              <a:rPr lang="en-US" dirty="0">
                <a:solidFill>
                  <a:schemeClr val="bg2">
                    <a:lumMod val="25000"/>
                  </a:schemeClr>
                </a:solidFill>
                <a:latin typeface="Arial" charset="0"/>
                <a:ea typeface="ＭＳ Ｐゴシック" pitchFamily="34" charset="-128"/>
                <a:cs typeface="Arial" charset="0"/>
              </a:rPr>
              <a:t>Construction:</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Tongue &amp; groove, H-Channel</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22Ga, 18Ga, &amp; 16Ga </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Galvanized steel, Aluminum, 304SS, 316SS, &amp; </a:t>
            </a:r>
            <a:r>
              <a:rPr lang="en-US" dirty="0" err="1">
                <a:solidFill>
                  <a:schemeClr val="bg2">
                    <a:lumMod val="25000"/>
                  </a:schemeClr>
                </a:solidFill>
                <a:latin typeface="Arial" charset="0"/>
                <a:ea typeface="ＭＳ Ｐゴシック" pitchFamily="34" charset="-128"/>
                <a:cs typeface="Arial" charset="0"/>
              </a:rPr>
              <a:t>Galvanneal</a:t>
            </a:r>
            <a:r>
              <a:rPr lang="en-US" dirty="0">
                <a:solidFill>
                  <a:schemeClr val="bg2">
                    <a:lumMod val="25000"/>
                  </a:schemeClr>
                </a:solidFill>
                <a:latin typeface="Arial" charset="0"/>
                <a:ea typeface="ＭＳ Ｐゴシック" pitchFamily="34" charset="-128"/>
                <a:cs typeface="Arial" charset="0"/>
              </a:rPr>
              <a:t> painted</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Fiberglass acoustic media with various liners</a:t>
            </a:r>
          </a:p>
          <a:p>
            <a:endParaRPr lang="en-CA" dirty="0"/>
          </a:p>
        </p:txBody>
      </p:sp>
      <p:sp>
        <p:nvSpPr>
          <p:cNvPr id="4" name="Text Placeholder 3"/>
          <p:cNvSpPr>
            <a:spLocks noGrp="1"/>
          </p:cNvSpPr>
          <p:nvPr>
            <p:ph type="body" sz="quarter" idx="13"/>
          </p:nvPr>
        </p:nvSpPr>
        <p:spPr/>
        <p:txBody>
          <a:bodyPr>
            <a:normAutofit/>
          </a:bodyPr>
          <a:lstStyle/>
          <a:p>
            <a:r>
              <a:rPr lang="en-CA" dirty="0"/>
              <a:t>Acoustic Panels</a:t>
            </a:r>
          </a:p>
        </p:txBody>
      </p:sp>
      <p:pic>
        <p:nvPicPr>
          <p:cNvPr id="6" name="Picture 6" descr="G:\3D-Render_Library\3DP_3D_Products\Images\hi-rez\Section_M_Noise_Control\Acoustic_Panels\AcousticPanel_Interlock_v204.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46649" y="922705"/>
            <a:ext cx="6262573" cy="438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194850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3" name="Content Placeholder 2"/>
          <p:cNvSpPr>
            <a:spLocks noGrp="1"/>
          </p:cNvSpPr>
          <p:nvPr>
            <p:ph idx="1"/>
          </p:nvPr>
        </p:nvSpPr>
        <p:spPr/>
        <p:txBody>
          <a:bodyPr/>
          <a:lstStyle/>
          <a:p>
            <a:pPr marL="228600" indent="0">
              <a:buNone/>
              <a:defRPr/>
            </a:pPr>
            <a:r>
              <a:rPr lang="en-US" sz="2800" dirty="0">
                <a:solidFill>
                  <a:schemeClr val="bg2">
                    <a:lumMod val="25000"/>
                  </a:schemeClr>
                </a:solidFill>
                <a:latin typeface="Arial" charset="0"/>
                <a:ea typeface="ＭＳ Ｐゴシック" pitchFamily="34" charset="-128"/>
                <a:cs typeface="Arial" charset="0"/>
              </a:rPr>
              <a:t>Additional features:</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Rigid fiber media</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Mineral wool media</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Polymer film liner</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Fiber glass cloth </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Painted finish</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Heavy gauges 14Ga, 12Ga, 10Ga</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Access doors with wire glass view ports</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Removable panels</a:t>
            </a:r>
          </a:p>
          <a:p>
            <a:pPr lvl="1">
              <a:buFont typeface="Arial" pitchFamily="34" charset="0"/>
              <a:buChar char="•"/>
              <a:defRPr/>
            </a:pPr>
            <a:r>
              <a:rPr lang="en-US" dirty="0">
                <a:solidFill>
                  <a:schemeClr val="bg2">
                    <a:lumMod val="25000"/>
                  </a:schemeClr>
                </a:solidFill>
                <a:latin typeface="Arial" charset="0"/>
                <a:ea typeface="ＭＳ Ｐゴシック" pitchFamily="34" charset="-128"/>
                <a:cs typeface="Arial" charset="0"/>
              </a:rPr>
              <a:t>Customized windows</a:t>
            </a:r>
          </a:p>
          <a:p>
            <a:pPr lvl="1">
              <a:buFont typeface="Arial" pitchFamily="34" charset="0"/>
              <a:buChar char="•"/>
              <a:defRPr/>
            </a:pPr>
            <a:r>
              <a:rPr lang="en-US" dirty="0">
                <a:solidFill>
                  <a:schemeClr val="accent6"/>
                </a:solidFill>
                <a:latin typeface="Arial" charset="0"/>
                <a:ea typeface="ＭＳ Ｐゴシック" pitchFamily="34" charset="-128"/>
                <a:cs typeface="Arial" charset="0"/>
              </a:rPr>
              <a:t>Integration with silencers &amp; louvers</a:t>
            </a:r>
          </a:p>
          <a:p>
            <a:endParaRPr lang="en-CA" dirty="0"/>
          </a:p>
        </p:txBody>
      </p:sp>
      <p:sp>
        <p:nvSpPr>
          <p:cNvPr id="4" name="Text Placeholder 3"/>
          <p:cNvSpPr>
            <a:spLocks noGrp="1"/>
          </p:cNvSpPr>
          <p:nvPr>
            <p:ph type="body" sz="quarter" idx="13"/>
          </p:nvPr>
        </p:nvSpPr>
        <p:spPr/>
        <p:txBody>
          <a:bodyPr>
            <a:normAutofit/>
          </a:bodyPr>
          <a:lstStyle/>
          <a:p>
            <a:r>
              <a:rPr lang="en-CA" dirty="0"/>
              <a:t>Product Overview</a:t>
            </a:r>
          </a:p>
        </p:txBody>
      </p:sp>
      <p:pic>
        <p:nvPicPr>
          <p:cNvPr id="5"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8158" y="1151906"/>
            <a:ext cx="4649849" cy="34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8296276" y="10261"/>
            <a:ext cx="2371725" cy="876300"/>
          </a:xfrm>
          <a:prstGeom prst="rect">
            <a:avLst/>
          </a:prstGeom>
        </p:spPr>
      </p:pic>
    </p:spTree>
    <p:extLst>
      <p:ext uri="{BB962C8B-B14F-4D97-AF65-F5344CB8AC3E}">
        <p14:creationId xmlns:p14="http://schemas.microsoft.com/office/powerpoint/2010/main" val="2724834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3" name="Content Placeholder 2"/>
          <p:cNvSpPr>
            <a:spLocks noGrp="1"/>
          </p:cNvSpPr>
          <p:nvPr>
            <p:ph idx="1"/>
          </p:nvPr>
        </p:nvSpPr>
        <p:spPr/>
        <p:txBody>
          <a:bodyPr/>
          <a:lstStyle/>
          <a:p>
            <a:pPr lvl="1">
              <a:buFont typeface="Arial" pitchFamily="34" charset="0"/>
              <a:buChar char="•"/>
            </a:pPr>
            <a:r>
              <a:rPr lang="en-US" altLang="en-US" dirty="0">
                <a:solidFill>
                  <a:schemeClr val="tx2">
                    <a:lumMod val="50000"/>
                  </a:schemeClr>
                </a:solidFill>
                <a:latin typeface="Arial" pitchFamily="34" charset="0"/>
                <a:ea typeface="ＭＳ Ｐゴシック" pitchFamily="34" charset="-128"/>
                <a:cs typeface="Arial" pitchFamily="34" charset="0"/>
              </a:rPr>
              <a:t>Enclosures shipped knocked down for field assembly</a:t>
            </a:r>
          </a:p>
          <a:p>
            <a:pPr lvl="1">
              <a:buFont typeface="Arial" pitchFamily="34" charset="0"/>
              <a:buChar char="•"/>
            </a:pPr>
            <a:r>
              <a:rPr lang="en-US" altLang="en-US" dirty="0">
                <a:solidFill>
                  <a:schemeClr val="tx2">
                    <a:lumMod val="50000"/>
                  </a:schemeClr>
                </a:solidFill>
                <a:latin typeface="Arial" pitchFamily="34" charset="0"/>
                <a:ea typeface="ＭＳ Ｐゴシック" pitchFamily="34" charset="-128"/>
                <a:cs typeface="Arial" pitchFamily="34" charset="0"/>
              </a:rPr>
              <a:t>Complete with:</a:t>
            </a:r>
          </a:p>
          <a:p>
            <a:pPr lvl="2"/>
            <a:r>
              <a:rPr lang="en-US" altLang="en-US" dirty="0">
                <a:solidFill>
                  <a:schemeClr val="tx2">
                    <a:lumMod val="50000"/>
                  </a:schemeClr>
                </a:solidFill>
                <a:latin typeface="Arial" pitchFamily="34" charset="0"/>
                <a:ea typeface="ＭＳ Ｐゴシック" pitchFamily="34" charset="-128"/>
                <a:cs typeface="Arial" pitchFamily="34" charset="0"/>
              </a:rPr>
              <a:t>Trim</a:t>
            </a:r>
          </a:p>
          <a:p>
            <a:pPr lvl="2"/>
            <a:r>
              <a:rPr lang="en-US" altLang="en-US" dirty="0">
                <a:solidFill>
                  <a:schemeClr val="tx2">
                    <a:lumMod val="50000"/>
                  </a:schemeClr>
                </a:solidFill>
                <a:latin typeface="Arial" pitchFamily="34" charset="0"/>
                <a:ea typeface="ＭＳ Ｐゴシック" pitchFamily="34" charset="-128"/>
                <a:cs typeface="Arial" pitchFamily="34" charset="0"/>
              </a:rPr>
              <a:t>Mounting channels</a:t>
            </a:r>
          </a:p>
          <a:p>
            <a:pPr lvl="2"/>
            <a:r>
              <a:rPr lang="en-US" altLang="en-US" dirty="0">
                <a:solidFill>
                  <a:schemeClr val="tx2">
                    <a:lumMod val="50000"/>
                  </a:schemeClr>
                </a:solidFill>
                <a:latin typeface="Arial" pitchFamily="34" charset="0"/>
                <a:ea typeface="ＭＳ Ｐゴシック" pitchFamily="34" charset="-128"/>
                <a:cs typeface="Arial" pitchFamily="34" charset="0"/>
              </a:rPr>
              <a:t>Caulking</a:t>
            </a:r>
          </a:p>
          <a:p>
            <a:pPr lvl="2"/>
            <a:r>
              <a:rPr lang="en-US" altLang="en-US" dirty="0">
                <a:solidFill>
                  <a:schemeClr val="tx2">
                    <a:lumMod val="50000"/>
                  </a:schemeClr>
                </a:solidFill>
                <a:latin typeface="Arial" pitchFamily="34" charset="0"/>
                <a:ea typeface="ＭＳ Ｐゴシック" pitchFamily="34" charset="-128"/>
                <a:cs typeface="Arial" pitchFamily="34" charset="0"/>
              </a:rPr>
              <a:t>Hardware</a:t>
            </a:r>
          </a:p>
          <a:p>
            <a:pPr lvl="2"/>
            <a:r>
              <a:rPr lang="en-US" altLang="en-US" dirty="0">
                <a:solidFill>
                  <a:schemeClr val="tx2">
                    <a:lumMod val="50000"/>
                  </a:schemeClr>
                </a:solidFill>
                <a:latin typeface="Arial" pitchFamily="34" charset="0"/>
                <a:ea typeface="ＭＳ Ｐゴシック" pitchFamily="34" charset="-128"/>
                <a:cs typeface="Arial" pitchFamily="34" charset="0"/>
              </a:rPr>
              <a:t>Assembly drawings</a:t>
            </a:r>
          </a:p>
        </p:txBody>
      </p:sp>
      <p:sp>
        <p:nvSpPr>
          <p:cNvPr id="4" name="Text Placeholder 3"/>
          <p:cNvSpPr>
            <a:spLocks noGrp="1"/>
          </p:cNvSpPr>
          <p:nvPr>
            <p:ph type="body" sz="quarter" idx="13"/>
          </p:nvPr>
        </p:nvSpPr>
        <p:spPr/>
        <p:txBody>
          <a:bodyPr>
            <a:normAutofit/>
          </a:bodyPr>
          <a:lstStyle/>
          <a:p>
            <a:r>
              <a:rPr lang="en-CA" dirty="0"/>
              <a:t>Product Categories</a:t>
            </a:r>
          </a:p>
        </p:txBody>
      </p:sp>
      <p:pic>
        <p:nvPicPr>
          <p:cNvPr id="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48592" y="1713482"/>
            <a:ext cx="5421313"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1061271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Noise Control</a:t>
            </a:r>
            <a:endParaRPr lang="en-CA" dirty="0"/>
          </a:p>
        </p:txBody>
      </p:sp>
      <p:sp>
        <p:nvSpPr>
          <p:cNvPr id="8" name="Content Placeholder 2"/>
          <p:cNvSpPr>
            <a:spLocks noGrp="1"/>
          </p:cNvSpPr>
          <p:nvPr>
            <p:ph idx="1"/>
          </p:nvPr>
        </p:nvSpPr>
        <p:spPr/>
        <p:txBody>
          <a:bodyPr/>
          <a:lstStyle/>
          <a:p>
            <a:pPr marL="0" indent="0">
              <a:buNone/>
            </a:pPr>
            <a:r>
              <a:rPr lang="en-US" sz="2300" dirty="0"/>
              <a:t>AMP (Architectural Modular Panel):</a:t>
            </a:r>
          </a:p>
          <a:p>
            <a:pPr marL="0" indent="0">
              <a:buNone/>
            </a:pPr>
            <a:r>
              <a:rPr lang="en-US" sz="2300" dirty="0">
                <a:solidFill>
                  <a:schemeClr val="bg2">
                    <a:lumMod val="25000"/>
                  </a:schemeClr>
                </a:solidFill>
              </a:rPr>
              <a:t>- Tested Under ASTM-C423-17</a:t>
            </a:r>
          </a:p>
          <a:p>
            <a:pPr>
              <a:buFontTx/>
              <a:buChar char="-"/>
            </a:pPr>
            <a:r>
              <a:rPr lang="en-US" sz="2300" dirty="0">
                <a:solidFill>
                  <a:schemeClr val="bg2">
                    <a:lumMod val="25000"/>
                  </a:schemeClr>
                </a:solidFill>
              </a:rPr>
              <a:t>NRC- 0.95 (2” Thick)</a:t>
            </a:r>
          </a:p>
          <a:p>
            <a:pPr>
              <a:buFontTx/>
              <a:buChar char="-"/>
            </a:pPr>
            <a:r>
              <a:rPr lang="en-US" sz="2300" dirty="0">
                <a:solidFill>
                  <a:schemeClr val="bg2">
                    <a:lumMod val="25000"/>
                  </a:schemeClr>
                </a:solidFill>
              </a:rPr>
              <a:t>Powder Coated</a:t>
            </a:r>
          </a:p>
          <a:p>
            <a:pPr>
              <a:buFontTx/>
              <a:buChar char="-"/>
            </a:pPr>
            <a:r>
              <a:rPr lang="en-US" sz="2300" dirty="0">
                <a:solidFill>
                  <a:schemeClr val="bg2">
                    <a:lumMod val="25000"/>
                  </a:schemeClr>
                </a:solidFill>
              </a:rPr>
              <a:t>Improves speech intelligibility</a:t>
            </a:r>
          </a:p>
          <a:p>
            <a:pPr>
              <a:buFontTx/>
              <a:buChar char="-"/>
            </a:pPr>
            <a:r>
              <a:rPr lang="en-US" sz="2300" dirty="0">
                <a:solidFill>
                  <a:schemeClr val="bg2">
                    <a:lumMod val="25000"/>
                  </a:schemeClr>
                </a:solidFill>
              </a:rPr>
              <a:t>Ideal for Boardrooms/ Offices</a:t>
            </a:r>
          </a:p>
          <a:p>
            <a:pPr marL="0" indent="0">
              <a:buNone/>
            </a:pPr>
            <a:endParaRPr lang="en-US" dirty="0">
              <a:solidFill>
                <a:schemeClr val="bg2">
                  <a:lumMod val="25000"/>
                </a:schemeClr>
              </a:solidFill>
            </a:endParaRPr>
          </a:p>
          <a:p>
            <a:pPr marL="0" indent="0">
              <a:buNone/>
            </a:pPr>
            <a:endParaRPr lang="en-US" dirty="0">
              <a:solidFill>
                <a:schemeClr val="bg2">
                  <a:lumMod val="25000"/>
                </a:schemeClr>
              </a:solidFill>
            </a:endParaRPr>
          </a:p>
          <a:p>
            <a:pPr marL="0" indent="0">
              <a:buNone/>
            </a:pPr>
            <a:endParaRPr lang="en-US" dirty="0">
              <a:solidFill>
                <a:schemeClr val="bg2">
                  <a:lumMod val="25000"/>
                </a:schemeClr>
              </a:solidFill>
            </a:endParaRPr>
          </a:p>
          <a:p>
            <a:pPr marL="0" indent="0">
              <a:buNone/>
            </a:pPr>
            <a:endParaRPr lang="en-US" dirty="0">
              <a:solidFill>
                <a:schemeClr val="bg2">
                  <a:lumMod val="25000"/>
                </a:schemeClr>
              </a:solidFill>
            </a:endParaRPr>
          </a:p>
          <a:p>
            <a:endParaRPr lang="en-CA" dirty="0"/>
          </a:p>
        </p:txBody>
      </p:sp>
      <p:sp>
        <p:nvSpPr>
          <p:cNvPr id="5" name="Text Placeholder 4"/>
          <p:cNvSpPr>
            <a:spLocks noGrp="1"/>
          </p:cNvSpPr>
          <p:nvPr>
            <p:ph type="body" sz="quarter" idx="13"/>
          </p:nvPr>
        </p:nvSpPr>
        <p:spPr/>
        <p:txBody>
          <a:bodyPr>
            <a:normAutofit/>
          </a:bodyPr>
          <a:lstStyle/>
          <a:p>
            <a:r>
              <a:rPr lang="en-CA" dirty="0"/>
              <a:t>Acoustic Panels</a:t>
            </a:r>
          </a:p>
        </p:txBody>
      </p:sp>
      <p:pic>
        <p:nvPicPr>
          <p:cNvPr id="9" name="Picture 8"/>
          <p:cNvPicPr>
            <a:picLocks noChangeAspect="1"/>
          </p:cNvPicPr>
          <p:nvPr/>
        </p:nvPicPr>
        <p:blipFill>
          <a:blip r:embed="rId3"/>
          <a:stretch>
            <a:fillRect/>
          </a:stretch>
        </p:blipFill>
        <p:spPr>
          <a:xfrm>
            <a:off x="6370320" y="1447800"/>
            <a:ext cx="4297680" cy="5410200"/>
          </a:xfrm>
          <a:prstGeom prst="rect">
            <a:avLst/>
          </a:prstGeom>
          <a:effectLst>
            <a:outerShdw blurRad="50800" dist="38100" dir="10800000" algn="r" rotWithShape="0">
              <a:prstClr val="black">
                <a:alpha val="40000"/>
              </a:prstClr>
            </a:outerShdw>
          </a:effectLst>
        </p:spPr>
      </p:pic>
      <p:pic>
        <p:nvPicPr>
          <p:cNvPr id="10" name="Picture 9"/>
          <p:cNvPicPr>
            <a:picLocks noChangeAspect="1"/>
          </p:cNvPicPr>
          <p:nvPr/>
        </p:nvPicPr>
        <p:blipFill>
          <a:blip r:embed="rId4"/>
          <a:stretch>
            <a:fillRect/>
          </a:stretch>
        </p:blipFill>
        <p:spPr>
          <a:xfrm>
            <a:off x="1524000" y="4507990"/>
            <a:ext cx="4686300" cy="2350010"/>
          </a:xfrm>
          <a:prstGeom prst="rect">
            <a:avLst/>
          </a:prstGeom>
          <a:effectLst>
            <a:innerShdw blurRad="114300">
              <a:prstClr val="black"/>
            </a:innerShdw>
          </a:effectLst>
        </p:spPr>
      </p:pic>
    </p:spTree>
    <p:extLst>
      <p:ext uri="{BB962C8B-B14F-4D97-AF65-F5344CB8AC3E}">
        <p14:creationId xmlns:p14="http://schemas.microsoft.com/office/powerpoint/2010/main" val="2716941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Acoustic Analysis</a:t>
            </a:r>
          </a:p>
        </p:txBody>
      </p:sp>
    </p:spTree>
    <p:extLst>
      <p:ext uri="{BB962C8B-B14F-4D97-AF65-F5344CB8AC3E}">
        <p14:creationId xmlns:p14="http://schemas.microsoft.com/office/powerpoint/2010/main" val="2974509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Noise Control</a:t>
            </a:r>
          </a:p>
        </p:txBody>
      </p:sp>
      <p:sp>
        <p:nvSpPr>
          <p:cNvPr id="10" name="Content Placeholder 9">
            <a:extLst>
              <a:ext uri="{FF2B5EF4-FFF2-40B4-BE49-F238E27FC236}">
                <a16:creationId xmlns:a16="http://schemas.microsoft.com/office/drawing/2014/main" id="{344E5CEF-F07E-AF4C-93F3-DC6D60EF0A77}"/>
              </a:ext>
            </a:extLst>
          </p:cNvPr>
          <p:cNvSpPr>
            <a:spLocks noGrp="1"/>
          </p:cNvSpPr>
          <p:nvPr>
            <p:ph idx="1"/>
          </p:nvPr>
        </p:nvSpPr>
        <p:spPr/>
        <p:txBody>
          <a:bodyPr/>
          <a:lstStyle/>
          <a:p>
            <a:r>
              <a:rPr lang="en-US" dirty="0"/>
              <a:t>Acoustic Environments</a:t>
            </a:r>
          </a:p>
          <a:p>
            <a:endParaRPr lang="en-US" dirty="0"/>
          </a:p>
          <a:p>
            <a:endParaRPr lang="en-US" dirty="0"/>
          </a:p>
        </p:txBody>
      </p:sp>
      <p:sp>
        <p:nvSpPr>
          <p:cNvPr id="5" name="Text Placeholder 4"/>
          <p:cNvSpPr>
            <a:spLocks noGrp="1"/>
          </p:cNvSpPr>
          <p:nvPr>
            <p:ph type="body" sz="quarter" idx="13"/>
          </p:nvPr>
        </p:nvSpPr>
        <p:spPr/>
        <p:txBody>
          <a:bodyPr>
            <a:normAutofit/>
          </a:bodyPr>
          <a:lstStyle/>
          <a:p>
            <a:r>
              <a:rPr lang="en-CA" dirty="0"/>
              <a:t>Acoustic Analysis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673" y="2141996"/>
            <a:ext cx="9144000"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38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Noise Control</a:t>
            </a:r>
          </a:p>
        </p:txBody>
      </p:sp>
      <p:sp>
        <p:nvSpPr>
          <p:cNvPr id="8" name="Content Placeholder 2"/>
          <p:cNvSpPr>
            <a:spLocks noGrp="1"/>
          </p:cNvSpPr>
          <p:nvPr>
            <p:ph idx="1"/>
          </p:nvPr>
        </p:nvSpPr>
        <p:spPr>
          <a:xfrm>
            <a:off x="536278" y="1713482"/>
            <a:ext cx="6362463" cy="4351338"/>
          </a:xfrm>
        </p:spPr>
        <p:txBody>
          <a:bodyPr/>
          <a:lstStyle/>
          <a:p>
            <a:r>
              <a:rPr lang="en-CA" dirty="0"/>
              <a:t>Acoustic Environments</a:t>
            </a:r>
          </a:p>
          <a:p>
            <a:pPr lvl="1"/>
            <a:r>
              <a:rPr lang="en-CA" dirty="0"/>
              <a:t>The Acoustical Environment: "Dead"  </a:t>
            </a:r>
            <a:r>
              <a:rPr lang="en-CA" dirty="0">
                <a:sym typeface="Wingdings" panose="05000000000000000000" pitchFamily="2" charset="2"/>
              </a:rPr>
              <a:t> </a:t>
            </a:r>
            <a:r>
              <a:rPr lang="en-CA" dirty="0"/>
              <a:t> "Live"</a:t>
            </a:r>
          </a:p>
          <a:p>
            <a:pPr lvl="1"/>
            <a:r>
              <a:rPr lang="en-CA" dirty="0"/>
              <a:t>Use of the room dictates the acoustical goals</a:t>
            </a:r>
          </a:p>
          <a:p>
            <a:pPr lvl="2"/>
            <a:r>
              <a:rPr lang="en-CA" dirty="0"/>
              <a:t>	Highly reflective =  "live" </a:t>
            </a:r>
          </a:p>
          <a:p>
            <a:pPr lvl="2"/>
            <a:r>
              <a:rPr lang="en-CA" dirty="0"/>
              <a:t>	Very absorptive = "dead" </a:t>
            </a:r>
          </a:p>
          <a:p>
            <a:pPr lvl="1"/>
            <a:r>
              <a:rPr lang="en-CA" dirty="0"/>
              <a:t>Requirements of most rooms will fall somewhere between these two extremes</a:t>
            </a:r>
          </a:p>
        </p:txBody>
      </p:sp>
      <p:sp>
        <p:nvSpPr>
          <p:cNvPr id="5" name="Text Placeholder 4"/>
          <p:cNvSpPr>
            <a:spLocks noGrp="1"/>
          </p:cNvSpPr>
          <p:nvPr>
            <p:ph type="body" sz="quarter" idx="13"/>
          </p:nvPr>
        </p:nvSpPr>
        <p:spPr/>
        <p:txBody>
          <a:bodyPr>
            <a:normAutofit/>
          </a:bodyPr>
          <a:lstStyle/>
          <a:p>
            <a:r>
              <a:rPr lang="en-CA" dirty="0"/>
              <a:t>Acoustic Analysis</a:t>
            </a:r>
          </a:p>
        </p:txBody>
      </p:sp>
      <p:pic>
        <p:nvPicPr>
          <p:cNvPr id="6" name="Picture 7" descr="https://www.djc.com/stories/images/20100624/ZGF_Providence_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0773" y="1676403"/>
            <a:ext cx="3094337" cy="23686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40forte.com/images/jhb.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0774" y="4237881"/>
            <a:ext cx="3094337" cy="2325051"/>
          </a:xfrm>
          <a:prstGeom prst="roundRect">
            <a:avLst>
              <a:gd name="adj" fmla="val 0"/>
            </a:avLst>
          </a:prstGeom>
          <a:noFill/>
        </p:spPr>
      </p:pic>
    </p:spTree>
    <p:extLst>
      <p:ext uri="{BB962C8B-B14F-4D97-AF65-F5344CB8AC3E}">
        <p14:creationId xmlns:p14="http://schemas.microsoft.com/office/powerpoint/2010/main" val="96983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Noise Control</a:t>
            </a:r>
          </a:p>
        </p:txBody>
      </p:sp>
      <p:sp>
        <p:nvSpPr>
          <p:cNvPr id="8" name="Content Placeholder 2"/>
          <p:cNvSpPr>
            <a:spLocks noGrp="1"/>
          </p:cNvSpPr>
          <p:nvPr>
            <p:ph idx="1"/>
          </p:nvPr>
        </p:nvSpPr>
        <p:spPr>
          <a:xfrm>
            <a:off x="653341" y="1409157"/>
            <a:ext cx="10515600" cy="4351338"/>
          </a:xfrm>
        </p:spPr>
        <p:txBody>
          <a:bodyPr/>
          <a:lstStyle/>
          <a:p>
            <a:pPr marL="457200" lvl="1" indent="0" algn="ctr">
              <a:buNone/>
            </a:pPr>
            <a:r>
              <a:rPr lang="en-US" altLang="en-US" sz="1800" dirty="0"/>
              <a:t>Air Handling Unit</a:t>
            </a:r>
          </a:p>
          <a:p>
            <a:pPr marL="457200" lvl="1" indent="0" algn="ctr">
              <a:buNone/>
            </a:pPr>
            <a:r>
              <a:rPr lang="en-US" altLang="en-US" sz="1800" dirty="0"/>
              <a:t>Chiller</a:t>
            </a:r>
          </a:p>
          <a:p>
            <a:pPr marL="457200" lvl="1" indent="0" algn="ctr">
              <a:buNone/>
            </a:pPr>
            <a:r>
              <a:rPr lang="en-US" altLang="en-US" sz="1800" dirty="0"/>
              <a:t>Terminal Unit</a:t>
            </a:r>
          </a:p>
          <a:p>
            <a:pPr lvl="2" algn="ctr"/>
            <a:endParaRPr lang="en-US" altLang="en-US" dirty="0"/>
          </a:p>
          <a:p>
            <a:pPr lvl="4" algn="ctr"/>
            <a:endParaRPr lang="en-US" altLang="en-US" dirty="0"/>
          </a:p>
        </p:txBody>
      </p:sp>
      <p:sp>
        <p:nvSpPr>
          <p:cNvPr id="5" name="Text Placeholder 4"/>
          <p:cNvSpPr>
            <a:spLocks noGrp="1"/>
          </p:cNvSpPr>
          <p:nvPr>
            <p:ph type="body" sz="quarter" idx="13"/>
          </p:nvPr>
        </p:nvSpPr>
        <p:spPr/>
        <p:txBody>
          <a:bodyPr>
            <a:normAutofit/>
          </a:bodyPr>
          <a:lstStyle/>
          <a:p>
            <a:r>
              <a:rPr lang="en-CA" dirty="0"/>
              <a:t>Acoustic Analysis</a:t>
            </a:r>
          </a:p>
        </p:txBody>
      </p:sp>
      <p:sp>
        <p:nvSpPr>
          <p:cNvPr id="7" name="Rectangle 6"/>
          <p:cNvSpPr/>
          <p:nvPr/>
        </p:nvSpPr>
        <p:spPr>
          <a:xfrm>
            <a:off x="2901541" y="2101932"/>
            <a:ext cx="368135" cy="19397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0" name="Content Placeholder 2"/>
          <p:cNvSpPr txBox="1">
            <a:spLocks/>
          </p:cNvSpPr>
          <p:nvPr/>
        </p:nvSpPr>
        <p:spPr bwMode="black">
          <a:xfrm>
            <a:off x="4492436" y="4688357"/>
            <a:ext cx="2837410" cy="116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fontAlgn="auto">
              <a:spcAft>
                <a:spcPts val="0"/>
              </a:spcAft>
              <a:buNone/>
            </a:pPr>
            <a:r>
              <a:rPr lang="en-US" altLang="en-US" sz="1800" dirty="0"/>
              <a:t>Ductwork</a:t>
            </a:r>
          </a:p>
          <a:p>
            <a:pPr marL="457200" lvl="1" indent="0" algn="ctr" fontAlgn="auto">
              <a:spcAft>
                <a:spcPts val="0"/>
              </a:spcAft>
              <a:buNone/>
            </a:pPr>
            <a:r>
              <a:rPr lang="en-US" altLang="en-US" sz="1800" dirty="0"/>
              <a:t>Walls, Ceilings/Floors</a:t>
            </a:r>
          </a:p>
          <a:p>
            <a:pPr marL="457200" lvl="1" indent="0" algn="ctr" fontAlgn="auto">
              <a:spcAft>
                <a:spcPts val="0"/>
              </a:spcAft>
              <a:buNone/>
            </a:pPr>
            <a:r>
              <a:rPr lang="en-US" altLang="en-US" sz="1800" dirty="0"/>
              <a:t>Open/Exposed</a:t>
            </a:r>
          </a:p>
          <a:p>
            <a:pPr lvl="2" algn="ctr" fontAlgn="auto">
              <a:spcAft>
                <a:spcPts val="0"/>
              </a:spcAft>
            </a:pPr>
            <a:endParaRPr lang="en-US" altLang="en-US" dirty="0"/>
          </a:p>
          <a:p>
            <a:pPr lvl="4" algn="ctr" fontAlgn="auto">
              <a:spcAft>
                <a:spcPts val="0"/>
              </a:spcAft>
            </a:pPr>
            <a:endParaRPr lang="en-US" altLang="en-US" dirty="0"/>
          </a:p>
        </p:txBody>
      </p:sp>
      <p:sp>
        <p:nvSpPr>
          <p:cNvPr id="11" name="Content Placeholder 2"/>
          <p:cNvSpPr txBox="1">
            <a:spLocks/>
          </p:cNvSpPr>
          <p:nvPr/>
        </p:nvSpPr>
        <p:spPr bwMode="black">
          <a:xfrm>
            <a:off x="7549145" y="4688358"/>
            <a:ext cx="2613758" cy="116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fontAlgn="auto">
              <a:spcAft>
                <a:spcPts val="0"/>
              </a:spcAft>
              <a:buNone/>
            </a:pPr>
            <a:r>
              <a:rPr lang="en-US" altLang="en-US" sz="1800" dirty="0"/>
              <a:t>Conference Room</a:t>
            </a:r>
          </a:p>
          <a:p>
            <a:pPr marL="457200" lvl="1" indent="0" algn="ctr" fontAlgn="auto">
              <a:spcAft>
                <a:spcPts val="0"/>
              </a:spcAft>
              <a:buNone/>
            </a:pPr>
            <a:r>
              <a:rPr lang="en-US" altLang="en-US" sz="1800" dirty="0"/>
              <a:t>Classroom</a:t>
            </a:r>
          </a:p>
          <a:p>
            <a:pPr marL="457200" lvl="1" indent="0" algn="ctr" fontAlgn="auto">
              <a:spcAft>
                <a:spcPts val="0"/>
              </a:spcAft>
              <a:buNone/>
            </a:pPr>
            <a:r>
              <a:rPr lang="en-US" altLang="en-US" sz="1800" dirty="0"/>
              <a:t>Property Line</a:t>
            </a:r>
          </a:p>
          <a:p>
            <a:pPr lvl="2" algn="ctr" fontAlgn="auto">
              <a:spcAft>
                <a:spcPts val="0"/>
              </a:spcAft>
            </a:pPr>
            <a:endParaRPr lang="en-US" altLang="en-US" dirty="0"/>
          </a:p>
          <a:p>
            <a:pPr lvl="4" algn="ctr" fontAlgn="auto">
              <a:spcAft>
                <a:spcPts val="0"/>
              </a:spcAft>
            </a:pPr>
            <a:endParaRPr lang="en-US" altLang="en-US" dirty="0"/>
          </a:p>
        </p:txBody>
      </p:sp>
      <p:graphicFrame>
        <p:nvGraphicFramePr>
          <p:cNvPr id="2" name="Diagram 1"/>
          <p:cNvGraphicFramePr/>
          <p:nvPr/>
        </p:nvGraphicFramePr>
        <p:xfrm>
          <a:off x="1901323" y="2283353"/>
          <a:ext cx="8389357" cy="3176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2"/>
          <p:cNvSpPr txBox="1">
            <a:spLocks/>
          </p:cNvSpPr>
          <p:nvPr/>
        </p:nvSpPr>
        <p:spPr bwMode="black">
          <a:xfrm>
            <a:off x="2063932" y="2398630"/>
            <a:ext cx="1947948" cy="37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fontAlgn="auto">
              <a:spcAft>
                <a:spcPts val="0"/>
              </a:spcAft>
              <a:buNone/>
            </a:pPr>
            <a:r>
              <a:rPr lang="en-US" altLang="en-US" sz="1800" b="1" dirty="0"/>
              <a:t>SOURCE</a:t>
            </a:r>
          </a:p>
          <a:p>
            <a:pPr lvl="2" algn="ctr" fontAlgn="auto">
              <a:spcAft>
                <a:spcPts val="0"/>
              </a:spcAft>
            </a:pPr>
            <a:endParaRPr lang="en-US" altLang="en-US" b="1" dirty="0"/>
          </a:p>
          <a:p>
            <a:pPr lvl="4" algn="ctr" fontAlgn="auto">
              <a:spcAft>
                <a:spcPts val="0"/>
              </a:spcAft>
            </a:pPr>
            <a:endParaRPr lang="en-US" altLang="en-US" b="1" dirty="0"/>
          </a:p>
        </p:txBody>
      </p:sp>
      <p:sp>
        <p:nvSpPr>
          <p:cNvPr id="13" name="Content Placeholder 2"/>
          <p:cNvSpPr txBox="1">
            <a:spLocks/>
          </p:cNvSpPr>
          <p:nvPr/>
        </p:nvSpPr>
        <p:spPr bwMode="black">
          <a:xfrm>
            <a:off x="5122024" y="2398629"/>
            <a:ext cx="1947948" cy="37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fontAlgn="auto">
              <a:spcAft>
                <a:spcPts val="0"/>
              </a:spcAft>
              <a:buNone/>
            </a:pPr>
            <a:r>
              <a:rPr lang="en-US" altLang="en-US" sz="1800" b="1" dirty="0"/>
              <a:t>PATH</a:t>
            </a:r>
          </a:p>
          <a:p>
            <a:pPr lvl="2" algn="ctr" fontAlgn="auto">
              <a:spcAft>
                <a:spcPts val="0"/>
              </a:spcAft>
            </a:pPr>
            <a:endParaRPr lang="en-US" altLang="en-US" b="1" dirty="0"/>
          </a:p>
          <a:p>
            <a:pPr lvl="4" algn="ctr" fontAlgn="auto">
              <a:spcAft>
                <a:spcPts val="0"/>
              </a:spcAft>
            </a:pPr>
            <a:endParaRPr lang="en-US" altLang="en-US" b="1" dirty="0"/>
          </a:p>
        </p:txBody>
      </p:sp>
      <p:sp>
        <p:nvSpPr>
          <p:cNvPr id="14" name="Content Placeholder 2"/>
          <p:cNvSpPr txBox="1">
            <a:spLocks/>
          </p:cNvSpPr>
          <p:nvPr/>
        </p:nvSpPr>
        <p:spPr bwMode="black">
          <a:xfrm>
            <a:off x="8068492" y="2398630"/>
            <a:ext cx="1947948" cy="37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fontAlgn="auto">
              <a:spcAft>
                <a:spcPts val="0"/>
              </a:spcAft>
              <a:buNone/>
            </a:pPr>
            <a:r>
              <a:rPr lang="en-US" altLang="en-US" sz="1800" b="1" dirty="0"/>
              <a:t>RECEIVER</a:t>
            </a:r>
          </a:p>
          <a:p>
            <a:pPr lvl="2" algn="ctr" fontAlgn="auto">
              <a:spcAft>
                <a:spcPts val="0"/>
              </a:spcAft>
            </a:pPr>
            <a:endParaRPr lang="en-US" altLang="en-US" b="1" dirty="0"/>
          </a:p>
          <a:p>
            <a:pPr lvl="4" algn="ctr" fontAlgn="auto">
              <a:spcAft>
                <a:spcPts val="0"/>
              </a:spcAft>
            </a:pPr>
            <a:endParaRPr lang="en-US" altLang="en-US" b="1" dirty="0"/>
          </a:p>
        </p:txBody>
      </p:sp>
      <p:sp>
        <p:nvSpPr>
          <p:cNvPr id="15" name="Content Placeholder 2"/>
          <p:cNvSpPr txBox="1">
            <a:spLocks/>
          </p:cNvSpPr>
          <p:nvPr/>
        </p:nvSpPr>
        <p:spPr bwMode="black">
          <a:xfrm>
            <a:off x="1704095" y="1597780"/>
            <a:ext cx="4391903" cy="606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altLang="en-US" dirty="0"/>
              <a:t>3 Aspects to consider</a:t>
            </a:r>
          </a:p>
        </p:txBody>
      </p:sp>
    </p:spTree>
    <p:extLst>
      <p:ext uri="{BB962C8B-B14F-4D97-AF65-F5344CB8AC3E}">
        <p14:creationId xmlns:p14="http://schemas.microsoft.com/office/powerpoint/2010/main" val="1128141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Noise Control</a:t>
            </a:r>
          </a:p>
        </p:txBody>
      </p:sp>
      <p:sp>
        <p:nvSpPr>
          <p:cNvPr id="8" name="Content Placeholder 2"/>
          <p:cNvSpPr>
            <a:spLocks noGrp="1"/>
          </p:cNvSpPr>
          <p:nvPr>
            <p:ph idx="1"/>
          </p:nvPr>
        </p:nvSpPr>
        <p:spPr>
          <a:xfrm>
            <a:off x="137925" y="1321053"/>
            <a:ext cx="10515600" cy="4351338"/>
          </a:xfrm>
        </p:spPr>
        <p:txBody>
          <a:bodyPr anchor="t" anchorCtr="0"/>
          <a:lstStyle/>
          <a:p>
            <a:pPr marL="457200" lvl="1" indent="0" algn="ctr">
              <a:buNone/>
            </a:pPr>
            <a:r>
              <a:rPr lang="en-US" altLang="en-US" sz="1800" dirty="0"/>
              <a:t>Duct lining &amp; Elbows </a:t>
            </a:r>
          </a:p>
          <a:p>
            <a:pPr marL="457200" lvl="1" indent="0" algn="ctr">
              <a:buNone/>
            </a:pPr>
            <a:r>
              <a:rPr lang="en-US" altLang="en-US" sz="1800" dirty="0"/>
              <a:t>Silencers &amp; Panels</a:t>
            </a:r>
          </a:p>
          <a:p>
            <a:pPr marL="457200" lvl="1" indent="0" algn="ctr">
              <a:buNone/>
            </a:pPr>
            <a:r>
              <a:rPr lang="en-US" altLang="en-US" sz="1800" dirty="0"/>
              <a:t>Relocated Source?</a:t>
            </a:r>
          </a:p>
          <a:p>
            <a:pPr marL="457200" lvl="1" indent="0" algn="ctr">
              <a:buNone/>
            </a:pPr>
            <a:endParaRPr lang="en-US" altLang="en-US" dirty="0"/>
          </a:p>
        </p:txBody>
      </p:sp>
      <p:sp>
        <p:nvSpPr>
          <p:cNvPr id="5" name="Text Placeholder 4"/>
          <p:cNvSpPr>
            <a:spLocks noGrp="1"/>
          </p:cNvSpPr>
          <p:nvPr>
            <p:ph type="body" sz="quarter" idx="13"/>
          </p:nvPr>
        </p:nvSpPr>
        <p:spPr/>
        <p:txBody>
          <a:bodyPr>
            <a:normAutofit/>
          </a:bodyPr>
          <a:lstStyle/>
          <a:p>
            <a:r>
              <a:rPr lang="en-CA" dirty="0"/>
              <a:t>Acoustic Analysis</a:t>
            </a:r>
          </a:p>
        </p:txBody>
      </p:sp>
      <p:sp>
        <p:nvSpPr>
          <p:cNvPr id="7" name="Rectangle 6"/>
          <p:cNvSpPr/>
          <p:nvPr/>
        </p:nvSpPr>
        <p:spPr>
          <a:xfrm>
            <a:off x="2901541" y="2101932"/>
            <a:ext cx="368135" cy="19397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0" name="Content Placeholder 2"/>
          <p:cNvSpPr txBox="1">
            <a:spLocks/>
          </p:cNvSpPr>
          <p:nvPr/>
        </p:nvSpPr>
        <p:spPr bwMode="black">
          <a:xfrm>
            <a:off x="4492436" y="4688357"/>
            <a:ext cx="2837410" cy="116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a:buNone/>
            </a:pPr>
            <a:r>
              <a:rPr lang="en-US" altLang="en-US" sz="1800" dirty="0"/>
              <a:t>Duct lining &amp; Elbows </a:t>
            </a:r>
          </a:p>
          <a:p>
            <a:pPr marL="457200" lvl="1" indent="0" algn="ctr">
              <a:buNone/>
            </a:pPr>
            <a:r>
              <a:rPr lang="en-US" altLang="en-US" sz="1800" dirty="0"/>
              <a:t>Silencers &amp; Panels</a:t>
            </a:r>
          </a:p>
          <a:p>
            <a:pPr marL="457200" lvl="1" indent="0" algn="ctr">
              <a:buNone/>
            </a:pPr>
            <a:r>
              <a:rPr lang="en-US" altLang="en-US" sz="1800" dirty="0"/>
              <a:t>Relocated Source?</a:t>
            </a:r>
          </a:p>
          <a:p>
            <a:pPr marL="457200" lvl="1" indent="0" algn="ctr">
              <a:buNone/>
            </a:pPr>
            <a:endParaRPr lang="en-US" altLang="en-US" sz="1800" dirty="0"/>
          </a:p>
        </p:txBody>
      </p:sp>
      <p:sp>
        <p:nvSpPr>
          <p:cNvPr id="11" name="Content Placeholder 2"/>
          <p:cNvSpPr txBox="1">
            <a:spLocks/>
          </p:cNvSpPr>
          <p:nvPr/>
        </p:nvSpPr>
        <p:spPr bwMode="black">
          <a:xfrm>
            <a:off x="7549145" y="4688358"/>
            <a:ext cx="2805346" cy="116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a:buNone/>
            </a:pPr>
            <a:r>
              <a:rPr lang="en-US" altLang="en-US" sz="1800" dirty="0"/>
              <a:t>MER Adjacencies</a:t>
            </a:r>
          </a:p>
          <a:p>
            <a:pPr marL="457200" lvl="1" indent="0" algn="ctr">
              <a:buNone/>
            </a:pPr>
            <a:r>
              <a:rPr lang="en-US" altLang="en-US" sz="1800" dirty="0"/>
              <a:t>Exposed Terminals</a:t>
            </a:r>
          </a:p>
          <a:p>
            <a:pPr marL="457200" lvl="1" indent="0" algn="ctr">
              <a:buNone/>
            </a:pPr>
            <a:r>
              <a:rPr lang="en-US" altLang="en-US" sz="1800" dirty="0"/>
              <a:t>Transfer air flanking</a:t>
            </a:r>
          </a:p>
          <a:p>
            <a:pPr marL="457200" lvl="1" indent="0" algn="ctr">
              <a:buNone/>
            </a:pPr>
            <a:endParaRPr lang="en-US" altLang="en-US" sz="1800" dirty="0"/>
          </a:p>
        </p:txBody>
      </p:sp>
      <p:graphicFrame>
        <p:nvGraphicFramePr>
          <p:cNvPr id="2" name="Diagram 1"/>
          <p:cNvGraphicFramePr/>
          <p:nvPr/>
        </p:nvGraphicFramePr>
        <p:xfrm>
          <a:off x="1901325" y="2408520"/>
          <a:ext cx="8389357" cy="2383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2"/>
          <p:cNvSpPr txBox="1">
            <a:spLocks/>
          </p:cNvSpPr>
          <p:nvPr/>
        </p:nvSpPr>
        <p:spPr bwMode="black">
          <a:xfrm>
            <a:off x="2063932" y="2398630"/>
            <a:ext cx="1947948" cy="37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fontAlgn="auto">
              <a:spcAft>
                <a:spcPts val="0"/>
              </a:spcAft>
              <a:buNone/>
            </a:pPr>
            <a:r>
              <a:rPr lang="en-US" altLang="en-US" sz="1800" b="1" dirty="0"/>
              <a:t>SUPPLY</a:t>
            </a:r>
          </a:p>
          <a:p>
            <a:pPr lvl="2" algn="ctr" fontAlgn="auto">
              <a:spcAft>
                <a:spcPts val="0"/>
              </a:spcAft>
            </a:pPr>
            <a:endParaRPr lang="en-US" altLang="en-US" b="1" dirty="0"/>
          </a:p>
          <a:p>
            <a:pPr lvl="4" algn="ctr" fontAlgn="auto">
              <a:spcAft>
                <a:spcPts val="0"/>
              </a:spcAft>
            </a:pPr>
            <a:endParaRPr lang="en-US" altLang="en-US" b="1" dirty="0"/>
          </a:p>
        </p:txBody>
      </p:sp>
      <p:sp>
        <p:nvSpPr>
          <p:cNvPr id="13" name="Content Placeholder 2"/>
          <p:cNvSpPr txBox="1">
            <a:spLocks/>
          </p:cNvSpPr>
          <p:nvPr/>
        </p:nvSpPr>
        <p:spPr bwMode="black">
          <a:xfrm>
            <a:off x="5122024" y="2398629"/>
            <a:ext cx="1947948" cy="37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fontAlgn="auto">
              <a:spcAft>
                <a:spcPts val="0"/>
              </a:spcAft>
              <a:buNone/>
            </a:pPr>
            <a:r>
              <a:rPr lang="en-US" altLang="en-US" sz="1800" b="1" dirty="0"/>
              <a:t>RETURN</a:t>
            </a:r>
            <a:endParaRPr lang="en-US" altLang="en-US" b="1" dirty="0"/>
          </a:p>
        </p:txBody>
      </p:sp>
      <p:sp>
        <p:nvSpPr>
          <p:cNvPr id="14" name="Content Placeholder 2"/>
          <p:cNvSpPr txBox="1">
            <a:spLocks/>
          </p:cNvSpPr>
          <p:nvPr/>
        </p:nvSpPr>
        <p:spPr bwMode="black">
          <a:xfrm>
            <a:off x="8068492" y="2398630"/>
            <a:ext cx="1947948" cy="37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fontAlgn="auto">
              <a:spcAft>
                <a:spcPts val="0"/>
              </a:spcAft>
              <a:buNone/>
            </a:pPr>
            <a:r>
              <a:rPr lang="en-US" altLang="en-US" sz="1800" b="1" dirty="0"/>
              <a:t>RADIATED</a:t>
            </a:r>
            <a:endParaRPr lang="en-US" altLang="en-US" b="1" dirty="0"/>
          </a:p>
        </p:txBody>
      </p:sp>
      <p:sp>
        <p:nvSpPr>
          <p:cNvPr id="15" name="Content Placeholder 2"/>
          <p:cNvSpPr txBox="1">
            <a:spLocks/>
          </p:cNvSpPr>
          <p:nvPr/>
        </p:nvSpPr>
        <p:spPr bwMode="black">
          <a:xfrm>
            <a:off x="1319962" y="1559185"/>
            <a:ext cx="3531291" cy="5779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altLang="en-US" dirty="0"/>
              <a:t>3 Types to consider</a:t>
            </a:r>
          </a:p>
        </p:txBody>
      </p:sp>
    </p:spTree>
    <p:extLst>
      <p:ext uri="{BB962C8B-B14F-4D97-AF65-F5344CB8AC3E}">
        <p14:creationId xmlns:p14="http://schemas.microsoft.com/office/powerpoint/2010/main" val="620884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65980" y="3573405"/>
            <a:ext cx="6050543" cy="338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normAutofit/>
          </a:bodyPr>
          <a:lstStyle/>
          <a:p>
            <a:r>
              <a:rPr lang="en-CA" dirty="0"/>
              <a:t>Noise Control</a:t>
            </a:r>
          </a:p>
        </p:txBody>
      </p:sp>
      <p:sp>
        <p:nvSpPr>
          <p:cNvPr id="4" name="Content Placeholder 3"/>
          <p:cNvSpPr>
            <a:spLocks noGrp="1"/>
          </p:cNvSpPr>
          <p:nvPr>
            <p:ph idx="1"/>
          </p:nvPr>
        </p:nvSpPr>
        <p:spPr/>
        <p:txBody>
          <a:bodyPr/>
          <a:lstStyle/>
          <a:p>
            <a:r>
              <a:rPr lang="en-US" altLang="en-US" dirty="0"/>
              <a:t>Common Sound Paths</a:t>
            </a:r>
          </a:p>
          <a:p>
            <a:pPr lvl="1"/>
            <a:r>
              <a:rPr lang="en-US" altLang="en-US" dirty="0"/>
              <a:t>Path A – Structure born path</a:t>
            </a:r>
          </a:p>
          <a:p>
            <a:pPr lvl="1"/>
            <a:r>
              <a:rPr lang="en-US" altLang="en-US" dirty="0"/>
              <a:t>Path B – Airborne path</a:t>
            </a:r>
          </a:p>
          <a:p>
            <a:pPr lvl="1"/>
            <a:r>
              <a:rPr lang="en-US" altLang="en-US" dirty="0"/>
              <a:t>Path C – Duct born path</a:t>
            </a:r>
          </a:p>
        </p:txBody>
      </p:sp>
      <p:sp>
        <p:nvSpPr>
          <p:cNvPr id="11" name="Text Placeholder 10">
            <a:extLst>
              <a:ext uri="{FF2B5EF4-FFF2-40B4-BE49-F238E27FC236}">
                <a16:creationId xmlns:a16="http://schemas.microsoft.com/office/drawing/2014/main" id="{93CDD3B7-AD4B-D442-B7F3-41CDFDE85175}"/>
              </a:ext>
            </a:extLst>
          </p:cNvPr>
          <p:cNvSpPr>
            <a:spLocks noGrp="1"/>
          </p:cNvSpPr>
          <p:nvPr>
            <p:ph type="body" sz="quarter" idx="13"/>
          </p:nvPr>
        </p:nvSpPr>
        <p:spPr/>
        <p:txBody>
          <a:bodyPr>
            <a:normAutofit/>
          </a:bodyPr>
          <a:lstStyle/>
          <a:p>
            <a:r>
              <a:rPr lang="en-US" dirty="0"/>
              <a:t>Acoustic Analysis</a:t>
            </a:r>
          </a:p>
        </p:txBody>
      </p:sp>
    </p:spTree>
    <p:extLst>
      <p:ext uri="{BB962C8B-B14F-4D97-AF65-F5344CB8AC3E}">
        <p14:creationId xmlns:p14="http://schemas.microsoft.com/office/powerpoint/2010/main" val="182523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Noise Control Laboratory</a:t>
            </a:r>
          </a:p>
        </p:txBody>
      </p:sp>
    </p:spTree>
    <p:extLst>
      <p:ext uri="{BB962C8B-B14F-4D97-AF65-F5344CB8AC3E}">
        <p14:creationId xmlns:p14="http://schemas.microsoft.com/office/powerpoint/2010/main" val="1013081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Noise Control</a:t>
            </a:r>
          </a:p>
        </p:txBody>
      </p:sp>
      <p:sp>
        <p:nvSpPr>
          <p:cNvPr id="4" name="Content Placeholder 3"/>
          <p:cNvSpPr>
            <a:spLocks noGrp="1"/>
          </p:cNvSpPr>
          <p:nvPr>
            <p:ph idx="1"/>
          </p:nvPr>
        </p:nvSpPr>
        <p:spPr/>
        <p:txBody>
          <a:bodyPr/>
          <a:lstStyle/>
          <a:p>
            <a:r>
              <a:rPr lang="en-US" altLang="en-US" dirty="0"/>
              <a:t>Example AHU Return Path Analysis </a:t>
            </a:r>
          </a:p>
          <a:p>
            <a:pPr lvl="1"/>
            <a:r>
              <a:rPr lang="en-US" altLang="en-US" dirty="0"/>
              <a:t>Determine expected sound level in space  </a:t>
            </a:r>
          </a:p>
          <a:p>
            <a:endParaRPr lang="en-CA" dirty="0"/>
          </a:p>
        </p:txBody>
      </p:sp>
      <p:sp>
        <p:nvSpPr>
          <p:cNvPr id="5" name="Text Placeholder 4"/>
          <p:cNvSpPr>
            <a:spLocks noGrp="1"/>
          </p:cNvSpPr>
          <p:nvPr>
            <p:ph type="body" sz="quarter" idx="13"/>
          </p:nvPr>
        </p:nvSpPr>
        <p:spPr/>
        <p:txBody>
          <a:bodyPr>
            <a:normAutofit/>
          </a:bodyPr>
          <a:lstStyle/>
          <a:p>
            <a:r>
              <a:rPr lang="en-CA" dirty="0"/>
              <a:t>Acoustic Analysis</a:t>
            </a:r>
          </a:p>
        </p:txBody>
      </p:sp>
      <p:grpSp>
        <p:nvGrpSpPr>
          <p:cNvPr id="6" name="Group 10"/>
          <p:cNvGrpSpPr>
            <a:grpSpLocks noChangeAspect="1"/>
          </p:cNvGrpSpPr>
          <p:nvPr/>
        </p:nvGrpSpPr>
        <p:grpSpPr bwMode="auto">
          <a:xfrm>
            <a:off x="4833259" y="2567237"/>
            <a:ext cx="7838849" cy="4034976"/>
            <a:chOff x="2748484" y="2213715"/>
            <a:chExt cx="8297466" cy="4096051"/>
          </a:xfrm>
        </p:grpSpPr>
        <p:pic>
          <p:nvPicPr>
            <p:cNvPr id="7" name="Content Placeholder 11" descr="AHU Return System.png"/>
            <p:cNvPicPr>
              <a:picLocks noChangeAspect="1"/>
            </p:cNvPicPr>
            <p:nvPr/>
          </p:nvPicPr>
          <p:blipFill>
            <a:blip r:embed="rId2" cstate="email">
              <a:clrChange>
                <a:clrFrom>
                  <a:srgbClr val="C4CFD2"/>
                </a:clrFrom>
                <a:clrTo>
                  <a:srgbClr val="C4CFD2">
                    <a:alpha val="0"/>
                  </a:srgbClr>
                </a:clrTo>
              </a:clrChange>
              <a:extLst>
                <a:ext uri="{28A0092B-C50C-407E-A947-70E740481C1C}">
                  <a14:useLocalDpi xmlns:a14="http://schemas.microsoft.com/office/drawing/2010/main"/>
                </a:ext>
              </a:extLst>
            </a:blip>
            <a:srcRect/>
            <a:stretch>
              <a:fillRect/>
            </a:stretch>
          </p:blipFill>
          <p:spPr bwMode="auto">
            <a:xfrm>
              <a:off x="2748484" y="2213715"/>
              <a:ext cx="8297466" cy="409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p:nvSpPr>
          <p:spPr bwMode="auto">
            <a:xfrm>
              <a:off x="7211229" y="3330163"/>
              <a:ext cx="195539" cy="37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1800" dirty="0">
                <a:solidFill>
                  <a:schemeClr val="tx1"/>
                </a:solidFill>
                <a:latin typeface="Times New Roman" pitchFamily="18" charset="0"/>
              </a:endParaRPr>
            </a:p>
          </p:txBody>
        </p:sp>
        <p:sp>
          <p:nvSpPr>
            <p:cNvPr id="9" name="TextBox 13"/>
            <p:cNvSpPr txBox="1">
              <a:spLocks noChangeArrowheads="1"/>
            </p:cNvSpPr>
            <p:nvPr/>
          </p:nvSpPr>
          <p:spPr bwMode="auto">
            <a:xfrm>
              <a:off x="8236921" y="3667228"/>
              <a:ext cx="195539" cy="37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1800" dirty="0">
                <a:solidFill>
                  <a:schemeClr val="tx1"/>
                </a:solidFill>
                <a:latin typeface="Times New Roman" pitchFamily="18" charset="0"/>
              </a:endParaRPr>
            </a:p>
          </p:txBody>
        </p:sp>
        <p:sp>
          <p:nvSpPr>
            <p:cNvPr id="10" name="TextBox 14"/>
            <p:cNvSpPr txBox="1">
              <a:spLocks noChangeArrowheads="1"/>
            </p:cNvSpPr>
            <p:nvPr/>
          </p:nvSpPr>
          <p:spPr bwMode="auto">
            <a:xfrm>
              <a:off x="7790545" y="3851895"/>
              <a:ext cx="195539" cy="37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1800" dirty="0">
                <a:solidFill>
                  <a:schemeClr val="tx1"/>
                </a:solidFill>
                <a:latin typeface="Times New Roman" pitchFamily="18" charset="0"/>
              </a:endParaRPr>
            </a:p>
          </p:txBody>
        </p:sp>
        <p:sp>
          <p:nvSpPr>
            <p:cNvPr id="11" name="TextBox 15"/>
            <p:cNvSpPr txBox="1">
              <a:spLocks noChangeArrowheads="1"/>
            </p:cNvSpPr>
            <p:nvPr/>
          </p:nvSpPr>
          <p:spPr bwMode="auto">
            <a:xfrm>
              <a:off x="7211229" y="4221225"/>
              <a:ext cx="195539" cy="37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1800" dirty="0">
                <a:solidFill>
                  <a:schemeClr val="tx1"/>
                </a:solidFill>
                <a:latin typeface="Times New Roman" pitchFamily="18" charset="0"/>
              </a:endParaRPr>
            </a:p>
          </p:txBody>
        </p:sp>
        <p:sp>
          <p:nvSpPr>
            <p:cNvPr id="12" name="TextBox 18"/>
            <p:cNvSpPr txBox="1">
              <a:spLocks noChangeArrowheads="1"/>
            </p:cNvSpPr>
            <p:nvPr/>
          </p:nvSpPr>
          <p:spPr bwMode="auto">
            <a:xfrm>
              <a:off x="6404460" y="5261460"/>
              <a:ext cx="195539" cy="37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1800" dirty="0">
                <a:solidFill>
                  <a:schemeClr val="tx1"/>
                </a:solidFill>
                <a:latin typeface="Times New Roman" pitchFamily="18" charset="0"/>
              </a:endParaRPr>
            </a:p>
          </p:txBody>
        </p:sp>
      </p:gr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9309" y="4098649"/>
            <a:ext cx="4694237"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281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Noise Control</a:t>
            </a:r>
          </a:p>
        </p:txBody>
      </p:sp>
      <p:sp>
        <p:nvSpPr>
          <p:cNvPr id="4" name="Content Placeholder 3"/>
          <p:cNvSpPr>
            <a:spLocks noGrp="1"/>
          </p:cNvSpPr>
          <p:nvPr>
            <p:ph idx="1"/>
          </p:nvPr>
        </p:nvSpPr>
        <p:spPr/>
        <p:txBody>
          <a:bodyPr/>
          <a:lstStyle/>
          <a:p>
            <a:r>
              <a:rPr lang="en-CA" dirty="0"/>
              <a:t>Example</a:t>
            </a:r>
          </a:p>
          <a:p>
            <a:pPr lvl="1"/>
            <a:r>
              <a:rPr lang="en-US" altLang="en-US" dirty="0"/>
              <a:t>Determine reduction in sound required</a:t>
            </a:r>
          </a:p>
          <a:p>
            <a:pPr lvl="2"/>
            <a:r>
              <a:rPr lang="en-US" altLang="en-US" dirty="0"/>
              <a:t>Space estimated at NC &gt;65</a:t>
            </a:r>
          </a:p>
          <a:p>
            <a:pPr lvl="2"/>
            <a:r>
              <a:rPr lang="en-US" altLang="en-US" dirty="0"/>
              <a:t>Target criteria of NC40</a:t>
            </a:r>
          </a:p>
          <a:p>
            <a:pPr lvl="2"/>
            <a:r>
              <a:rPr lang="en-US" altLang="en-US" dirty="0"/>
              <a:t>Calculate Required IL</a:t>
            </a:r>
          </a:p>
          <a:p>
            <a:endParaRPr lang="en-CA" dirty="0"/>
          </a:p>
        </p:txBody>
      </p:sp>
      <p:sp>
        <p:nvSpPr>
          <p:cNvPr id="5" name="Text Placeholder 4"/>
          <p:cNvSpPr>
            <a:spLocks noGrp="1"/>
          </p:cNvSpPr>
          <p:nvPr>
            <p:ph type="body" sz="quarter" idx="13"/>
          </p:nvPr>
        </p:nvSpPr>
        <p:spPr/>
        <p:txBody>
          <a:bodyPr>
            <a:normAutofit/>
          </a:bodyPr>
          <a:lstStyle/>
          <a:p>
            <a:r>
              <a:rPr lang="en-CA" dirty="0"/>
              <a:t>Acoustic Analysis</a:t>
            </a: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74946" y="5414195"/>
            <a:ext cx="6312992" cy="109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142" t="2643" r="2333" b="1266"/>
          <a:stretch/>
        </p:blipFill>
        <p:spPr bwMode="auto">
          <a:xfrm>
            <a:off x="6525027" y="1863382"/>
            <a:ext cx="4049487" cy="313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288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301" y="4453847"/>
            <a:ext cx="5243332" cy="165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normAutofit/>
          </a:bodyPr>
          <a:lstStyle/>
          <a:p>
            <a:r>
              <a:rPr lang="en-CA" dirty="0"/>
              <a:t>Noise Control</a:t>
            </a:r>
          </a:p>
        </p:txBody>
      </p:sp>
      <p:sp>
        <p:nvSpPr>
          <p:cNvPr id="4" name="Content Placeholder 3"/>
          <p:cNvSpPr>
            <a:spLocks noGrp="1"/>
          </p:cNvSpPr>
          <p:nvPr>
            <p:ph idx="1"/>
          </p:nvPr>
        </p:nvSpPr>
        <p:spPr/>
        <p:txBody>
          <a:bodyPr/>
          <a:lstStyle/>
          <a:p>
            <a:r>
              <a:rPr lang="en-CA" dirty="0"/>
              <a:t>Acoustic Analysis </a:t>
            </a:r>
            <a:r>
              <a:rPr lang="en-CA" b="1" dirty="0"/>
              <a:t>Software</a:t>
            </a:r>
            <a:r>
              <a:rPr lang="en-CA" dirty="0"/>
              <a:t>:</a:t>
            </a:r>
          </a:p>
          <a:p>
            <a:pPr lvl="1"/>
            <a:r>
              <a:rPr lang="en-CA" dirty="0"/>
              <a:t>Powerful HVAC modelling tool for:</a:t>
            </a:r>
          </a:p>
          <a:p>
            <a:pPr lvl="2"/>
            <a:r>
              <a:rPr lang="en-CA" dirty="0"/>
              <a:t>Sale Representatives</a:t>
            </a:r>
          </a:p>
          <a:p>
            <a:pPr lvl="2"/>
            <a:r>
              <a:rPr lang="en-CA" dirty="0"/>
              <a:t>Engineers</a:t>
            </a:r>
          </a:p>
          <a:p>
            <a:pPr lvl="2"/>
            <a:r>
              <a:rPr lang="en-CA" dirty="0"/>
              <a:t>Architects</a:t>
            </a:r>
          </a:p>
          <a:p>
            <a:pPr lvl="2"/>
            <a:r>
              <a:rPr lang="en-CA" dirty="0"/>
              <a:t>Consultants</a:t>
            </a:r>
          </a:p>
          <a:p>
            <a:pPr lvl="2"/>
            <a:r>
              <a:rPr lang="en-CA" dirty="0"/>
              <a:t>Acousticians</a:t>
            </a:r>
          </a:p>
          <a:p>
            <a:pPr lvl="2"/>
            <a:r>
              <a:rPr lang="en-CA" dirty="0"/>
              <a:t>Contractors</a:t>
            </a:r>
          </a:p>
          <a:p>
            <a:pPr lvl="2"/>
            <a:r>
              <a:rPr lang="en-CA" dirty="0"/>
              <a:t>Educators</a:t>
            </a:r>
          </a:p>
          <a:p>
            <a:endParaRPr lang="en-CA" dirty="0"/>
          </a:p>
        </p:txBody>
      </p:sp>
      <p:sp>
        <p:nvSpPr>
          <p:cNvPr id="5" name="Text Placeholder 4"/>
          <p:cNvSpPr>
            <a:spLocks noGrp="1"/>
          </p:cNvSpPr>
          <p:nvPr>
            <p:ph type="body" sz="quarter" idx="13"/>
          </p:nvPr>
        </p:nvSpPr>
        <p:spPr/>
        <p:txBody>
          <a:bodyPr>
            <a:normAutofit/>
          </a:bodyPr>
          <a:lstStyle/>
          <a:p>
            <a:r>
              <a:rPr lang="en-CA" dirty="0"/>
              <a:t>Acoustic Analysis</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969" y="2099309"/>
            <a:ext cx="2007664" cy="190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5401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Noise Control</a:t>
            </a:r>
            <a:endParaRPr lang="en-CA" dirty="0"/>
          </a:p>
        </p:txBody>
      </p:sp>
      <p:sp>
        <p:nvSpPr>
          <p:cNvPr id="5" name="Text Placeholder 4"/>
          <p:cNvSpPr>
            <a:spLocks noGrp="1"/>
          </p:cNvSpPr>
          <p:nvPr>
            <p:ph type="body" sz="quarter" idx="13"/>
          </p:nvPr>
        </p:nvSpPr>
        <p:spPr/>
        <p:txBody>
          <a:bodyPr>
            <a:normAutofit/>
          </a:bodyPr>
          <a:lstStyle/>
          <a:p>
            <a:r>
              <a:rPr lang="en-CA" dirty="0"/>
              <a:t>Acoustic Analysis</a:t>
            </a:r>
          </a:p>
        </p:txBody>
      </p:sp>
      <p:pic>
        <p:nvPicPr>
          <p:cNvPr id="6" name="Picture 5"/>
          <p:cNvPicPr>
            <a:picLocks noChangeAspect="1"/>
          </p:cNvPicPr>
          <p:nvPr/>
        </p:nvPicPr>
        <p:blipFill>
          <a:blip r:embed="rId3"/>
          <a:stretch>
            <a:fillRect/>
          </a:stretch>
        </p:blipFill>
        <p:spPr>
          <a:xfrm>
            <a:off x="1524000" y="1449273"/>
            <a:ext cx="9144000" cy="5392800"/>
          </a:xfrm>
          <a:prstGeom prst="rect">
            <a:avLst/>
          </a:prstGeom>
        </p:spPr>
      </p:pic>
    </p:spTree>
    <p:extLst>
      <p:ext uri="{BB962C8B-B14F-4D97-AF65-F5344CB8AC3E}">
        <p14:creationId xmlns:p14="http://schemas.microsoft.com/office/powerpoint/2010/main" val="34276449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Noise Control</a:t>
            </a:r>
            <a:endParaRPr lang="en-CA" dirty="0"/>
          </a:p>
        </p:txBody>
      </p:sp>
      <p:sp>
        <p:nvSpPr>
          <p:cNvPr id="5" name="Text Placeholder 4"/>
          <p:cNvSpPr>
            <a:spLocks noGrp="1"/>
          </p:cNvSpPr>
          <p:nvPr>
            <p:ph type="body" sz="quarter" idx="13"/>
          </p:nvPr>
        </p:nvSpPr>
        <p:spPr/>
        <p:txBody>
          <a:bodyPr>
            <a:normAutofit/>
          </a:bodyPr>
          <a:lstStyle/>
          <a:p>
            <a:r>
              <a:rPr lang="en-CA" dirty="0"/>
              <a:t>Acoustic Analysis</a:t>
            </a:r>
          </a:p>
        </p:txBody>
      </p:sp>
      <p:pic>
        <p:nvPicPr>
          <p:cNvPr id="6" name="Picture 5"/>
          <p:cNvPicPr>
            <a:picLocks noChangeAspect="1"/>
          </p:cNvPicPr>
          <p:nvPr/>
        </p:nvPicPr>
        <p:blipFill>
          <a:blip r:embed="rId3"/>
          <a:stretch>
            <a:fillRect/>
          </a:stretch>
        </p:blipFill>
        <p:spPr>
          <a:xfrm>
            <a:off x="1524001" y="1624615"/>
            <a:ext cx="3238847" cy="5007005"/>
          </a:xfrm>
          <a:prstGeom prst="rect">
            <a:avLst/>
          </a:prstGeom>
        </p:spPr>
      </p:pic>
      <p:pic>
        <p:nvPicPr>
          <p:cNvPr id="7" name="Picture 6"/>
          <p:cNvPicPr>
            <a:picLocks noChangeAspect="1"/>
          </p:cNvPicPr>
          <p:nvPr/>
        </p:nvPicPr>
        <p:blipFill>
          <a:blip r:embed="rId4"/>
          <a:stretch>
            <a:fillRect/>
          </a:stretch>
        </p:blipFill>
        <p:spPr>
          <a:xfrm>
            <a:off x="7687942" y="1624615"/>
            <a:ext cx="2799610" cy="5007005"/>
          </a:xfrm>
          <a:prstGeom prst="rect">
            <a:avLst/>
          </a:prstGeom>
        </p:spPr>
      </p:pic>
      <p:pic>
        <p:nvPicPr>
          <p:cNvPr id="8" name="Picture 7"/>
          <p:cNvPicPr>
            <a:picLocks noChangeAspect="1"/>
          </p:cNvPicPr>
          <p:nvPr/>
        </p:nvPicPr>
        <p:blipFill>
          <a:blip r:embed="rId5"/>
          <a:stretch>
            <a:fillRect/>
          </a:stretch>
        </p:blipFill>
        <p:spPr>
          <a:xfrm>
            <a:off x="4830963" y="1624615"/>
            <a:ext cx="2788865" cy="5007005"/>
          </a:xfrm>
          <a:prstGeom prst="rect">
            <a:avLst/>
          </a:prstGeom>
        </p:spPr>
      </p:pic>
    </p:spTree>
    <p:extLst>
      <p:ext uri="{BB962C8B-B14F-4D97-AF65-F5344CB8AC3E}">
        <p14:creationId xmlns:p14="http://schemas.microsoft.com/office/powerpoint/2010/main" val="378292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Noise Control</a:t>
            </a:r>
            <a:endParaRPr lang="en-CA" dirty="0"/>
          </a:p>
        </p:txBody>
      </p:sp>
      <p:sp>
        <p:nvSpPr>
          <p:cNvPr id="48" name="Content Placeholder 1">
            <a:extLst>
              <a:ext uri="{FF2B5EF4-FFF2-40B4-BE49-F238E27FC236}">
                <a16:creationId xmlns:a16="http://schemas.microsoft.com/office/drawing/2014/main" id="{B009D7D6-D97F-444E-AAF9-4740A7D0D0D7}"/>
              </a:ext>
            </a:extLst>
          </p:cNvPr>
          <p:cNvSpPr>
            <a:spLocks noGrp="1"/>
          </p:cNvSpPr>
          <p:nvPr>
            <p:ph idx="1"/>
          </p:nvPr>
        </p:nvSpPr>
        <p:spPr/>
        <p:txBody>
          <a:bodyPr/>
          <a:lstStyle/>
          <a:p>
            <a:r>
              <a:rPr lang="en-US" dirty="0"/>
              <a:t>A few of our users…</a:t>
            </a:r>
          </a:p>
        </p:txBody>
      </p:sp>
      <p:sp>
        <p:nvSpPr>
          <p:cNvPr id="5" name="Text Placeholder 4"/>
          <p:cNvSpPr>
            <a:spLocks noGrp="1"/>
          </p:cNvSpPr>
          <p:nvPr>
            <p:ph type="body" sz="quarter" idx="13"/>
          </p:nvPr>
        </p:nvSpPr>
        <p:spPr/>
        <p:txBody>
          <a:bodyPr>
            <a:normAutofit/>
          </a:bodyPr>
          <a:lstStyle/>
          <a:p>
            <a:r>
              <a:rPr lang="en-CA" dirty="0"/>
              <a:t>Acoustic Analysis</a:t>
            </a:r>
          </a:p>
        </p:txBody>
      </p:sp>
      <p:pic>
        <p:nvPicPr>
          <p:cNvPr id="7" name="Picture 6"/>
          <p:cNvPicPr>
            <a:picLocks noChangeAspect="1"/>
          </p:cNvPicPr>
          <p:nvPr/>
        </p:nvPicPr>
        <p:blipFill>
          <a:blip r:embed="rId3"/>
          <a:stretch>
            <a:fillRect/>
          </a:stretch>
        </p:blipFill>
        <p:spPr>
          <a:xfrm>
            <a:off x="3287040" y="4036977"/>
            <a:ext cx="2438400" cy="638175"/>
          </a:xfrm>
          <a:prstGeom prst="rect">
            <a:avLst/>
          </a:prstGeom>
        </p:spPr>
      </p:pic>
      <p:pic>
        <p:nvPicPr>
          <p:cNvPr id="8" name="Picture 7"/>
          <p:cNvPicPr>
            <a:picLocks noChangeAspect="1"/>
          </p:cNvPicPr>
          <p:nvPr/>
        </p:nvPicPr>
        <p:blipFill>
          <a:blip r:embed="rId4"/>
          <a:stretch>
            <a:fillRect/>
          </a:stretch>
        </p:blipFill>
        <p:spPr>
          <a:xfrm>
            <a:off x="1524001" y="4961903"/>
            <a:ext cx="2292637" cy="649824"/>
          </a:xfrm>
          <a:prstGeom prst="rect">
            <a:avLst/>
          </a:prstGeom>
        </p:spPr>
      </p:pic>
      <p:pic>
        <p:nvPicPr>
          <p:cNvPr id="9" name="Picture 8"/>
          <p:cNvPicPr>
            <a:picLocks noChangeAspect="1"/>
          </p:cNvPicPr>
          <p:nvPr/>
        </p:nvPicPr>
        <p:blipFill>
          <a:blip r:embed="rId5"/>
          <a:stretch>
            <a:fillRect/>
          </a:stretch>
        </p:blipFill>
        <p:spPr>
          <a:xfrm>
            <a:off x="1625028" y="2801825"/>
            <a:ext cx="1110735" cy="808788"/>
          </a:xfrm>
          <a:prstGeom prst="rect">
            <a:avLst/>
          </a:prstGeom>
        </p:spPr>
      </p:pic>
      <p:pic>
        <p:nvPicPr>
          <p:cNvPr id="10" name="Picture 9"/>
          <p:cNvPicPr>
            <a:picLocks noChangeAspect="1"/>
          </p:cNvPicPr>
          <p:nvPr/>
        </p:nvPicPr>
        <p:blipFill>
          <a:blip r:embed="rId6"/>
          <a:stretch>
            <a:fillRect/>
          </a:stretch>
        </p:blipFill>
        <p:spPr>
          <a:xfrm>
            <a:off x="1582088" y="4338090"/>
            <a:ext cx="1804605" cy="653520"/>
          </a:xfrm>
          <a:prstGeom prst="rect">
            <a:avLst/>
          </a:prstGeom>
        </p:spPr>
      </p:pic>
      <p:pic>
        <p:nvPicPr>
          <p:cNvPr id="11" name="Picture 10"/>
          <p:cNvPicPr>
            <a:picLocks noChangeAspect="1"/>
          </p:cNvPicPr>
          <p:nvPr/>
        </p:nvPicPr>
        <p:blipFill>
          <a:blip r:embed="rId7"/>
          <a:stretch>
            <a:fillRect/>
          </a:stretch>
        </p:blipFill>
        <p:spPr>
          <a:xfrm>
            <a:off x="2744665" y="3170869"/>
            <a:ext cx="3133725" cy="438150"/>
          </a:xfrm>
          <a:prstGeom prst="rect">
            <a:avLst/>
          </a:prstGeom>
        </p:spPr>
      </p:pic>
      <p:pic>
        <p:nvPicPr>
          <p:cNvPr id="12" name="Picture 11"/>
          <p:cNvPicPr>
            <a:picLocks noChangeAspect="1"/>
          </p:cNvPicPr>
          <p:nvPr/>
        </p:nvPicPr>
        <p:blipFill>
          <a:blip r:embed="rId8"/>
          <a:stretch>
            <a:fillRect/>
          </a:stretch>
        </p:blipFill>
        <p:spPr>
          <a:xfrm>
            <a:off x="1574212" y="5996172"/>
            <a:ext cx="2336075" cy="375732"/>
          </a:xfrm>
          <a:prstGeom prst="rect">
            <a:avLst/>
          </a:prstGeom>
        </p:spPr>
      </p:pic>
      <p:pic>
        <p:nvPicPr>
          <p:cNvPr id="13" name="Picture 12"/>
          <p:cNvPicPr>
            <a:picLocks noChangeAspect="1"/>
          </p:cNvPicPr>
          <p:nvPr/>
        </p:nvPicPr>
        <p:blipFill>
          <a:blip r:embed="rId9"/>
          <a:stretch>
            <a:fillRect/>
          </a:stretch>
        </p:blipFill>
        <p:spPr>
          <a:xfrm>
            <a:off x="2762955" y="2798137"/>
            <a:ext cx="2376766" cy="339538"/>
          </a:xfrm>
          <a:prstGeom prst="rect">
            <a:avLst/>
          </a:prstGeom>
        </p:spPr>
      </p:pic>
      <p:pic>
        <p:nvPicPr>
          <p:cNvPr id="14" name="Picture 13"/>
          <p:cNvPicPr>
            <a:picLocks noChangeAspect="1"/>
          </p:cNvPicPr>
          <p:nvPr/>
        </p:nvPicPr>
        <p:blipFill>
          <a:blip r:embed="rId10"/>
          <a:stretch>
            <a:fillRect/>
          </a:stretch>
        </p:blipFill>
        <p:spPr>
          <a:xfrm>
            <a:off x="3395750" y="4565061"/>
            <a:ext cx="1515836" cy="425001"/>
          </a:xfrm>
          <a:prstGeom prst="rect">
            <a:avLst/>
          </a:prstGeom>
        </p:spPr>
      </p:pic>
      <p:pic>
        <p:nvPicPr>
          <p:cNvPr id="15" name="Picture 14"/>
          <p:cNvPicPr>
            <a:picLocks noChangeAspect="1"/>
          </p:cNvPicPr>
          <p:nvPr/>
        </p:nvPicPr>
        <p:blipFill>
          <a:blip r:embed="rId11"/>
          <a:stretch>
            <a:fillRect/>
          </a:stretch>
        </p:blipFill>
        <p:spPr>
          <a:xfrm>
            <a:off x="9031922" y="4080576"/>
            <a:ext cx="1569366" cy="520493"/>
          </a:xfrm>
          <a:prstGeom prst="rect">
            <a:avLst/>
          </a:prstGeom>
        </p:spPr>
      </p:pic>
      <p:pic>
        <p:nvPicPr>
          <p:cNvPr id="16" name="Picture 15"/>
          <p:cNvPicPr>
            <a:picLocks noChangeAspect="1"/>
          </p:cNvPicPr>
          <p:nvPr/>
        </p:nvPicPr>
        <p:blipFill>
          <a:blip r:embed="rId12"/>
          <a:stretch>
            <a:fillRect/>
          </a:stretch>
        </p:blipFill>
        <p:spPr>
          <a:xfrm>
            <a:off x="3908162" y="5566285"/>
            <a:ext cx="1580053" cy="782844"/>
          </a:xfrm>
          <a:prstGeom prst="rect">
            <a:avLst/>
          </a:prstGeom>
        </p:spPr>
      </p:pic>
      <p:pic>
        <p:nvPicPr>
          <p:cNvPr id="17" name="Picture 16"/>
          <p:cNvPicPr>
            <a:picLocks noChangeAspect="1"/>
          </p:cNvPicPr>
          <p:nvPr/>
        </p:nvPicPr>
        <p:blipFill>
          <a:blip r:embed="rId13"/>
          <a:stretch>
            <a:fillRect/>
          </a:stretch>
        </p:blipFill>
        <p:spPr>
          <a:xfrm>
            <a:off x="9082822" y="3054526"/>
            <a:ext cx="1516472" cy="565668"/>
          </a:xfrm>
          <a:prstGeom prst="rect">
            <a:avLst/>
          </a:prstGeom>
        </p:spPr>
      </p:pic>
      <p:pic>
        <p:nvPicPr>
          <p:cNvPr id="18" name="Picture 17"/>
          <p:cNvPicPr>
            <a:picLocks noChangeAspect="1"/>
          </p:cNvPicPr>
          <p:nvPr/>
        </p:nvPicPr>
        <p:blipFill>
          <a:blip r:embed="rId14"/>
          <a:stretch>
            <a:fillRect/>
          </a:stretch>
        </p:blipFill>
        <p:spPr>
          <a:xfrm>
            <a:off x="5834147" y="2873276"/>
            <a:ext cx="1265600" cy="620770"/>
          </a:xfrm>
          <a:prstGeom prst="rect">
            <a:avLst/>
          </a:prstGeom>
        </p:spPr>
      </p:pic>
      <p:pic>
        <p:nvPicPr>
          <p:cNvPr id="19" name="Picture 18"/>
          <p:cNvPicPr>
            <a:picLocks noChangeAspect="1"/>
          </p:cNvPicPr>
          <p:nvPr/>
        </p:nvPicPr>
        <p:blipFill>
          <a:blip r:embed="rId15"/>
          <a:stretch>
            <a:fillRect/>
          </a:stretch>
        </p:blipFill>
        <p:spPr>
          <a:xfrm>
            <a:off x="2835924" y="3566798"/>
            <a:ext cx="2181936" cy="512624"/>
          </a:xfrm>
          <a:prstGeom prst="rect">
            <a:avLst/>
          </a:prstGeom>
        </p:spPr>
      </p:pic>
      <p:pic>
        <p:nvPicPr>
          <p:cNvPr id="20" name="Picture 19"/>
          <p:cNvPicPr>
            <a:picLocks noChangeAspect="1"/>
          </p:cNvPicPr>
          <p:nvPr/>
        </p:nvPicPr>
        <p:blipFill>
          <a:blip r:embed="rId16"/>
          <a:stretch>
            <a:fillRect/>
          </a:stretch>
        </p:blipFill>
        <p:spPr>
          <a:xfrm>
            <a:off x="1625028" y="3692665"/>
            <a:ext cx="1141227" cy="584264"/>
          </a:xfrm>
          <a:prstGeom prst="rect">
            <a:avLst/>
          </a:prstGeom>
        </p:spPr>
      </p:pic>
      <p:pic>
        <p:nvPicPr>
          <p:cNvPr id="21" name="Picture 20"/>
          <p:cNvPicPr>
            <a:picLocks noChangeAspect="1"/>
          </p:cNvPicPr>
          <p:nvPr/>
        </p:nvPicPr>
        <p:blipFill>
          <a:blip r:embed="rId17"/>
          <a:stretch>
            <a:fillRect/>
          </a:stretch>
        </p:blipFill>
        <p:spPr>
          <a:xfrm>
            <a:off x="8890663" y="2405113"/>
            <a:ext cx="1689975" cy="655029"/>
          </a:xfrm>
          <a:prstGeom prst="rect">
            <a:avLst/>
          </a:prstGeom>
        </p:spPr>
      </p:pic>
      <p:pic>
        <p:nvPicPr>
          <p:cNvPr id="22" name="Picture 21"/>
          <p:cNvPicPr>
            <a:picLocks noChangeAspect="1"/>
          </p:cNvPicPr>
          <p:nvPr/>
        </p:nvPicPr>
        <p:blipFill>
          <a:blip r:embed="rId18"/>
          <a:stretch>
            <a:fillRect/>
          </a:stretch>
        </p:blipFill>
        <p:spPr>
          <a:xfrm>
            <a:off x="7947060" y="2406554"/>
            <a:ext cx="876280" cy="393257"/>
          </a:xfrm>
          <a:prstGeom prst="rect">
            <a:avLst/>
          </a:prstGeom>
        </p:spPr>
      </p:pic>
      <p:pic>
        <p:nvPicPr>
          <p:cNvPr id="23" name="Picture 22"/>
          <p:cNvPicPr>
            <a:picLocks noChangeAspect="1"/>
          </p:cNvPicPr>
          <p:nvPr/>
        </p:nvPicPr>
        <p:blipFill>
          <a:blip r:embed="rId19"/>
          <a:stretch>
            <a:fillRect/>
          </a:stretch>
        </p:blipFill>
        <p:spPr>
          <a:xfrm>
            <a:off x="1574212" y="5573474"/>
            <a:ext cx="1677807" cy="380303"/>
          </a:xfrm>
          <a:prstGeom prst="rect">
            <a:avLst/>
          </a:prstGeom>
        </p:spPr>
      </p:pic>
      <p:pic>
        <p:nvPicPr>
          <p:cNvPr id="24" name="Picture 23"/>
          <p:cNvPicPr>
            <a:picLocks noChangeAspect="1"/>
          </p:cNvPicPr>
          <p:nvPr/>
        </p:nvPicPr>
        <p:blipFill>
          <a:blip r:embed="rId20"/>
          <a:stretch>
            <a:fillRect/>
          </a:stretch>
        </p:blipFill>
        <p:spPr>
          <a:xfrm>
            <a:off x="6632916" y="4515959"/>
            <a:ext cx="1774524" cy="417535"/>
          </a:xfrm>
          <a:prstGeom prst="rect">
            <a:avLst/>
          </a:prstGeom>
        </p:spPr>
      </p:pic>
      <p:pic>
        <p:nvPicPr>
          <p:cNvPr id="25" name="Picture 24"/>
          <p:cNvPicPr>
            <a:picLocks noChangeAspect="1"/>
          </p:cNvPicPr>
          <p:nvPr/>
        </p:nvPicPr>
        <p:blipFill>
          <a:blip r:embed="rId21"/>
          <a:stretch>
            <a:fillRect/>
          </a:stretch>
        </p:blipFill>
        <p:spPr>
          <a:xfrm>
            <a:off x="9334464" y="4758248"/>
            <a:ext cx="1095375" cy="466725"/>
          </a:xfrm>
          <a:prstGeom prst="rect">
            <a:avLst/>
          </a:prstGeom>
        </p:spPr>
      </p:pic>
      <p:pic>
        <p:nvPicPr>
          <p:cNvPr id="26" name="Picture 25"/>
          <p:cNvPicPr>
            <a:picLocks noChangeAspect="1"/>
          </p:cNvPicPr>
          <p:nvPr/>
        </p:nvPicPr>
        <p:blipFill>
          <a:blip r:embed="rId22"/>
          <a:stretch>
            <a:fillRect/>
          </a:stretch>
        </p:blipFill>
        <p:spPr>
          <a:xfrm>
            <a:off x="3854871" y="5009153"/>
            <a:ext cx="2023519" cy="474262"/>
          </a:xfrm>
          <a:prstGeom prst="rect">
            <a:avLst/>
          </a:prstGeom>
        </p:spPr>
      </p:pic>
      <p:pic>
        <p:nvPicPr>
          <p:cNvPr id="27" name="Picture 26"/>
          <p:cNvPicPr>
            <a:picLocks noChangeAspect="1"/>
          </p:cNvPicPr>
          <p:nvPr/>
        </p:nvPicPr>
        <p:blipFill>
          <a:blip r:embed="rId23"/>
          <a:stretch>
            <a:fillRect/>
          </a:stretch>
        </p:blipFill>
        <p:spPr>
          <a:xfrm>
            <a:off x="7438218" y="5735167"/>
            <a:ext cx="1844279" cy="640163"/>
          </a:xfrm>
          <a:prstGeom prst="rect">
            <a:avLst/>
          </a:prstGeom>
        </p:spPr>
      </p:pic>
      <p:pic>
        <p:nvPicPr>
          <p:cNvPr id="28" name="Picture 27"/>
          <p:cNvPicPr>
            <a:picLocks noChangeAspect="1"/>
          </p:cNvPicPr>
          <p:nvPr/>
        </p:nvPicPr>
        <p:blipFill>
          <a:blip r:embed="rId24"/>
          <a:stretch>
            <a:fillRect/>
          </a:stretch>
        </p:blipFill>
        <p:spPr>
          <a:xfrm>
            <a:off x="5579739" y="6048045"/>
            <a:ext cx="1808113" cy="327285"/>
          </a:xfrm>
          <a:prstGeom prst="rect">
            <a:avLst/>
          </a:prstGeom>
        </p:spPr>
      </p:pic>
      <p:pic>
        <p:nvPicPr>
          <p:cNvPr id="29" name="Picture 28"/>
          <p:cNvPicPr>
            <a:picLocks noChangeAspect="1"/>
          </p:cNvPicPr>
          <p:nvPr/>
        </p:nvPicPr>
        <p:blipFill>
          <a:blip r:embed="rId25"/>
          <a:stretch>
            <a:fillRect/>
          </a:stretch>
        </p:blipFill>
        <p:spPr>
          <a:xfrm>
            <a:off x="8407440" y="4530177"/>
            <a:ext cx="2101184" cy="314056"/>
          </a:xfrm>
          <a:prstGeom prst="rect">
            <a:avLst/>
          </a:prstGeom>
        </p:spPr>
      </p:pic>
      <p:pic>
        <p:nvPicPr>
          <p:cNvPr id="30" name="Picture 29"/>
          <p:cNvPicPr>
            <a:picLocks noChangeAspect="1"/>
          </p:cNvPicPr>
          <p:nvPr/>
        </p:nvPicPr>
        <p:blipFill>
          <a:blip r:embed="rId26"/>
          <a:stretch>
            <a:fillRect/>
          </a:stretch>
        </p:blipFill>
        <p:spPr>
          <a:xfrm>
            <a:off x="9082189" y="5132233"/>
            <a:ext cx="1498449" cy="424218"/>
          </a:xfrm>
          <a:prstGeom prst="rect">
            <a:avLst/>
          </a:prstGeom>
        </p:spPr>
      </p:pic>
      <p:pic>
        <p:nvPicPr>
          <p:cNvPr id="31" name="Picture 30"/>
          <p:cNvPicPr>
            <a:picLocks noChangeAspect="1"/>
          </p:cNvPicPr>
          <p:nvPr/>
        </p:nvPicPr>
        <p:blipFill>
          <a:blip r:embed="rId27"/>
          <a:stretch>
            <a:fillRect/>
          </a:stretch>
        </p:blipFill>
        <p:spPr>
          <a:xfrm>
            <a:off x="7156224" y="5038066"/>
            <a:ext cx="1117394" cy="664229"/>
          </a:xfrm>
          <a:prstGeom prst="rect">
            <a:avLst/>
          </a:prstGeom>
        </p:spPr>
      </p:pic>
      <p:pic>
        <p:nvPicPr>
          <p:cNvPr id="32" name="Picture 31"/>
          <p:cNvPicPr>
            <a:picLocks noChangeAspect="1"/>
          </p:cNvPicPr>
          <p:nvPr/>
        </p:nvPicPr>
        <p:blipFill>
          <a:blip r:embed="rId28"/>
          <a:stretch>
            <a:fillRect/>
          </a:stretch>
        </p:blipFill>
        <p:spPr>
          <a:xfrm>
            <a:off x="5912331" y="5462852"/>
            <a:ext cx="1138784" cy="563864"/>
          </a:xfrm>
          <a:prstGeom prst="rect">
            <a:avLst/>
          </a:prstGeom>
        </p:spPr>
      </p:pic>
      <p:pic>
        <p:nvPicPr>
          <p:cNvPr id="33" name="Picture 32"/>
          <p:cNvPicPr>
            <a:picLocks noChangeAspect="1"/>
          </p:cNvPicPr>
          <p:nvPr/>
        </p:nvPicPr>
        <p:blipFill>
          <a:blip r:embed="rId29"/>
          <a:stretch>
            <a:fillRect/>
          </a:stretch>
        </p:blipFill>
        <p:spPr>
          <a:xfrm>
            <a:off x="9332863" y="5916777"/>
            <a:ext cx="1247775" cy="447675"/>
          </a:xfrm>
          <a:prstGeom prst="rect">
            <a:avLst/>
          </a:prstGeom>
        </p:spPr>
      </p:pic>
      <p:pic>
        <p:nvPicPr>
          <p:cNvPr id="34" name="Picture 33"/>
          <p:cNvPicPr>
            <a:picLocks noChangeAspect="1"/>
          </p:cNvPicPr>
          <p:nvPr/>
        </p:nvPicPr>
        <p:blipFill>
          <a:blip r:embed="rId30"/>
          <a:stretch>
            <a:fillRect/>
          </a:stretch>
        </p:blipFill>
        <p:spPr>
          <a:xfrm>
            <a:off x="9356100" y="5566761"/>
            <a:ext cx="1152525" cy="361950"/>
          </a:xfrm>
          <a:prstGeom prst="rect">
            <a:avLst/>
          </a:prstGeom>
        </p:spPr>
      </p:pic>
      <p:pic>
        <p:nvPicPr>
          <p:cNvPr id="35" name="Picture 34"/>
          <p:cNvPicPr>
            <a:picLocks noChangeAspect="1"/>
          </p:cNvPicPr>
          <p:nvPr/>
        </p:nvPicPr>
        <p:blipFill>
          <a:blip r:embed="rId31"/>
          <a:stretch>
            <a:fillRect/>
          </a:stretch>
        </p:blipFill>
        <p:spPr>
          <a:xfrm>
            <a:off x="8341394" y="5224972"/>
            <a:ext cx="729176" cy="444450"/>
          </a:xfrm>
          <a:prstGeom prst="rect">
            <a:avLst/>
          </a:prstGeom>
        </p:spPr>
      </p:pic>
      <p:pic>
        <p:nvPicPr>
          <p:cNvPr id="36" name="Picture 35"/>
          <p:cNvPicPr>
            <a:picLocks noChangeAspect="1"/>
          </p:cNvPicPr>
          <p:nvPr/>
        </p:nvPicPr>
        <p:blipFill>
          <a:blip r:embed="rId32"/>
          <a:stretch>
            <a:fillRect/>
          </a:stretch>
        </p:blipFill>
        <p:spPr>
          <a:xfrm>
            <a:off x="5032639" y="4531309"/>
            <a:ext cx="1446329" cy="472839"/>
          </a:xfrm>
          <a:prstGeom prst="rect">
            <a:avLst/>
          </a:prstGeom>
        </p:spPr>
      </p:pic>
      <p:pic>
        <p:nvPicPr>
          <p:cNvPr id="37" name="Picture 36"/>
          <p:cNvPicPr>
            <a:picLocks noChangeAspect="1"/>
          </p:cNvPicPr>
          <p:nvPr/>
        </p:nvPicPr>
        <p:blipFill>
          <a:blip r:embed="rId33"/>
          <a:stretch>
            <a:fillRect/>
          </a:stretch>
        </p:blipFill>
        <p:spPr>
          <a:xfrm>
            <a:off x="5946166" y="4913419"/>
            <a:ext cx="1095375" cy="609600"/>
          </a:xfrm>
          <a:prstGeom prst="rect">
            <a:avLst/>
          </a:prstGeom>
        </p:spPr>
      </p:pic>
      <p:pic>
        <p:nvPicPr>
          <p:cNvPr id="38" name="Picture 37"/>
          <p:cNvPicPr>
            <a:picLocks noChangeAspect="1"/>
          </p:cNvPicPr>
          <p:nvPr/>
        </p:nvPicPr>
        <p:blipFill>
          <a:blip r:embed="rId34"/>
          <a:stretch>
            <a:fillRect/>
          </a:stretch>
        </p:blipFill>
        <p:spPr>
          <a:xfrm>
            <a:off x="6316838" y="2447754"/>
            <a:ext cx="1562901" cy="377042"/>
          </a:xfrm>
          <a:prstGeom prst="rect">
            <a:avLst/>
          </a:prstGeom>
        </p:spPr>
      </p:pic>
      <p:pic>
        <p:nvPicPr>
          <p:cNvPr id="39" name="Picture 38"/>
          <p:cNvPicPr>
            <a:picLocks noChangeAspect="1"/>
          </p:cNvPicPr>
          <p:nvPr/>
        </p:nvPicPr>
        <p:blipFill>
          <a:blip r:embed="rId35"/>
          <a:stretch>
            <a:fillRect/>
          </a:stretch>
        </p:blipFill>
        <p:spPr>
          <a:xfrm>
            <a:off x="6511600" y="3537331"/>
            <a:ext cx="854499" cy="469274"/>
          </a:xfrm>
          <a:prstGeom prst="rect">
            <a:avLst/>
          </a:prstGeom>
        </p:spPr>
      </p:pic>
      <p:pic>
        <p:nvPicPr>
          <p:cNvPr id="40" name="Picture 39"/>
          <p:cNvPicPr>
            <a:picLocks noChangeAspect="1"/>
          </p:cNvPicPr>
          <p:nvPr/>
        </p:nvPicPr>
        <p:blipFill>
          <a:blip r:embed="rId36"/>
          <a:stretch>
            <a:fillRect/>
          </a:stretch>
        </p:blipFill>
        <p:spPr>
          <a:xfrm>
            <a:off x="5336075" y="4285710"/>
            <a:ext cx="1058495" cy="261737"/>
          </a:xfrm>
          <a:prstGeom prst="rect">
            <a:avLst/>
          </a:prstGeom>
        </p:spPr>
      </p:pic>
      <p:pic>
        <p:nvPicPr>
          <p:cNvPr id="41" name="Picture 40"/>
          <p:cNvPicPr>
            <a:picLocks noChangeAspect="1"/>
          </p:cNvPicPr>
          <p:nvPr/>
        </p:nvPicPr>
        <p:blipFill>
          <a:blip r:embed="rId37"/>
          <a:stretch>
            <a:fillRect/>
          </a:stretch>
        </p:blipFill>
        <p:spPr>
          <a:xfrm>
            <a:off x="7158540" y="2831847"/>
            <a:ext cx="1721398" cy="576262"/>
          </a:xfrm>
          <a:prstGeom prst="rect">
            <a:avLst/>
          </a:prstGeom>
        </p:spPr>
      </p:pic>
      <p:pic>
        <p:nvPicPr>
          <p:cNvPr id="42" name="Picture 41"/>
          <p:cNvPicPr>
            <a:picLocks noChangeAspect="1"/>
          </p:cNvPicPr>
          <p:nvPr/>
        </p:nvPicPr>
        <p:blipFill>
          <a:blip r:embed="rId38"/>
          <a:stretch>
            <a:fillRect/>
          </a:stretch>
        </p:blipFill>
        <p:spPr>
          <a:xfrm>
            <a:off x="5002204" y="3563660"/>
            <a:ext cx="1436222" cy="685334"/>
          </a:xfrm>
          <a:prstGeom prst="rect">
            <a:avLst/>
          </a:prstGeom>
        </p:spPr>
      </p:pic>
      <p:pic>
        <p:nvPicPr>
          <p:cNvPr id="43" name="Picture 42"/>
          <p:cNvPicPr>
            <a:picLocks noChangeAspect="1"/>
          </p:cNvPicPr>
          <p:nvPr/>
        </p:nvPicPr>
        <p:blipFill>
          <a:blip r:embed="rId39"/>
          <a:stretch>
            <a:fillRect/>
          </a:stretch>
        </p:blipFill>
        <p:spPr>
          <a:xfrm>
            <a:off x="8848432" y="3608089"/>
            <a:ext cx="1750862" cy="502085"/>
          </a:xfrm>
          <a:prstGeom prst="rect">
            <a:avLst/>
          </a:prstGeom>
        </p:spPr>
      </p:pic>
      <p:pic>
        <p:nvPicPr>
          <p:cNvPr id="44" name="Picture 43"/>
          <p:cNvPicPr>
            <a:picLocks noChangeAspect="1"/>
          </p:cNvPicPr>
          <p:nvPr/>
        </p:nvPicPr>
        <p:blipFill>
          <a:blip r:embed="rId40"/>
          <a:stretch>
            <a:fillRect/>
          </a:stretch>
        </p:blipFill>
        <p:spPr>
          <a:xfrm>
            <a:off x="6427896" y="4018349"/>
            <a:ext cx="1092283" cy="492715"/>
          </a:xfrm>
          <a:prstGeom prst="rect">
            <a:avLst/>
          </a:prstGeom>
        </p:spPr>
      </p:pic>
      <p:pic>
        <p:nvPicPr>
          <p:cNvPr id="45" name="Picture 44"/>
          <p:cNvPicPr>
            <a:picLocks noChangeAspect="1"/>
          </p:cNvPicPr>
          <p:nvPr/>
        </p:nvPicPr>
        <p:blipFill>
          <a:blip r:embed="rId41"/>
          <a:stretch>
            <a:fillRect/>
          </a:stretch>
        </p:blipFill>
        <p:spPr>
          <a:xfrm>
            <a:off x="7520178" y="3411147"/>
            <a:ext cx="1344254" cy="378323"/>
          </a:xfrm>
          <a:prstGeom prst="rect">
            <a:avLst/>
          </a:prstGeom>
        </p:spPr>
      </p:pic>
      <p:pic>
        <p:nvPicPr>
          <p:cNvPr id="46" name="Picture 45"/>
          <p:cNvPicPr>
            <a:picLocks noChangeAspect="1"/>
          </p:cNvPicPr>
          <p:nvPr/>
        </p:nvPicPr>
        <p:blipFill>
          <a:blip r:embed="rId42"/>
          <a:stretch>
            <a:fillRect/>
          </a:stretch>
        </p:blipFill>
        <p:spPr>
          <a:xfrm>
            <a:off x="5225472" y="2438204"/>
            <a:ext cx="1025608" cy="470573"/>
          </a:xfrm>
          <a:prstGeom prst="rect">
            <a:avLst/>
          </a:prstGeom>
        </p:spPr>
      </p:pic>
      <p:pic>
        <p:nvPicPr>
          <p:cNvPr id="47" name="Picture 46"/>
          <p:cNvPicPr>
            <a:picLocks noChangeAspect="1"/>
          </p:cNvPicPr>
          <p:nvPr/>
        </p:nvPicPr>
        <p:blipFill>
          <a:blip r:embed="rId43"/>
          <a:stretch>
            <a:fillRect/>
          </a:stretch>
        </p:blipFill>
        <p:spPr>
          <a:xfrm>
            <a:off x="7541961" y="3810797"/>
            <a:ext cx="1309828" cy="698052"/>
          </a:xfrm>
          <a:prstGeom prst="rect">
            <a:avLst/>
          </a:prstGeom>
        </p:spPr>
      </p:pic>
    </p:spTree>
    <p:extLst>
      <p:ext uri="{BB962C8B-B14F-4D97-AF65-F5344CB8AC3E}">
        <p14:creationId xmlns:p14="http://schemas.microsoft.com/office/powerpoint/2010/main" val="97048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249"/>
                                          </p:stCondLst>
                                        </p:cTn>
                                        <p:tgtEl>
                                          <p:spTgt spid="20"/>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249"/>
                                          </p:stCondLst>
                                        </p:cTn>
                                        <p:tgtEl>
                                          <p:spTgt spid="13"/>
                                        </p:tgtEl>
                                        <p:attrNameLst>
                                          <p:attrName>style.visibility</p:attrName>
                                        </p:attrNameLst>
                                      </p:cBhvr>
                                      <p:to>
                                        <p:strVal val="visible"/>
                                      </p:to>
                                    </p:se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99"/>
                                          </p:stCondLst>
                                        </p:cTn>
                                        <p:tgtEl>
                                          <p:spTgt spid="10"/>
                                        </p:tgtEl>
                                        <p:attrNameLst>
                                          <p:attrName>style.visibility</p:attrName>
                                        </p:attrNameLst>
                                      </p:cBhvr>
                                      <p:to>
                                        <p:strVal val="visible"/>
                                      </p:to>
                                    </p:set>
                                  </p:childTnLst>
                                </p:cTn>
                              </p:par>
                            </p:childTnLst>
                          </p:cTn>
                        </p:par>
                        <p:par>
                          <p:cTn id="21" fill="hold">
                            <p:stCondLst>
                              <p:cond delay="1100"/>
                            </p:stCondLst>
                            <p:childTnLst>
                              <p:par>
                                <p:cTn id="22" presetID="1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
                                        <p:tgtEl>
                                          <p:spTgt spid="19"/>
                                        </p:tgtEl>
                                      </p:cBhvr>
                                    </p:animEffect>
                                  </p:childTnLst>
                                </p:cTn>
                              </p:par>
                            </p:childTnLst>
                          </p:cTn>
                        </p:par>
                        <p:par>
                          <p:cTn id="25" fill="hold">
                            <p:stCondLst>
                              <p:cond delay="12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
                                        <p:tgtEl>
                                          <p:spTgt spid="23"/>
                                        </p:tgtEl>
                                      </p:cBhvr>
                                    </p:animEffect>
                                  </p:childTnLst>
                                </p:cTn>
                              </p:par>
                            </p:childTnLst>
                          </p:cTn>
                        </p:par>
                        <p:par>
                          <p:cTn id="29" fill="hold">
                            <p:stCondLst>
                              <p:cond delay="1300"/>
                            </p:stCondLst>
                            <p:childTnLst>
                              <p:par>
                                <p:cTn id="30" presetID="10"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
                                        <p:tgtEl>
                                          <p:spTgt spid="16"/>
                                        </p:tgtEl>
                                      </p:cBhvr>
                                    </p:animEffect>
                                  </p:childTnLst>
                                </p:cTn>
                              </p:par>
                            </p:childTnLst>
                          </p:cTn>
                        </p:par>
                        <p:par>
                          <p:cTn id="33" fill="hold">
                            <p:stCondLst>
                              <p:cond delay="14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
                                        <p:tgtEl>
                                          <p:spTgt spid="12"/>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
                                        <p:tgtEl>
                                          <p:spTgt spid="26"/>
                                        </p:tgtEl>
                                      </p:cBhvr>
                                    </p:animEffect>
                                  </p:childTnLst>
                                </p:cTn>
                              </p:par>
                            </p:childTnLst>
                          </p:cTn>
                        </p:par>
                        <p:par>
                          <p:cTn id="41" fill="hold">
                            <p:stCondLst>
                              <p:cond delay="1600"/>
                            </p:stCondLst>
                            <p:childTnLst>
                              <p:par>
                                <p:cTn id="42" presetID="10" presetClass="entr" presetSubtype="0"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
                                        <p:tgtEl>
                                          <p:spTgt spid="28"/>
                                        </p:tgtEl>
                                      </p:cBhvr>
                                    </p:animEffect>
                                  </p:childTnLst>
                                </p:cTn>
                              </p:par>
                            </p:childTnLst>
                          </p:cTn>
                        </p:par>
                        <p:par>
                          <p:cTn id="45" fill="hold">
                            <p:stCondLst>
                              <p:cond delay="170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
                                        <p:tgtEl>
                                          <p:spTgt spid="33"/>
                                        </p:tgtEl>
                                      </p:cBhvr>
                                    </p:animEffect>
                                  </p:childTnLst>
                                </p:cTn>
                              </p:par>
                            </p:childTnLst>
                          </p:cTn>
                        </p:par>
                        <p:par>
                          <p:cTn id="49" fill="hold">
                            <p:stCondLst>
                              <p:cond delay="1800"/>
                            </p:stCondLst>
                            <p:childTnLst>
                              <p:par>
                                <p:cTn id="50" presetID="10" presetClass="entr" presetSubtype="0"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
                                        <p:tgtEl>
                                          <p:spTgt spid="27"/>
                                        </p:tgtEl>
                                      </p:cBhvr>
                                    </p:animEffect>
                                  </p:childTnLst>
                                </p:cTn>
                              </p:par>
                            </p:childTnLst>
                          </p:cTn>
                        </p:par>
                        <p:par>
                          <p:cTn id="53" fill="hold">
                            <p:stCondLst>
                              <p:cond delay="1900"/>
                            </p:stCondLst>
                            <p:childTnLst>
                              <p:par>
                                <p:cTn id="54" presetID="10" presetClass="entr" presetSubtype="0"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
                                        <p:tgtEl>
                                          <p:spTgt spid="34"/>
                                        </p:tgtEl>
                                      </p:cBhvr>
                                    </p:animEffect>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
                                        <p:tgtEl>
                                          <p:spTgt spid="25"/>
                                        </p:tgtEl>
                                      </p:cBhvr>
                                    </p:animEffect>
                                  </p:childTnLst>
                                </p:cTn>
                              </p:par>
                            </p:childTnLst>
                          </p:cTn>
                        </p:par>
                        <p:par>
                          <p:cTn id="61" fill="hold">
                            <p:stCondLst>
                              <p:cond delay="2100"/>
                            </p:stCondLst>
                            <p:childTnLst>
                              <p:par>
                                <p:cTn id="62" presetID="10" presetClass="entr" presetSubtype="0" fill="hold"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100"/>
                                        <p:tgtEl>
                                          <p:spTgt spid="29"/>
                                        </p:tgtEl>
                                      </p:cBhvr>
                                    </p:animEffect>
                                  </p:childTnLst>
                                </p:cTn>
                              </p:par>
                            </p:childTnLst>
                          </p:cTn>
                        </p:par>
                        <p:par>
                          <p:cTn id="65" fill="hold">
                            <p:stCondLst>
                              <p:cond delay="2200"/>
                            </p:stCondLst>
                            <p:childTnLst>
                              <p:par>
                                <p:cTn id="66" presetID="10" presetClass="entr" presetSubtype="0"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100"/>
                                        <p:tgtEl>
                                          <p:spTgt spid="35"/>
                                        </p:tgtEl>
                                      </p:cBhvr>
                                    </p:animEffect>
                                  </p:childTnLst>
                                </p:cTn>
                              </p:par>
                            </p:childTnLst>
                          </p:cTn>
                        </p:par>
                        <p:par>
                          <p:cTn id="69" fill="hold">
                            <p:stCondLst>
                              <p:cond delay="2300"/>
                            </p:stCondLst>
                            <p:childTnLst>
                              <p:par>
                                <p:cTn id="70" presetID="10" presetClass="entr" presetSubtype="0" fill="hold"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
                                        <p:tgtEl>
                                          <p:spTgt spid="30"/>
                                        </p:tgtEl>
                                      </p:cBhvr>
                                    </p:animEffect>
                                  </p:childTnLst>
                                </p:cTn>
                              </p:par>
                            </p:childTnLst>
                          </p:cTn>
                        </p:par>
                        <p:par>
                          <p:cTn id="73" fill="hold">
                            <p:stCondLst>
                              <p:cond delay="2400"/>
                            </p:stCondLst>
                            <p:childTnLst>
                              <p:par>
                                <p:cTn id="74" presetID="10" presetClass="entr" presetSubtype="0" fill="hold"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
                                        <p:tgtEl>
                                          <p:spTgt spid="31"/>
                                        </p:tgtEl>
                                      </p:cBhvr>
                                    </p:animEffect>
                                  </p:childTnLst>
                                </p:cTn>
                              </p:par>
                            </p:childTnLst>
                          </p:cTn>
                        </p:par>
                        <p:par>
                          <p:cTn id="77" fill="hold">
                            <p:stCondLst>
                              <p:cond delay="2500"/>
                            </p:stCondLst>
                            <p:childTnLst>
                              <p:par>
                                <p:cTn id="78" presetID="10" presetClass="entr" presetSubtype="0" fill="hold"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100"/>
                                        <p:tgtEl>
                                          <p:spTgt spid="32"/>
                                        </p:tgtEl>
                                      </p:cBhvr>
                                    </p:animEffect>
                                  </p:childTnLst>
                                </p:cTn>
                              </p:par>
                            </p:childTnLst>
                          </p:cTn>
                        </p:par>
                        <p:par>
                          <p:cTn id="81" fill="hold">
                            <p:stCondLst>
                              <p:cond delay="2600"/>
                            </p:stCondLst>
                            <p:childTnLst>
                              <p:par>
                                <p:cTn id="82" presetID="10" presetClass="entr" presetSubtype="0" fill="hold" nodeType="after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100"/>
                                        <p:tgtEl>
                                          <p:spTgt spid="8"/>
                                        </p:tgtEl>
                                      </p:cBhvr>
                                    </p:animEffect>
                                  </p:childTnLst>
                                </p:cTn>
                              </p:par>
                            </p:childTnLst>
                          </p:cTn>
                        </p:par>
                        <p:par>
                          <p:cTn id="85" fill="hold">
                            <p:stCondLst>
                              <p:cond delay="2700"/>
                            </p:stCondLst>
                            <p:childTnLst>
                              <p:par>
                                <p:cTn id="86" presetID="10" presetClass="entr" presetSubtype="0"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
                                        <p:tgtEl>
                                          <p:spTgt spid="7"/>
                                        </p:tgtEl>
                                      </p:cBhvr>
                                    </p:animEffect>
                                  </p:childTnLst>
                                </p:cTn>
                              </p:par>
                            </p:childTnLst>
                          </p:cTn>
                        </p:par>
                        <p:par>
                          <p:cTn id="89" fill="hold">
                            <p:stCondLst>
                              <p:cond delay="2800"/>
                            </p:stCondLst>
                            <p:childTnLst>
                              <p:par>
                                <p:cTn id="90" presetID="10" presetClass="entr" presetSubtype="0" fill="hold" nodeType="after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100"/>
                                        <p:tgtEl>
                                          <p:spTgt spid="21"/>
                                        </p:tgtEl>
                                      </p:cBhvr>
                                    </p:animEffect>
                                  </p:childTnLst>
                                </p:cTn>
                              </p:par>
                            </p:childTnLst>
                          </p:cTn>
                        </p:par>
                        <p:par>
                          <p:cTn id="93" fill="hold">
                            <p:stCondLst>
                              <p:cond delay="2900"/>
                            </p:stCondLst>
                            <p:childTnLst>
                              <p:par>
                                <p:cTn id="94" presetID="10" presetClass="entr" presetSubtype="0" fill="hold" nodeType="after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100"/>
                                        <p:tgtEl>
                                          <p:spTgt spid="14"/>
                                        </p:tgtEl>
                                      </p:cBhvr>
                                    </p:animEffect>
                                  </p:childTnLst>
                                </p:cTn>
                              </p:par>
                            </p:childTnLst>
                          </p:cTn>
                        </p:par>
                        <p:par>
                          <p:cTn id="97" fill="hold">
                            <p:stCondLst>
                              <p:cond delay="3000"/>
                            </p:stCondLst>
                            <p:childTnLst>
                              <p:par>
                                <p:cTn id="98" presetID="10" presetClass="entr" presetSubtype="0" fill="hold" nodeType="after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
                                        <p:tgtEl>
                                          <p:spTgt spid="37"/>
                                        </p:tgtEl>
                                      </p:cBhvr>
                                    </p:animEffect>
                                  </p:childTnLst>
                                </p:cTn>
                              </p:par>
                            </p:childTnLst>
                          </p:cTn>
                        </p:par>
                        <p:par>
                          <p:cTn id="101" fill="hold">
                            <p:stCondLst>
                              <p:cond delay="3100"/>
                            </p:stCondLst>
                            <p:childTnLst>
                              <p:par>
                                <p:cTn id="102" presetID="10" presetClass="entr" presetSubtype="0" fill="hold" nodeType="after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100"/>
                                        <p:tgtEl>
                                          <p:spTgt spid="17"/>
                                        </p:tgtEl>
                                      </p:cBhvr>
                                    </p:animEffect>
                                  </p:childTnLst>
                                </p:cTn>
                              </p:par>
                            </p:childTnLst>
                          </p:cTn>
                        </p:par>
                        <p:par>
                          <p:cTn id="105" fill="hold">
                            <p:stCondLst>
                              <p:cond delay="3200"/>
                            </p:stCondLst>
                            <p:childTnLst>
                              <p:par>
                                <p:cTn id="106" presetID="10" presetClass="entr" presetSubtype="0" fill="hold" nodeType="afterEffect">
                                  <p:stCondLst>
                                    <p:cond delay="0"/>
                                  </p:stCondLst>
                                  <p:childTnLst>
                                    <p:set>
                                      <p:cBhvr>
                                        <p:cTn id="107" dur="1" fill="hold">
                                          <p:stCondLst>
                                            <p:cond delay="0"/>
                                          </p:stCondLst>
                                        </p:cTn>
                                        <p:tgtEl>
                                          <p:spTgt spid="43"/>
                                        </p:tgtEl>
                                        <p:attrNameLst>
                                          <p:attrName>style.visibility</p:attrName>
                                        </p:attrNameLst>
                                      </p:cBhvr>
                                      <p:to>
                                        <p:strVal val="visible"/>
                                      </p:to>
                                    </p:set>
                                    <p:animEffect transition="in" filter="fade">
                                      <p:cBhvr>
                                        <p:cTn id="108" dur="100"/>
                                        <p:tgtEl>
                                          <p:spTgt spid="43"/>
                                        </p:tgtEl>
                                      </p:cBhvr>
                                    </p:animEffect>
                                  </p:childTnLst>
                                </p:cTn>
                              </p:par>
                            </p:childTnLst>
                          </p:cTn>
                        </p:par>
                        <p:par>
                          <p:cTn id="109" fill="hold">
                            <p:stCondLst>
                              <p:cond delay="3300"/>
                            </p:stCondLst>
                            <p:childTnLst>
                              <p:par>
                                <p:cTn id="110" presetID="10" presetClass="entr" presetSubtype="0" fill="hold" nodeType="after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fade">
                                      <p:cBhvr>
                                        <p:cTn id="112" dur="100"/>
                                        <p:tgtEl>
                                          <p:spTgt spid="15"/>
                                        </p:tgtEl>
                                      </p:cBhvr>
                                    </p:animEffect>
                                  </p:childTnLst>
                                </p:cTn>
                              </p:par>
                            </p:childTnLst>
                          </p:cTn>
                        </p:par>
                        <p:par>
                          <p:cTn id="113" fill="hold">
                            <p:stCondLst>
                              <p:cond delay="3400"/>
                            </p:stCondLst>
                            <p:childTnLst>
                              <p:par>
                                <p:cTn id="114" presetID="10" presetClass="entr" presetSubtype="0" fill="hold" nodeType="after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fade">
                                      <p:cBhvr>
                                        <p:cTn id="116" dur="100"/>
                                        <p:tgtEl>
                                          <p:spTgt spid="24"/>
                                        </p:tgtEl>
                                      </p:cBhvr>
                                    </p:animEffect>
                                  </p:childTnLst>
                                </p:cTn>
                              </p:par>
                            </p:childTnLst>
                          </p:cTn>
                        </p:par>
                        <p:par>
                          <p:cTn id="117" fill="hold">
                            <p:stCondLst>
                              <p:cond delay="3500"/>
                            </p:stCondLst>
                            <p:childTnLst>
                              <p:par>
                                <p:cTn id="118" presetID="10" presetClass="entr" presetSubtype="0" fill="hold" nodeType="after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fade">
                                      <p:cBhvr>
                                        <p:cTn id="120" dur="100"/>
                                        <p:tgtEl>
                                          <p:spTgt spid="36"/>
                                        </p:tgtEl>
                                      </p:cBhvr>
                                    </p:animEffect>
                                  </p:childTnLst>
                                </p:cTn>
                              </p:par>
                            </p:childTnLst>
                          </p:cTn>
                        </p:par>
                        <p:par>
                          <p:cTn id="121" fill="hold">
                            <p:stCondLst>
                              <p:cond delay="3600"/>
                            </p:stCondLst>
                            <p:childTnLst>
                              <p:par>
                                <p:cTn id="122" presetID="10" presetClass="entr" presetSubtype="0" fill="hold" nodeType="afterEffect">
                                  <p:stCondLst>
                                    <p:cond delay="0"/>
                                  </p:stCondLst>
                                  <p:childTnLst>
                                    <p:set>
                                      <p:cBhvr>
                                        <p:cTn id="123" dur="1" fill="hold">
                                          <p:stCondLst>
                                            <p:cond delay="0"/>
                                          </p:stCondLst>
                                        </p:cTn>
                                        <p:tgtEl>
                                          <p:spTgt spid="47"/>
                                        </p:tgtEl>
                                        <p:attrNameLst>
                                          <p:attrName>style.visibility</p:attrName>
                                        </p:attrNameLst>
                                      </p:cBhvr>
                                      <p:to>
                                        <p:strVal val="visible"/>
                                      </p:to>
                                    </p:set>
                                    <p:animEffect transition="in" filter="fade">
                                      <p:cBhvr>
                                        <p:cTn id="124" dur="100"/>
                                        <p:tgtEl>
                                          <p:spTgt spid="47"/>
                                        </p:tgtEl>
                                      </p:cBhvr>
                                    </p:animEffect>
                                  </p:childTnLst>
                                </p:cTn>
                              </p:par>
                            </p:childTnLst>
                          </p:cTn>
                        </p:par>
                        <p:par>
                          <p:cTn id="125" fill="hold">
                            <p:stCondLst>
                              <p:cond delay="3700"/>
                            </p:stCondLst>
                            <p:childTnLst>
                              <p:par>
                                <p:cTn id="126" presetID="10" presetClass="entr" presetSubtype="0" fill="hold" nodeType="afterEffect">
                                  <p:stCondLst>
                                    <p:cond delay="0"/>
                                  </p:stCondLst>
                                  <p:childTnLst>
                                    <p:set>
                                      <p:cBhvr>
                                        <p:cTn id="127" dur="1" fill="hold">
                                          <p:stCondLst>
                                            <p:cond delay="0"/>
                                          </p:stCondLst>
                                        </p:cTn>
                                        <p:tgtEl>
                                          <p:spTgt spid="45"/>
                                        </p:tgtEl>
                                        <p:attrNameLst>
                                          <p:attrName>style.visibility</p:attrName>
                                        </p:attrNameLst>
                                      </p:cBhvr>
                                      <p:to>
                                        <p:strVal val="visible"/>
                                      </p:to>
                                    </p:set>
                                    <p:animEffect transition="in" filter="fade">
                                      <p:cBhvr>
                                        <p:cTn id="128" dur="100"/>
                                        <p:tgtEl>
                                          <p:spTgt spid="45"/>
                                        </p:tgtEl>
                                      </p:cBhvr>
                                    </p:animEffect>
                                  </p:childTnLst>
                                </p:cTn>
                              </p:par>
                            </p:childTnLst>
                          </p:cTn>
                        </p:par>
                        <p:par>
                          <p:cTn id="129" fill="hold">
                            <p:stCondLst>
                              <p:cond delay="3800"/>
                            </p:stCondLst>
                            <p:childTnLst>
                              <p:par>
                                <p:cTn id="130" presetID="10" presetClass="entr" presetSubtype="0" fill="hold" nodeType="after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fade">
                                      <p:cBhvr>
                                        <p:cTn id="132" dur="100"/>
                                        <p:tgtEl>
                                          <p:spTgt spid="41"/>
                                        </p:tgtEl>
                                      </p:cBhvr>
                                    </p:animEffect>
                                  </p:childTnLst>
                                </p:cTn>
                              </p:par>
                            </p:childTnLst>
                          </p:cTn>
                        </p:par>
                        <p:par>
                          <p:cTn id="133" fill="hold">
                            <p:stCondLst>
                              <p:cond delay="3900"/>
                            </p:stCondLst>
                            <p:childTnLst>
                              <p:par>
                                <p:cTn id="134" presetID="10" presetClass="entr" presetSubtype="0" fill="hold" nodeType="after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100"/>
                                        <p:tgtEl>
                                          <p:spTgt spid="22"/>
                                        </p:tgtEl>
                                      </p:cBhvr>
                                    </p:animEffect>
                                  </p:childTnLst>
                                </p:cTn>
                              </p:par>
                            </p:childTnLst>
                          </p:cTn>
                        </p:par>
                        <p:par>
                          <p:cTn id="137" fill="hold">
                            <p:stCondLst>
                              <p:cond delay="4000"/>
                            </p:stCondLst>
                            <p:childTnLst>
                              <p:par>
                                <p:cTn id="138" presetID="10" presetClass="entr" presetSubtype="0" fill="hold" nodeType="afterEffect">
                                  <p:stCondLst>
                                    <p:cond delay="0"/>
                                  </p:stCondLst>
                                  <p:childTnLst>
                                    <p:set>
                                      <p:cBhvr>
                                        <p:cTn id="139" dur="1" fill="hold">
                                          <p:stCondLst>
                                            <p:cond delay="0"/>
                                          </p:stCondLst>
                                        </p:cTn>
                                        <p:tgtEl>
                                          <p:spTgt spid="44"/>
                                        </p:tgtEl>
                                        <p:attrNameLst>
                                          <p:attrName>style.visibility</p:attrName>
                                        </p:attrNameLst>
                                      </p:cBhvr>
                                      <p:to>
                                        <p:strVal val="visible"/>
                                      </p:to>
                                    </p:set>
                                    <p:animEffect transition="in" filter="fade">
                                      <p:cBhvr>
                                        <p:cTn id="140" dur="100"/>
                                        <p:tgtEl>
                                          <p:spTgt spid="44"/>
                                        </p:tgtEl>
                                      </p:cBhvr>
                                    </p:animEffect>
                                  </p:childTnLst>
                                </p:cTn>
                              </p:par>
                            </p:childTnLst>
                          </p:cTn>
                        </p:par>
                        <p:par>
                          <p:cTn id="141" fill="hold">
                            <p:stCondLst>
                              <p:cond delay="4100"/>
                            </p:stCondLst>
                            <p:childTnLst>
                              <p:par>
                                <p:cTn id="142" presetID="10" presetClass="entr" presetSubtype="0" fill="hold" nodeType="after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fade">
                                      <p:cBhvr>
                                        <p:cTn id="144" dur="100"/>
                                        <p:tgtEl>
                                          <p:spTgt spid="38"/>
                                        </p:tgtEl>
                                      </p:cBhvr>
                                    </p:animEffect>
                                  </p:childTnLst>
                                </p:cTn>
                              </p:par>
                            </p:childTnLst>
                          </p:cTn>
                        </p:par>
                        <p:par>
                          <p:cTn id="145" fill="hold">
                            <p:stCondLst>
                              <p:cond delay="4200"/>
                            </p:stCondLst>
                            <p:childTnLst>
                              <p:par>
                                <p:cTn id="146" presetID="10" presetClass="entr" presetSubtype="0" fill="hold" nodeType="afterEffect">
                                  <p:stCondLst>
                                    <p:cond delay="0"/>
                                  </p:stCondLst>
                                  <p:childTnLst>
                                    <p:set>
                                      <p:cBhvr>
                                        <p:cTn id="147" dur="1" fill="hold">
                                          <p:stCondLst>
                                            <p:cond delay="0"/>
                                          </p:stCondLst>
                                        </p:cTn>
                                        <p:tgtEl>
                                          <p:spTgt spid="42"/>
                                        </p:tgtEl>
                                        <p:attrNameLst>
                                          <p:attrName>style.visibility</p:attrName>
                                        </p:attrNameLst>
                                      </p:cBhvr>
                                      <p:to>
                                        <p:strVal val="visible"/>
                                      </p:to>
                                    </p:set>
                                    <p:animEffect transition="in" filter="fade">
                                      <p:cBhvr>
                                        <p:cTn id="148" dur="100"/>
                                        <p:tgtEl>
                                          <p:spTgt spid="42"/>
                                        </p:tgtEl>
                                      </p:cBhvr>
                                    </p:animEffect>
                                  </p:childTnLst>
                                </p:cTn>
                              </p:par>
                            </p:childTnLst>
                          </p:cTn>
                        </p:par>
                        <p:par>
                          <p:cTn id="149" fill="hold">
                            <p:stCondLst>
                              <p:cond delay="4300"/>
                            </p:stCondLst>
                            <p:childTnLst>
                              <p:par>
                                <p:cTn id="150" presetID="10" presetClass="entr" presetSubtype="0" fill="hold" nodeType="afterEffect">
                                  <p:stCondLst>
                                    <p:cond delay="0"/>
                                  </p:stCondLst>
                                  <p:childTnLst>
                                    <p:set>
                                      <p:cBhvr>
                                        <p:cTn id="151" dur="1" fill="hold">
                                          <p:stCondLst>
                                            <p:cond delay="0"/>
                                          </p:stCondLst>
                                        </p:cTn>
                                        <p:tgtEl>
                                          <p:spTgt spid="40"/>
                                        </p:tgtEl>
                                        <p:attrNameLst>
                                          <p:attrName>style.visibility</p:attrName>
                                        </p:attrNameLst>
                                      </p:cBhvr>
                                      <p:to>
                                        <p:strVal val="visible"/>
                                      </p:to>
                                    </p:set>
                                    <p:animEffect transition="in" filter="fade">
                                      <p:cBhvr>
                                        <p:cTn id="152" dur="100"/>
                                        <p:tgtEl>
                                          <p:spTgt spid="40"/>
                                        </p:tgtEl>
                                      </p:cBhvr>
                                    </p:animEffect>
                                  </p:childTnLst>
                                </p:cTn>
                              </p:par>
                            </p:childTnLst>
                          </p:cTn>
                        </p:par>
                        <p:par>
                          <p:cTn id="153" fill="hold">
                            <p:stCondLst>
                              <p:cond delay="4400"/>
                            </p:stCondLst>
                            <p:childTnLst>
                              <p:par>
                                <p:cTn id="154" presetID="10" presetClass="entr" presetSubtype="0" fill="hold" nodeType="afterEffect">
                                  <p:stCondLst>
                                    <p:cond delay="0"/>
                                  </p:stCondLst>
                                  <p:childTnLst>
                                    <p:set>
                                      <p:cBhvr>
                                        <p:cTn id="155" dur="1" fill="hold">
                                          <p:stCondLst>
                                            <p:cond delay="0"/>
                                          </p:stCondLst>
                                        </p:cTn>
                                        <p:tgtEl>
                                          <p:spTgt spid="18"/>
                                        </p:tgtEl>
                                        <p:attrNameLst>
                                          <p:attrName>style.visibility</p:attrName>
                                        </p:attrNameLst>
                                      </p:cBhvr>
                                      <p:to>
                                        <p:strVal val="visible"/>
                                      </p:to>
                                    </p:set>
                                    <p:animEffect transition="in" filter="fade">
                                      <p:cBhvr>
                                        <p:cTn id="156" dur="100"/>
                                        <p:tgtEl>
                                          <p:spTgt spid="18"/>
                                        </p:tgtEl>
                                      </p:cBhvr>
                                    </p:animEffect>
                                  </p:childTnLst>
                                </p:cTn>
                              </p:par>
                            </p:childTnLst>
                          </p:cTn>
                        </p:par>
                        <p:par>
                          <p:cTn id="157" fill="hold">
                            <p:stCondLst>
                              <p:cond delay="4500"/>
                            </p:stCondLst>
                            <p:childTnLst>
                              <p:par>
                                <p:cTn id="158" presetID="10" presetClass="entr" presetSubtype="0" fill="hold" nodeType="afterEffect">
                                  <p:stCondLst>
                                    <p:cond delay="0"/>
                                  </p:stCondLst>
                                  <p:childTnLst>
                                    <p:set>
                                      <p:cBhvr>
                                        <p:cTn id="159" dur="1" fill="hold">
                                          <p:stCondLst>
                                            <p:cond delay="0"/>
                                          </p:stCondLst>
                                        </p:cTn>
                                        <p:tgtEl>
                                          <p:spTgt spid="46"/>
                                        </p:tgtEl>
                                        <p:attrNameLst>
                                          <p:attrName>style.visibility</p:attrName>
                                        </p:attrNameLst>
                                      </p:cBhvr>
                                      <p:to>
                                        <p:strVal val="visible"/>
                                      </p:to>
                                    </p:set>
                                    <p:animEffect transition="in" filter="fade">
                                      <p:cBhvr>
                                        <p:cTn id="160" dur="100"/>
                                        <p:tgtEl>
                                          <p:spTgt spid="46"/>
                                        </p:tgtEl>
                                      </p:cBhvr>
                                    </p:animEffect>
                                  </p:childTnLst>
                                </p:cTn>
                              </p:par>
                            </p:childTnLst>
                          </p:cTn>
                        </p:par>
                        <p:par>
                          <p:cTn id="161" fill="hold">
                            <p:stCondLst>
                              <p:cond delay="4600"/>
                            </p:stCondLst>
                            <p:childTnLst>
                              <p:par>
                                <p:cTn id="162" presetID="10" presetClass="entr" presetSubtype="0" fill="hold" nodeType="afterEffect">
                                  <p:stCondLst>
                                    <p:cond delay="0"/>
                                  </p:stCondLst>
                                  <p:childTnLst>
                                    <p:set>
                                      <p:cBhvr>
                                        <p:cTn id="163" dur="1" fill="hold">
                                          <p:stCondLst>
                                            <p:cond delay="0"/>
                                          </p:stCondLst>
                                        </p:cTn>
                                        <p:tgtEl>
                                          <p:spTgt spid="39"/>
                                        </p:tgtEl>
                                        <p:attrNameLst>
                                          <p:attrName>style.visibility</p:attrName>
                                        </p:attrNameLst>
                                      </p:cBhvr>
                                      <p:to>
                                        <p:strVal val="visible"/>
                                      </p:to>
                                    </p:set>
                                    <p:animEffect transition="in" filter="fade">
                                      <p:cBhvr>
                                        <p:cTn id="164" dur="1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Noise Control</a:t>
            </a:r>
            <a:endParaRPr lang="en-CA" dirty="0"/>
          </a:p>
        </p:txBody>
      </p:sp>
      <p:sp>
        <p:nvSpPr>
          <p:cNvPr id="3" name="Content Placeholder 2"/>
          <p:cNvSpPr>
            <a:spLocks noGrp="1"/>
          </p:cNvSpPr>
          <p:nvPr>
            <p:ph idx="1"/>
          </p:nvPr>
        </p:nvSpPr>
        <p:spPr/>
        <p:txBody>
          <a:bodyPr/>
          <a:lstStyle/>
          <a:p>
            <a:pPr marL="0" indent="0">
              <a:buNone/>
            </a:pPr>
            <a:r>
              <a:rPr lang="en-CA" dirty="0"/>
              <a:t>AIO (All in one software)</a:t>
            </a:r>
          </a:p>
          <a:p>
            <a:pPr marL="342900" indent="-342900">
              <a:buFontTx/>
              <a:buChar char="-"/>
            </a:pPr>
            <a:r>
              <a:rPr lang="en-CA" dirty="0"/>
              <a:t>Available for “Free” download at:</a:t>
            </a:r>
          </a:p>
          <a:p>
            <a:pPr marL="0" indent="0">
              <a:buNone/>
            </a:pPr>
            <a:r>
              <a:rPr lang="en-US" dirty="0">
                <a:hlinkClick r:id="rId3"/>
              </a:rPr>
              <a:t>https://www.priceindustries.com/software/all-in-one/</a:t>
            </a:r>
            <a:r>
              <a:rPr lang="en-CA" dirty="0"/>
              <a:t> </a:t>
            </a:r>
          </a:p>
        </p:txBody>
      </p:sp>
      <p:sp>
        <p:nvSpPr>
          <p:cNvPr id="4" name="Text Placeholder 3"/>
          <p:cNvSpPr>
            <a:spLocks noGrp="1"/>
          </p:cNvSpPr>
          <p:nvPr>
            <p:ph type="body" sz="quarter" idx="13"/>
          </p:nvPr>
        </p:nvSpPr>
        <p:spPr/>
        <p:txBody>
          <a:bodyPr>
            <a:normAutofit/>
          </a:bodyPr>
          <a:lstStyle/>
          <a:p>
            <a:r>
              <a:rPr lang="en-CA" altLang="en-US" dirty="0">
                <a:latin typeface="Arial" panose="020B0604020202020204" pitchFamily="34" charset="0"/>
                <a:cs typeface="Arial" panose="020B0604020202020204" pitchFamily="34" charset="0"/>
              </a:rPr>
              <a:t>AIO Software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940" y="3015298"/>
            <a:ext cx="5783580" cy="3566739"/>
          </a:xfrm>
          <a:prstGeom prst="rect">
            <a:avLst/>
          </a:prstGeom>
        </p:spPr>
      </p:pic>
    </p:spTree>
    <p:extLst>
      <p:ext uri="{BB962C8B-B14F-4D97-AF65-F5344CB8AC3E}">
        <p14:creationId xmlns:p14="http://schemas.microsoft.com/office/powerpoint/2010/main" val="1160560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2" name="Title 1"/>
          <p:cNvSpPr>
            <a:spLocks noGrp="1"/>
          </p:cNvSpPr>
          <p:nvPr>
            <p:ph type="title"/>
          </p:nvPr>
        </p:nvSpPr>
        <p:spPr/>
        <p:txBody>
          <a:bodyPr>
            <a:normAutofit/>
          </a:bodyPr>
          <a:lstStyle/>
          <a:p>
            <a:r>
              <a:rPr lang="en-US" dirty="0"/>
              <a:t>Noise Control</a:t>
            </a:r>
            <a:endParaRPr lang="en-CA" altLang="en-US" dirty="0">
              <a:latin typeface="Arial" panose="020B0604020202020204" pitchFamily="34" charset="0"/>
              <a:cs typeface="Arial" panose="020B0604020202020204" pitchFamily="34" charset="0"/>
            </a:endParaRPr>
          </a:p>
        </p:txBody>
      </p:sp>
      <p:sp>
        <p:nvSpPr>
          <p:cNvPr id="171011" name="Text Placeholder 3"/>
          <p:cNvSpPr>
            <a:spLocks noGrp="1"/>
          </p:cNvSpPr>
          <p:nvPr>
            <p:ph type="body" sz="quarter" idx="13"/>
          </p:nvPr>
        </p:nvSpPr>
        <p:spPr/>
        <p:txBody>
          <a:bodyPr>
            <a:normAutofit/>
          </a:bodyPr>
          <a:lstStyle/>
          <a:p>
            <a:pPr eaLnBrk="1" hangingPunct="1"/>
            <a:r>
              <a:rPr lang="en-CA" altLang="en-US">
                <a:latin typeface="Arial" panose="020B0604020202020204" pitchFamily="34" charset="0"/>
                <a:cs typeface="Arial" panose="020B0604020202020204" pitchFamily="34" charset="0"/>
              </a:rPr>
              <a:t>AIO Software</a:t>
            </a:r>
          </a:p>
        </p:txBody>
      </p:sp>
      <p:pic>
        <p:nvPicPr>
          <p:cNvPr id="4" name="Picture 3"/>
          <p:cNvPicPr>
            <a:picLocks noChangeAspect="1"/>
          </p:cNvPicPr>
          <p:nvPr/>
        </p:nvPicPr>
        <p:blipFill>
          <a:blip r:embed="rId3"/>
          <a:stretch>
            <a:fillRect/>
          </a:stretch>
        </p:blipFill>
        <p:spPr>
          <a:xfrm>
            <a:off x="2430160" y="1515473"/>
            <a:ext cx="7084542" cy="5323805"/>
          </a:xfrm>
          <a:prstGeom prst="rect">
            <a:avLst/>
          </a:prstGeom>
        </p:spPr>
      </p:pic>
      <p:sp>
        <p:nvSpPr>
          <p:cNvPr id="5" name="Rectangle 4"/>
          <p:cNvSpPr/>
          <p:nvPr/>
        </p:nvSpPr>
        <p:spPr>
          <a:xfrm>
            <a:off x="4497860" y="2290120"/>
            <a:ext cx="1285103" cy="1342767"/>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CA"/>
          </a:p>
        </p:txBody>
      </p:sp>
      <p:sp>
        <p:nvSpPr>
          <p:cNvPr id="8" name="Rectangle 7"/>
          <p:cNvSpPr/>
          <p:nvPr/>
        </p:nvSpPr>
        <p:spPr>
          <a:xfrm>
            <a:off x="3338823" y="5276336"/>
            <a:ext cx="1285103" cy="1342767"/>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CA"/>
          </a:p>
        </p:txBody>
      </p:sp>
    </p:spTree>
    <p:extLst>
      <p:ext uri="{BB962C8B-B14F-4D97-AF65-F5344CB8AC3E}">
        <p14:creationId xmlns:p14="http://schemas.microsoft.com/office/powerpoint/2010/main" val="407490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Noise Control</a:t>
            </a:r>
            <a:endParaRPr lang="en-CA" dirty="0"/>
          </a:p>
        </p:txBody>
      </p:sp>
      <p:sp>
        <p:nvSpPr>
          <p:cNvPr id="7" name="Content Placeholder 1">
            <a:extLst>
              <a:ext uri="{FF2B5EF4-FFF2-40B4-BE49-F238E27FC236}">
                <a16:creationId xmlns:a16="http://schemas.microsoft.com/office/drawing/2014/main" id="{21858AEE-A322-B040-9AA3-AF27E3FB079C}"/>
              </a:ext>
            </a:extLst>
          </p:cNvPr>
          <p:cNvSpPr>
            <a:spLocks noGrp="1"/>
          </p:cNvSpPr>
          <p:nvPr>
            <p:ph idx="1"/>
          </p:nvPr>
        </p:nvSpPr>
        <p:spPr/>
        <p:txBody>
          <a:bodyPr/>
          <a:lstStyle/>
          <a:p>
            <a:pPr marL="0" indent="0">
              <a:buNone/>
            </a:pPr>
            <a:r>
              <a:rPr lang="en-US" sz="2800" dirty="0"/>
              <a:t>Competitive landscape</a:t>
            </a:r>
          </a:p>
          <a:p>
            <a:endParaRPr lang="en-US" sz="3200" dirty="0"/>
          </a:p>
          <a:p>
            <a:pPr lvl="2"/>
            <a:endParaRPr lang="en-US" sz="2800" dirty="0"/>
          </a:p>
          <a:p>
            <a:pPr lvl="2"/>
            <a:endParaRPr lang="en-US" sz="2800" dirty="0"/>
          </a:p>
        </p:txBody>
      </p:sp>
      <p:sp>
        <p:nvSpPr>
          <p:cNvPr id="5" name="Text Placeholder 4"/>
          <p:cNvSpPr>
            <a:spLocks noGrp="1"/>
          </p:cNvSpPr>
          <p:nvPr>
            <p:ph type="body" sz="quarter" idx="13"/>
          </p:nvPr>
        </p:nvSpPr>
        <p:spPr/>
        <p:txBody>
          <a:bodyPr>
            <a:normAutofit/>
          </a:bodyPr>
          <a:lstStyle/>
          <a:p>
            <a:r>
              <a:rPr lang="en-CA" dirty="0"/>
              <a:t>Acoustic Analysis</a:t>
            </a:r>
          </a:p>
        </p:txBody>
      </p:sp>
      <p:pic>
        <p:nvPicPr>
          <p:cNvPr id="2" name="Picture 1"/>
          <p:cNvPicPr>
            <a:picLocks noChangeAspect="1"/>
          </p:cNvPicPr>
          <p:nvPr/>
        </p:nvPicPr>
        <p:blipFill>
          <a:blip r:embed="rId3"/>
          <a:stretch>
            <a:fillRect/>
          </a:stretch>
        </p:blipFill>
        <p:spPr>
          <a:xfrm>
            <a:off x="7369222" y="4985720"/>
            <a:ext cx="3298779" cy="1872280"/>
          </a:xfrm>
          <a:prstGeom prst="rect">
            <a:avLst/>
          </a:prstGeom>
        </p:spPr>
      </p:pic>
      <p:sp>
        <p:nvSpPr>
          <p:cNvPr id="8" name="Content Placeholder 1">
            <a:extLst>
              <a:ext uri="{FF2B5EF4-FFF2-40B4-BE49-F238E27FC236}">
                <a16:creationId xmlns:a16="http://schemas.microsoft.com/office/drawing/2014/main" id="{21858AEE-A322-B040-9AA3-AF27E3FB079C}"/>
              </a:ext>
            </a:extLst>
          </p:cNvPr>
          <p:cNvSpPr txBox="1">
            <a:spLocks/>
          </p:cNvSpPr>
          <p:nvPr/>
        </p:nvSpPr>
        <p:spPr bwMode="black">
          <a:xfrm>
            <a:off x="2525312" y="2586830"/>
            <a:ext cx="8077363" cy="919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257175" indent="-257175" algn="l" defTabSz="342900" rtl="0" eaLnBrk="1" latinLnBrk="0" hangingPunct="1">
              <a:lnSpc>
                <a:spcPct val="100000"/>
              </a:lnSpc>
              <a:spcBef>
                <a:spcPts val="506"/>
              </a:spcBef>
              <a:buFont typeface="Arial"/>
              <a:buChar char="•"/>
              <a:defRPr sz="1800" kern="0">
                <a:solidFill>
                  <a:srgbClr val="3F3F3F"/>
                </a:solidFill>
                <a:latin typeface="Arial"/>
                <a:ea typeface="+mn-ea"/>
                <a:cs typeface="Arial"/>
              </a:defRPr>
            </a:lvl1pPr>
            <a:lvl2pPr marL="557213" indent="-214313" algn="l" defTabSz="342900" rtl="0" eaLnBrk="1" latinLnBrk="0" hangingPunct="1">
              <a:lnSpc>
                <a:spcPct val="100000"/>
              </a:lnSpc>
              <a:spcBef>
                <a:spcPts val="506"/>
              </a:spcBef>
              <a:buFont typeface="Arial"/>
              <a:buChar char="–"/>
              <a:defRPr sz="1800" kern="0">
                <a:solidFill>
                  <a:srgbClr val="3F3F3F"/>
                </a:solidFill>
                <a:latin typeface="Arial"/>
                <a:ea typeface="+mn-ea"/>
                <a:cs typeface="Arial"/>
              </a:defRPr>
            </a:lvl2pPr>
            <a:lvl3pPr marL="857250" indent="-171450" algn="l" defTabSz="342900" rtl="0" eaLnBrk="1" latinLnBrk="0" hangingPunct="1">
              <a:lnSpc>
                <a:spcPct val="100000"/>
              </a:lnSpc>
              <a:spcBef>
                <a:spcPts val="506"/>
              </a:spcBef>
              <a:buFont typeface="Arial"/>
              <a:buChar char="•"/>
              <a:defRPr sz="1500" kern="0">
                <a:solidFill>
                  <a:srgbClr val="3F3F3F"/>
                </a:solidFill>
                <a:latin typeface="Arial"/>
                <a:ea typeface="+mn-ea"/>
                <a:cs typeface="Arial"/>
              </a:defRPr>
            </a:lvl3pPr>
            <a:lvl4pPr marL="1200150" indent="-171450" algn="l" defTabSz="342900" rtl="0" eaLnBrk="1" latinLnBrk="0" hangingPunct="1">
              <a:lnSpc>
                <a:spcPct val="100000"/>
              </a:lnSpc>
              <a:spcBef>
                <a:spcPts val="506"/>
              </a:spcBef>
              <a:buFont typeface="Arial"/>
              <a:buChar char="–"/>
              <a:defRPr sz="1400" kern="0">
                <a:solidFill>
                  <a:srgbClr val="3F3F3F"/>
                </a:solidFill>
                <a:latin typeface="Arial"/>
                <a:ea typeface="+mn-ea"/>
                <a:cs typeface="Arial"/>
              </a:defRPr>
            </a:lvl4pPr>
            <a:lvl5pPr marL="1543050" indent="-171450" algn="l" defTabSz="342900" rtl="0" eaLnBrk="1" latinLnBrk="0" hangingPunct="1">
              <a:lnSpc>
                <a:spcPct val="100000"/>
              </a:lnSpc>
              <a:spcBef>
                <a:spcPts val="506"/>
              </a:spcBef>
              <a:buFont typeface="Arial"/>
              <a:buChar char="»"/>
              <a:defRPr sz="1400" kern="0">
                <a:solidFill>
                  <a:srgbClr val="3F3F3F"/>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fontAlgn="auto">
              <a:spcAft>
                <a:spcPts val="0"/>
              </a:spcAft>
            </a:pPr>
            <a:r>
              <a:rPr lang="en-US" b="1" dirty="0" err="1"/>
              <a:t>Dynasonics</a:t>
            </a:r>
            <a:r>
              <a:rPr lang="en-US" b="1" dirty="0"/>
              <a:t> / Pottorff </a:t>
            </a:r>
            <a:r>
              <a:rPr lang="en-US" dirty="0"/>
              <a:t>– Acoustics Information Modeling - AIM </a:t>
            </a:r>
          </a:p>
          <a:p>
            <a:pPr lvl="2" fontAlgn="auto">
              <a:spcAft>
                <a:spcPts val="0"/>
              </a:spcAft>
            </a:pPr>
            <a:r>
              <a:rPr lang="en-US" b="1" dirty="0"/>
              <a:t>Discontinued</a:t>
            </a:r>
            <a:r>
              <a:rPr lang="en-US" dirty="0"/>
              <a:t> support in 2019. No longer active.</a:t>
            </a:r>
          </a:p>
          <a:p>
            <a:pPr lvl="2" fontAlgn="auto">
              <a:spcAft>
                <a:spcPts val="0"/>
              </a:spcAft>
            </a:pPr>
            <a:endParaRPr lang="en-US" dirty="0"/>
          </a:p>
        </p:txBody>
      </p:sp>
      <p:sp>
        <p:nvSpPr>
          <p:cNvPr id="9" name="Content Placeholder 1">
            <a:extLst>
              <a:ext uri="{FF2B5EF4-FFF2-40B4-BE49-F238E27FC236}">
                <a16:creationId xmlns:a16="http://schemas.microsoft.com/office/drawing/2014/main" id="{21858AEE-A322-B040-9AA3-AF27E3FB079C}"/>
              </a:ext>
            </a:extLst>
          </p:cNvPr>
          <p:cNvSpPr txBox="1">
            <a:spLocks/>
          </p:cNvSpPr>
          <p:nvPr/>
        </p:nvSpPr>
        <p:spPr bwMode="black">
          <a:xfrm>
            <a:off x="2525311" y="3505478"/>
            <a:ext cx="8077363" cy="740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257175" indent="-257175" algn="l" defTabSz="342900" rtl="0" eaLnBrk="1" latinLnBrk="0" hangingPunct="1">
              <a:lnSpc>
                <a:spcPct val="100000"/>
              </a:lnSpc>
              <a:spcBef>
                <a:spcPts val="506"/>
              </a:spcBef>
              <a:buFont typeface="Arial"/>
              <a:buChar char="•"/>
              <a:defRPr sz="1800" kern="0">
                <a:solidFill>
                  <a:srgbClr val="3F3F3F"/>
                </a:solidFill>
                <a:latin typeface="Arial"/>
                <a:ea typeface="+mn-ea"/>
                <a:cs typeface="Arial"/>
              </a:defRPr>
            </a:lvl1pPr>
            <a:lvl2pPr marL="557213" indent="-214313" algn="l" defTabSz="342900" rtl="0" eaLnBrk="1" latinLnBrk="0" hangingPunct="1">
              <a:lnSpc>
                <a:spcPct val="100000"/>
              </a:lnSpc>
              <a:spcBef>
                <a:spcPts val="506"/>
              </a:spcBef>
              <a:buFont typeface="Arial"/>
              <a:buChar char="–"/>
              <a:defRPr sz="1800" kern="0">
                <a:solidFill>
                  <a:srgbClr val="3F3F3F"/>
                </a:solidFill>
                <a:latin typeface="Arial"/>
                <a:ea typeface="+mn-ea"/>
                <a:cs typeface="Arial"/>
              </a:defRPr>
            </a:lvl2pPr>
            <a:lvl3pPr marL="857250" indent="-171450" algn="l" defTabSz="342900" rtl="0" eaLnBrk="1" latinLnBrk="0" hangingPunct="1">
              <a:lnSpc>
                <a:spcPct val="100000"/>
              </a:lnSpc>
              <a:spcBef>
                <a:spcPts val="506"/>
              </a:spcBef>
              <a:buFont typeface="Arial"/>
              <a:buChar char="•"/>
              <a:defRPr sz="1500" kern="0">
                <a:solidFill>
                  <a:srgbClr val="3F3F3F"/>
                </a:solidFill>
                <a:latin typeface="Arial"/>
                <a:ea typeface="+mn-ea"/>
                <a:cs typeface="Arial"/>
              </a:defRPr>
            </a:lvl3pPr>
            <a:lvl4pPr marL="1200150" indent="-171450" algn="l" defTabSz="342900" rtl="0" eaLnBrk="1" latinLnBrk="0" hangingPunct="1">
              <a:lnSpc>
                <a:spcPct val="100000"/>
              </a:lnSpc>
              <a:spcBef>
                <a:spcPts val="506"/>
              </a:spcBef>
              <a:buFont typeface="Arial"/>
              <a:buChar char="–"/>
              <a:defRPr sz="1400" kern="0">
                <a:solidFill>
                  <a:srgbClr val="3F3F3F"/>
                </a:solidFill>
                <a:latin typeface="Arial"/>
                <a:ea typeface="+mn-ea"/>
                <a:cs typeface="Arial"/>
              </a:defRPr>
            </a:lvl4pPr>
            <a:lvl5pPr marL="1543050" indent="-171450" algn="l" defTabSz="342900" rtl="0" eaLnBrk="1" latinLnBrk="0" hangingPunct="1">
              <a:lnSpc>
                <a:spcPct val="100000"/>
              </a:lnSpc>
              <a:spcBef>
                <a:spcPts val="506"/>
              </a:spcBef>
              <a:buFont typeface="Arial"/>
              <a:buChar char="»"/>
              <a:defRPr sz="1400" kern="0">
                <a:solidFill>
                  <a:srgbClr val="3F3F3F"/>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fontAlgn="auto">
              <a:spcAft>
                <a:spcPts val="0"/>
              </a:spcAft>
            </a:pPr>
            <a:r>
              <a:rPr lang="en-US" b="1" dirty="0"/>
              <a:t>Trane</a:t>
            </a:r>
            <a:r>
              <a:rPr lang="en-US" dirty="0"/>
              <a:t> – Trane Acoustics Program - TAP </a:t>
            </a:r>
          </a:p>
          <a:p>
            <a:pPr lvl="2" fontAlgn="auto">
              <a:spcAft>
                <a:spcPts val="0"/>
              </a:spcAft>
            </a:pPr>
            <a:r>
              <a:rPr lang="en-US" dirty="0"/>
              <a:t>Outdated.  $495 cost per license + annual licensing fee</a:t>
            </a:r>
          </a:p>
          <a:p>
            <a:pPr lvl="2" fontAlgn="auto">
              <a:spcAft>
                <a:spcPts val="0"/>
              </a:spcAft>
            </a:pPr>
            <a:endParaRPr lang="en-US" dirty="0"/>
          </a:p>
        </p:txBody>
      </p:sp>
      <p:sp>
        <p:nvSpPr>
          <p:cNvPr id="10" name="Content Placeholder 1">
            <a:extLst>
              <a:ext uri="{FF2B5EF4-FFF2-40B4-BE49-F238E27FC236}">
                <a16:creationId xmlns:a16="http://schemas.microsoft.com/office/drawing/2014/main" id="{21858AEE-A322-B040-9AA3-AF27E3FB079C}"/>
              </a:ext>
            </a:extLst>
          </p:cNvPr>
          <p:cNvSpPr txBox="1">
            <a:spLocks/>
          </p:cNvSpPr>
          <p:nvPr/>
        </p:nvSpPr>
        <p:spPr bwMode="black">
          <a:xfrm>
            <a:off x="2525312" y="4433728"/>
            <a:ext cx="8077363" cy="740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257175" indent="-257175" algn="l" defTabSz="342900" rtl="0" eaLnBrk="1" latinLnBrk="0" hangingPunct="1">
              <a:lnSpc>
                <a:spcPct val="100000"/>
              </a:lnSpc>
              <a:spcBef>
                <a:spcPts val="506"/>
              </a:spcBef>
              <a:buFont typeface="Arial"/>
              <a:buChar char="•"/>
              <a:defRPr sz="1800" kern="0">
                <a:solidFill>
                  <a:srgbClr val="3F3F3F"/>
                </a:solidFill>
                <a:latin typeface="Arial"/>
                <a:ea typeface="+mn-ea"/>
                <a:cs typeface="Arial"/>
              </a:defRPr>
            </a:lvl1pPr>
            <a:lvl2pPr marL="557213" indent="-214313" algn="l" defTabSz="342900" rtl="0" eaLnBrk="1" latinLnBrk="0" hangingPunct="1">
              <a:lnSpc>
                <a:spcPct val="100000"/>
              </a:lnSpc>
              <a:spcBef>
                <a:spcPts val="506"/>
              </a:spcBef>
              <a:buFont typeface="Arial"/>
              <a:buChar char="–"/>
              <a:defRPr sz="1800" kern="0">
                <a:solidFill>
                  <a:srgbClr val="3F3F3F"/>
                </a:solidFill>
                <a:latin typeface="Arial"/>
                <a:ea typeface="+mn-ea"/>
                <a:cs typeface="Arial"/>
              </a:defRPr>
            </a:lvl2pPr>
            <a:lvl3pPr marL="857250" indent="-171450" algn="l" defTabSz="342900" rtl="0" eaLnBrk="1" latinLnBrk="0" hangingPunct="1">
              <a:lnSpc>
                <a:spcPct val="100000"/>
              </a:lnSpc>
              <a:spcBef>
                <a:spcPts val="506"/>
              </a:spcBef>
              <a:buFont typeface="Arial"/>
              <a:buChar char="•"/>
              <a:defRPr sz="1500" kern="0">
                <a:solidFill>
                  <a:srgbClr val="3F3F3F"/>
                </a:solidFill>
                <a:latin typeface="Arial"/>
                <a:ea typeface="+mn-ea"/>
                <a:cs typeface="Arial"/>
              </a:defRPr>
            </a:lvl3pPr>
            <a:lvl4pPr marL="1200150" indent="-171450" algn="l" defTabSz="342900" rtl="0" eaLnBrk="1" latinLnBrk="0" hangingPunct="1">
              <a:lnSpc>
                <a:spcPct val="100000"/>
              </a:lnSpc>
              <a:spcBef>
                <a:spcPts val="506"/>
              </a:spcBef>
              <a:buFont typeface="Arial"/>
              <a:buChar char="–"/>
              <a:defRPr sz="1400" kern="0">
                <a:solidFill>
                  <a:srgbClr val="3F3F3F"/>
                </a:solidFill>
                <a:latin typeface="Arial"/>
                <a:ea typeface="+mn-ea"/>
                <a:cs typeface="Arial"/>
              </a:defRPr>
            </a:lvl4pPr>
            <a:lvl5pPr marL="1543050" indent="-171450" algn="l" defTabSz="342900" rtl="0" eaLnBrk="1" latinLnBrk="0" hangingPunct="1">
              <a:lnSpc>
                <a:spcPct val="100000"/>
              </a:lnSpc>
              <a:spcBef>
                <a:spcPts val="506"/>
              </a:spcBef>
              <a:buFont typeface="Arial"/>
              <a:buChar char="»"/>
              <a:defRPr sz="1400" kern="0">
                <a:solidFill>
                  <a:srgbClr val="3F3F3F"/>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fontAlgn="auto">
              <a:spcAft>
                <a:spcPts val="0"/>
              </a:spcAft>
            </a:pPr>
            <a:r>
              <a:rPr lang="en-US" b="1" dirty="0"/>
              <a:t>Vibro-Acoustics </a:t>
            </a:r>
            <a:r>
              <a:rPr lang="en-US" dirty="0"/>
              <a:t>– VA Design </a:t>
            </a:r>
          </a:p>
          <a:p>
            <a:pPr lvl="2" fontAlgn="auto">
              <a:spcAft>
                <a:spcPts val="0"/>
              </a:spcAft>
            </a:pPr>
            <a:r>
              <a:rPr lang="en-US" dirty="0"/>
              <a:t>Web/Cloud based platform</a:t>
            </a:r>
          </a:p>
          <a:p>
            <a:pPr lvl="2" fontAlgn="auto">
              <a:spcAft>
                <a:spcPts val="0"/>
              </a:spcAft>
            </a:pPr>
            <a:endParaRPr lang="en-US" dirty="0"/>
          </a:p>
        </p:txBody>
      </p:sp>
    </p:spTree>
    <p:extLst>
      <p:ext uri="{BB962C8B-B14F-4D97-AF65-F5344CB8AC3E}">
        <p14:creationId xmlns:p14="http://schemas.microsoft.com/office/powerpoint/2010/main" val="392952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Solutions</a:t>
            </a:r>
          </a:p>
        </p:txBody>
      </p:sp>
    </p:spTree>
    <p:extLst>
      <p:ext uri="{BB962C8B-B14F-4D97-AF65-F5344CB8AC3E}">
        <p14:creationId xmlns:p14="http://schemas.microsoft.com/office/powerpoint/2010/main" val="1237072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fontScale="92500" lnSpcReduction="10000"/>
          </a:bodyPr>
          <a:lstStyle/>
          <a:p>
            <a:r>
              <a:rPr lang="en-CA" dirty="0">
                <a:solidFill>
                  <a:schemeClr val="tx1"/>
                </a:solidFill>
              </a:rPr>
              <a:t>Noise Control Laboratory</a:t>
            </a:r>
          </a:p>
        </p:txBody>
      </p:sp>
      <p:sp>
        <p:nvSpPr>
          <p:cNvPr id="3" name="Title 2"/>
          <p:cNvSpPr>
            <a:spLocks noGrp="1"/>
          </p:cNvSpPr>
          <p:nvPr>
            <p:ph type="title"/>
          </p:nvPr>
        </p:nvSpPr>
        <p:spPr/>
        <p:txBody>
          <a:bodyPr>
            <a:normAutofit fontScale="90000"/>
          </a:bodyPr>
          <a:lstStyle/>
          <a:p>
            <a:r>
              <a:rPr lang="en-US" altLang="en-US" dirty="0">
                <a:latin typeface="Arial" panose="020B0604020202020204" pitchFamily="34" charset="0"/>
                <a:cs typeface="Arial" panose="020B0604020202020204" pitchFamily="34" charset="0"/>
              </a:rPr>
              <a:t>Noise Control</a:t>
            </a:r>
            <a:endParaRPr lang="en-CA"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4371"/>
            <a:ext cx="9182100"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8296276" y="10261"/>
            <a:ext cx="2371725" cy="876300"/>
          </a:xfrm>
          <a:prstGeom prst="rect">
            <a:avLst/>
          </a:prstGeom>
        </p:spPr>
      </p:pic>
    </p:spTree>
    <p:extLst>
      <p:ext uri="{BB962C8B-B14F-4D97-AF65-F5344CB8AC3E}">
        <p14:creationId xmlns:p14="http://schemas.microsoft.com/office/powerpoint/2010/main" val="2943082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Noise Control</a:t>
            </a:r>
          </a:p>
        </p:txBody>
      </p:sp>
      <p:sp>
        <p:nvSpPr>
          <p:cNvPr id="4" name="Text Placeholder 3"/>
          <p:cNvSpPr>
            <a:spLocks noGrp="1"/>
          </p:cNvSpPr>
          <p:nvPr>
            <p:ph type="body" sz="quarter" idx="13"/>
          </p:nvPr>
        </p:nvSpPr>
        <p:spPr/>
        <p:txBody>
          <a:bodyPr>
            <a:normAutofit/>
          </a:bodyPr>
          <a:lstStyle/>
          <a:p>
            <a:r>
              <a:rPr lang="en-US" dirty="0"/>
              <a:t>Solutions</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161" y="1650754"/>
            <a:ext cx="7239699" cy="482587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161" y="1650753"/>
            <a:ext cx="7239699" cy="48258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0161" y="1650753"/>
            <a:ext cx="7239699" cy="482587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0161" y="1650753"/>
            <a:ext cx="7239699" cy="4825872"/>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1320" y="1438184"/>
            <a:ext cx="8651270" cy="5419817"/>
          </a:xfrm>
          <a:prstGeom prst="rect">
            <a:avLst/>
          </a:prstGeom>
        </p:spPr>
      </p:pic>
      <p:pic>
        <p:nvPicPr>
          <p:cNvPr id="19" name="Picture 18"/>
          <p:cNvPicPr>
            <a:picLocks noChangeAspect="1"/>
          </p:cNvPicPr>
          <p:nvPr/>
        </p:nvPicPr>
        <p:blipFill>
          <a:blip r:embed="rId7"/>
          <a:stretch>
            <a:fillRect/>
          </a:stretch>
        </p:blipFill>
        <p:spPr>
          <a:xfrm>
            <a:off x="4740785" y="2233831"/>
            <a:ext cx="2257425" cy="628650"/>
          </a:xfrm>
          <a:prstGeom prst="rect">
            <a:avLst/>
          </a:prstGeom>
        </p:spPr>
      </p:pic>
      <p:sp>
        <p:nvSpPr>
          <p:cNvPr id="10" name="Rectangle 9"/>
          <p:cNvSpPr>
            <a:spLocks noChangeArrowheads="1"/>
          </p:cNvSpPr>
          <p:nvPr/>
        </p:nvSpPr>
        <p:spPr bwMode="auto">
          <a:xfrm rot="10800000">
            <a:off x="7441984" y="5056020"/>
            <a:ext cx="3004074" cy="1611292"/>
          </a:xfrm>
          <a:prstGeom prst="rect">
            <a:avLst/>
          </a:prstGeom>
          <a:solidFill>
            <a:schemeClr val="bg1">
              <a:alpha val="75000"/>
            </a:schemeClr>
          </a:solidFill>
          <a:ln>
            <a:noFill/>
          </a:ln>
          <a:effectLst>
            <a:outerShdw blurRad="40000" dist="23000" dir="5400000" rotWithShape="0">
              <a:srgbClr val="000000">
                <a:alpha val="34998"/>
              </a:srgbClr>
            </a:outerShdw>
          </a:effectLst>
        </p:spPr>
        <p:txBody>
          <a:bodyPr anchor="ctr"/>
          <a:lstStyle/>
          <a:p>
            <a:pPr fontAlgn="auto">
              <a:spcBef>
                <a:spcPts val="0"/>
              </a:spcBef>
              <a:spcAft>
                <a:spcPts val="0"/>
              </a:spcAft>
              <a:defRPr/>
            </a:pPr>
            <a:endParaRPr lang="en-US" dirty="0">
              <a:solidFill>
                <a:schemeClr val="bg1"/>
              </a:solidFill>
              <a:latin typeface="Arial"/>
              <a:ea typeface="+mn-ea"/>
              <a:cs typeface="Arial"/>
            </a:endParaRPr>
          </a:p>
        </p:txBody>
      </p:sp>
      <p:sp>
        <p:nvSpPr>
          <p:cNvPr id="2" name="TextBox 1"/>
          <p:cNvSpPr txBox="1"/>
          <p:nvPr/>
        </p:nvSpPr>
        <p:spPr>
          <a:xfrm>
            <a:off x="7631838" y="5193437"/>
            <a:ext cx="2707689" cy="1421928"/>
          </a:xfrm>
          <a:prstGeom prst="rect">
            <a:avLst/>
          </a:prstGeom>
          <a:noFill/>
        </p:spPr>
        <p:txBody>
          <a:bodyPr wrap="square" rtlCol="0">
            <a:spAutoFit/>
          </a:bodyPr>
          <a:lstStyle/>
          <a:p>
            <a:pPr fontAlgn="auto">
              <a:lnSpc>
                <a:spcPct val="80000"/>
              </a:lnSpc>
              <a:spcAft>
                <a:spcPts val="1200"/>
              </a:spcAft>
              <a:defRPr/>
            </a:pPr>
            <a:r>
              <a:rPr lang="en-US" sz="1600" b="1" cap="all" dirty="0">
                <a:solidFill>
                  <a:schemeClr val="tx2">
                    <a:lumMod val="50000"/>
                  </a:schemeClr>
                </a:solidFill>
                <a:latin typeface="+mn-lt"/>
                <a:cs typeface="Arial"/>
              </a:rPr>
              <a:t>chiller enclosure</a:t>
            </a:r>
          </a:p>
          <a:p>
            <a:pPr fontAlgn="auto">
              <a:lnSpc>
                <a:spcPct val="80000"/>
              </a:lnSpc>
              <a:spcAft>
                <a:spcPts val="1200"/>
              </a:spcAft>
              <a:defRPr/>
            </a:pPr>
            <a:r>
              <a:rPr lang="en-US" sz="1600" cap="all" dirty="0">
                <a:solidFill>
                  <a:schemeClr val="tx2">
                    <a:lumMod val="50000"/>
                  </a:schemeClr>
                </a:solidFill>
                <a:latin typeface="+mn-lt"/>
                <a:cs typeface="Arial"/>
              </a:rPr>
              <a:t>Reston Library</a:t>
            </a:r>
          </a:p>
          <a:p>
            <a:pPr fontAlgn="auto">
              <a:lnSpc>
                <a:spcPct val="80000"/>
              </a:lnSpc>
              <a:spcAft>
                <a:spcPts val="1200"/>
              </a:spcAft>
              <a:defRPr/>
            </a:pPr>
            <a:r>
              <a:rPr lang="en-US" sz="1600" cap="all" dirty="0" err="1">
                <a:solidFill>
                  <a:schemeClr val="tx2">
                    <a:lumMod val="50000"/>
                  </a:schemeClr>
                </a:solidFill>
                <a:latin typeface="+mn-lt"/>
                <a:cs typeface="Arial"/>
              </a:rPr>
              <a:t>reston</a:t>
            </a:r>
            <a:r>
              <a:rPr lang="en-US" sz="1600" cap="all" dirty="0">
                <a:solidFill>
                  <a:schemeClr val="tx2">
                    <a:lumMod val="50000"/>
                  </a:schemeClr>
                </a:solidFill>
                <a:latin typeface="+mn-lt"/>
                <a:cs typeface="Arial"/>
              </a:rPr>
              <a:t>, </a:t>
            </a:r>
            <a:r>
              <a:rPr lang="en-US" sz="1600" cap="all" dirty="0" err="1">
                <a:solidFill>
                  <a:schemeClr val="tx2">
                    <a:lumMod val="50000"/>
                  </a:schemeClr>
                </a:solidFill>
                <a:latin typeface="+mn-lt"/>
                <a:cs typeface="Arial"/>
              </a:rPr>
              <a:t>va</a:t>
            </a:r>
            <a:endParaRPr lang="en-US" sz="1600" cap="all" dirty="0">
              <a:solidFill>
                <a:schemeClr val="tx2">
                  <a:lumMod val="50000"/>
                </a:schemeClr>
              </a:solidFill>
              <a:latin typeface="+mn-lt"/>
              <a:cs typeface="Arial"/>
            </a:endParaRPr>
          </a:p>
          <a:p>
            <a:endParaRPr lang="en-US" dirty="0"/>
          </a:p>
        </p:txBody>
      </p:sp>
    </p:spTree>
    <p:extLst>
      <p:ext uri="{BB962C8B-B14F-4D97-AF65-F5344CB8AC3E}">
        <p14:creationId xmlns:p14="http://schemas.microsoft.com/office/powerpoint/2010/main" val="39857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4" name="Text Placeholder 3"/>
          <p:cNvSpPr>
            <a:spLocks noGrp="1"/>
          </p:cNvSpPr>
          <p:nvPr>
            <p:ph type="body" sz="quarter" idx="13"/>
          </p:nvPr>
        </p:nvSpPr>
        <p:spPr/>
        <p:txBody>
          <a:bodyPr>
            <a:normAutofit/>
          </a:bodyPr>
          <a:lstStyle/>
          <a:p>
            <a:r>
              <a:rPr lang="en-CA" dirty="0"/>
              <a:t>Solutions</a:t>
            </a:r>
          </a:p>
        </p:txBody>
      </p:sp>
      <p:sp>
        <p:nvSpPr>
          <p:cNvPr id="6" name="Rectangle 5"/>
          <p:cNvSpPr/>
          <p:nvPr/>
        </p:nvSpPr>
        <p:spPr>
          <a:xfrm>
            <a:off x="7536791" y="6411044"/>
            <a:ext cx="3158944" cy="338522"/>
          </a:xfrm>
          <a:prstGeom prst="rect">
            <a:avLst/>
          </a:prstGeom>
        </p:spPr>
        <p:txBody>
          <a:bodyPr wrap="none" lIns="91409" tIns="45704" rIns="91409" bIns="45704">
            <a:spAutoFit/>
          </a:bodyPr>
          <a:lstStyle/>
          <a:p>
            <a:pPr>
              <a:defRPr/>
            </a:pPr>
            <a:r>
              <a:rPr lang="en-CA" sz="1600" b="1" dirty="0">
                <a:latin typeface="+mn-lt"/>
              </a:rPr>
              <a:t>Rooftop </a:t>
            </a:r>
            <a:r>
              <a:rPr lang="en-CA" sz="1600" b="1" dirty="0" err="1">
                <a:latin typeface="+mn-lt"/>
              </a:rPr>
              <a:t>Chiller</a:t>
            </a:r>
            <a:r>
              <a:rPr lang="en-CA" sz="1600" b="1" dirty="0">
                <a:latin typeface="+mn-lt"/>
              </a:rPr>
              <a:t> - NY, NY (2012)</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7" y="1583989"/>
            <a:ext cx="8589963" cy="526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eft Arrow 7"/>
          <p:cNvSpPr/>
          <p:nvPr/>
        </p:nvSpPr>
        <p:spPr>
          <a:xfrm rot="10800000">
            <a:off x="7672388" y="2185492"/>
            <a:ext cx="608012" cy="848221"/>
          </a:xfrm>
          <a:prstGeom prst="leftArrow">
            <a:avLst/>
          </a:prstGeom>
          <a:gradFill>
            <a:gsLst>
              <a:gs pos="0">
                <a:schemeClr val="accent1">
                  <a:tint val="100000"/>
                  <a:shade val="100000"/>
                  <a:satMod val="130000"/>
                  <a:alpha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09" tIns="45704" rIns="91409" bIns="45704" anchor="ctr"/>
          <a:lstStyle/>
          <a:p>
            <a:pPr algn="ctr">
              <a:defRPr/>
            </a:pPr>
            <a:endParaRPr lang="en-US"/>
          </a:p>
        </p:txBody>
      </p:sp>
      <p:sp>
        <p:nvSpPr>
          <p:cNvPr id="9" name="Left Arrow 8"/>
          <p:cNvSpPr/>
          <p:nvPr/>
        </p:nvSpPr>
        <p:spPr>
          <a:xfrm rot="10800000">
            <a:off x="4329588" y="5562824"/>
            <a:ext cx="608012" cy="848221"/>
          </a:xfrm>
          <a:prstGeom prst="leftArrow">
            <a:avLst/>
          </a:prstGeom>
          <a:gradFill>
            <a:gsLst>
              <a:gs pos="0">
                <a:schemeClr val="accent1">
                  <a:tint val="100000"/>
                  <a:shade val="100000"/>
                  <a:satMod val="130000"/>
                  <a:alpha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09" tIns="45704" rIns="91409" bIns="45704" anchor="ctr"/>
          <a:lstStyle/>
          <a:p>
            <a:pPr algn="ctr">
              <a:defRPr/>
            </a:pPr>
            <a:endParaRPr lang="en-US"/>
          </a:p>
        </p:txBody>
      </p:sp>
      <p:grpSp>
        <p:nvGrpSpPr>
          <p:cNvPr id="11" name="Group 10"/>
          <p:cNvGrpSpPr/>
          <p:nvPr/>
        </p:nvGrpSpPr>
        <p:grpSpPr>
          <a:xfrm>
            <a:off x="6932024" y="4912817"/>
            <a:ext cx="3860716" cy="1631303"/>
            <a:chOff x="6441575" y="4547048"/>
            <a:chExt cx="2800581" cy="1201772"/>
          </a:xfrm>
        </p:grpSpPr>
        <p:sp>
          <p:nvSpPr>
            <p:cNvPr id="12" name="Rectangle 11"/>
            <p:cNvSpPr>
              <a:spLocks noChangeArrowheads="1"/>
            </p:cNvSpPr>
            <p:nvPr/>
          </p:nvSpPr>
          <p:spPr bwMode="auto">
            <a:xfrm rot="10800000">
              <a:off x="6593188" y="4561790"/>
              <a:ext cx="2558481" cy="1187030"/>
            </a:xfrm>
            <a:prstGeom prst="rect">
              <a:avLst/>
            </a:prstGeom>
            <a:solidFill>
              <a:schemeClr val="bg1">
                <a:alpha val="75000"/>
              </a:schemeClr>
            </a:solidFill>
            <a:ln>
              <a:noFill/>
            </a:ln>
            <a:effectLst>
              <a:outerShdw blurRad="40000" dist="23000" dir="5400000" rotWithShape="0">
                <a:srgbClr val="000000">
                  <a:alpha val="34998"/>
                </a:srgbClr>
              </a:outerShdw>
            </a:effectLst>
          </p:spPr>
          <p:txBody>
            <a:bodyPr anchor="ctr"/>
            <a:lstStyle/>
            <a:p>
              <a:pPr fontAlgn="auto">
                <a:spcBef>
                  <a:spcPts val="0"/>
                </a:spcBef>
                <a:spcAft>
                  <a:spcPts val="0"/>
                </a:spcAft>
                <a:defRPr/>
              </a:pPr>
              <a:endParaRPr lang="en-US" dirty="0">
                <a:solidFill>
                  <a:schemeClr val="bg1"/>
                </a:solidFill>
                <a:latin typeface="Arial"/>
                <a:ea typeface="+mn-ea"/>
                <a:cs typeface="Arial"/>
              </a:endParaRPr>
            </a:p>
          </p:txBody>
        </p:sp>
        <p:sp>
          <p:nvSpPr>
            <p:cNvPr id="13" name="Title 1"/>
            <p:cNvSpPr txBox="1">
              <a:spLocks/>
            </p:cNvSpPr>
            <p:nvPr/>
          </p:nvSpPr>
          <p:spPr>
            <a:xfrm>
              <a:off x="6441575" y="4547048"/>
              <a:ext cx="2800581" cy="1023270"/>
            </a:xfrm>
            <a:prstGeom prst="rect">
              <a:avLst/>
            </a:prstGeom>
          </p:spPr>
          <p:txBody>
            <a:bodyPr lIns="457200" tIns="36576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1200"/>
                </a:spcAft>
                <a:defRPr/>
              </a:pPr>
              <a:r>
                <a:rPr lang="en-US" sz="1600" b="1" cap="all" dirty="0">
                  <a:solidFill>
                    <a:schemeClr val="tx2">
                      <a:lumMod val="50000"/>
                    </a:schemeClr>
                  </a:solidFill>
                  <a:latin typeface="Arial"/>
                  <a:cs typeface="Arial"/>
                </a:rPr>
                <a:t>Rooftop chiller silencers</a:t>
              </a:r>
            </a:p>
            <a:p>
              <a:pPr algn="l" fontAlgn="auto">
                <a:lnSpc>
                  <a:spcPct val="80000"/>
                </a:lnSpc>
                <a:spcAft>
                  <a:spcPts val="1200"/>
                </a:spcAft>
                <a:defRPr/>
              </a:pPr>
              <a:r>
                <a:rPr lang="en-US" sz="1600" cap="all" dirty="0">
                  <a:solidFill>
                    <a:schemeClr val="tx2">
                      <a:lumMod val="50000"/>
                    </a:schemeClr>
                  </a:solidFill>
                  <a:cs typeface="Arial"/>
                </a:rPr>
                <a:t>Mixed use luxury building</a:t>
              </a:r>
            </a:p>
            <a:p>
              <a:pPr algn="l" fontAlgn="auto">
                <a:lnSpc>
                  <a:spcPct val="80000"/>
                </a:lnSpc>
                <a:spcAft>
                  <a:spcPts val="1200"/>
                </a:spcAft>
                <a:defRPr/>
              </a:pPr>
              <a:r>
                <a:rPr lang="en-US" sz="1600" cap="all" dirty="0">
                  <a:solidFill>
                    <a:schemeClr val="tx2">
                      <a:lumMod val="50000"/>
                    </a:schemeClr>
                  </a:solidFill>
                  <a:latin typeface="Arial"/>
                  <a:cs typeface="Arial"/>
                </a:rPr>
                <a:t>New </a:t>
              </a:r>
              <a:r>
                <a:rPr lang="en-US" sz="1600" cap="all" dirty="0" err="1">
                  <a:solidFill>
                    <a:schemeClr val="tx2">
                      <a:lumMod val="50000"/>
                    </a:schemeClr>
                  </a:solidFill>
                  <a:latin typeface="Arial"/>
                  <a:cs typeface="Arial"/>
                </a:rPr>
                <a:t>york</a:t>
              </a:r>
              <a:r>
                <a:rPr lang="en-US" sz="1600" cap="all" dirty="0">
                  <a:solidFill>
                    <a:schemeClr val="tx2">
                      <a:lumMod val="50000"/>
                    </a:schemeClr>
                  </a:solidFill>
                  <a:latin typeface="Arial"/>
                  <a:cs typeface="Arial"/>
                </a:rPr>
                <a:t> City, </a:t>
              </a:r>
              <a:r>
                <a:rPr lang="en-US" sz="1600" cap="all" dirty="0" err="1">
                  <a:solidFill>
                    <a:schemeClr val="tx2">
                      <a:lumMod val="50000"/>
                    </a:schemeClr>
                  </a:solidFill>
                  <a:latin typeface="Arial"/>
                  <a:cs typeface="Arial"/>
                </a:rPr>
                <a:t>ny</a:t>
              </a:r>
              <a:endParaRPr lang="en-US" sz="1600" cap="all" dirty="0">
                <a:solidFill>
                  <a:schemeClr val="tx2">
                    <a:lumMod val="50000"/>
                  </a:schemeClr>
                </a:solidFill>
                <a:latin typeface="Arial"/>
                <a:cs typeface="Arial"/>
              </a:endParaRPr>
            </a:p>
          </p:txBody>
        </p:sp>
      </p:grpSp>
      <p:pic>
        <p:nvPicPr>
          <p:cNvPr id="14" name="Picture 13"/>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186831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4" name="Text Placeholder 3"/>
          <p:cNvSpPr>
            <a:spLocks noGrp="1"/>
          </p:cNvSpPr>
          <p:nvPr>
            <p:ph type="body" sz="quarter" idx="13"/>
          </p:nvPr>
        </p:nvSpPr>
        <p:spPr/>
        <p:txBody>
          <a:bodyPr>
            <a:normAutofit/>
          </a:bodyPr>
          <a:lstStyle/>
          <a:p>
            <a:r>
              <a:rPr lang="en-CA" dirty="0"/>
              <a:t>Solutions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563" y="1665104"/>
            <a:ext cx="8589963" cy="521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a:spLocks noChangeArrowheads="1"/>
          </p:cNvSpPr>
          <p:nvPr/>
        </p:nvSpPr>
        <p:spPr bwMode="auto">
          <a:xfrm rot="10800000">
            <a:off x="7339548" y="4945821"/>
            <a:ext cx="3252252" cy="1608219"/>
          </a:xfrm>
          <a:prstGeom prst="rect">
            <a:avLst/>
          </a:prstGeom>
          <a:solidFill>
            <a:schemeClr val="bg1">
              <a:alpha val="75000"/>
            </a:schemeClr>
          </a:solidFill>
          <a:ln>
            <a:noFill/>
          </a:ln>
          <a:effectLst>
            <a:outerShdw blurRad="40000" dist="23000" dir="5400000" rotWithShape="0">
              <a:srgbClr val="000000">
                <a:alpha val="34998"/>
              </a:srgbClr>
            </a:outerShdw>
          </a:effectLst>
        </p:spPr>
        <p:txBody>
          <a:bodyPr anchor="ctr"/>
          <a:lstStyle/>
          <a:p>
            <a:pPr fontAlgn="auto">
              <a:spcBef>
                <a:spcPts val="0"/>
              </a:spcBef>
              <a:spcAft>
                <a:spcPts val="0"/>
              </a:spcAft>
              <a:defRPr/>
            </a:pPr>
            <a:endParaRPr lang="en-US" dirty="0">
              <a:solidFill>
                <a:schemeClr val="bg1"/>
              </a:solidFill>
              <a:latin typeface="Arial"/>
              <a:ea typeface="+mn-ea"/>
              <a:cs typeface="Arial"/>
            </a:endParaRPr>
          </a:p>
        </p:txBody>
      </p:sp>
      <p:sp>
        <p:nvSpPr>
          <p:cNvPr id="12" name="Title 1"/>
          <p:cNvSpPr txBox="1">
            <a:spLocks/>
          </p:cNvSpPr>
          <p:nvPr/>
        </p:nvSpPr>
        <p:spPr>
          <a:xfrm>
            <a:off x="7353196" y="4900155"/>
            <a:ext cx="3533781" cy="1486832"/>
          </a:xfrm>
          <a:prstGeom prst="rect">
            <a:avLst/>
          </a:prstGeom>
        </p:spPr>
        <p:txBody>
          <a:bodyPr lIns="457200" tIns="36576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1200"/>
              </a:spcAft>
              <a:defRPr/>
            </a:pPr>
            <a:r>
              <a:rPr lang="en-US" sz="1600" b="1" cap="all" dirty="0">
                <a:solidFill>
                  <a:schemeClr val="tx2">
                    <a:lumMod val="50000"/>
                  </a:schemeClr>
                </a:solidFill>
                <a:latin typeface="Arial"/>
                <a:cs typeface="Arial"/>
              </a:rPr>
              <a:t>Acoustic plenums</a:t>
            </a:r>
          </a:p>
          <a:p>
            <a:pPr algn="l" fontAlgn="auto">
              <a:lnSpc>
                <a:spcPct val="80000"/>
              </a:lnSpc>
              <a:spcAft>
                <a:spcPts val="1200"/>
              </a:spcAft>
              <a:defRPr/>
            </a:pPr>
            <a:r>
              <a:rPr lang="en-US" sz="1600" cap="all" dirty="0">
                <a:solidFill>
                  <a:schemeClr val="tx2">
                    <a:lumMod val="50000"/>
                  </a:schemeClr>
                </a:solidFill>
                <a:cs typeface="Arial"/>
              </a:rPr>
              <a:t>Mercy hospital </a:t>
            </a:r>
            <a:r>
              <a:rPr lang="en-US" sz="1600" cap="all" dirty="0" err="1">
                <a:solidFill>
                  <a:schemeClr val="tx2">
                    <a:lumMod val="50000"/>
                  </a:schemeClr>
                </a:solidFill>
                <a:cs typeface="Arial"/>
              </a:rPr>
              <a:t>joplin</a:t>
            </a:r>
            <a:endParaRPr lang="en-US" sz="1600" cap="all" dirty="0">
              <a:solidFill>
                <a:schemeClr val="tx2">
                  <a:lumMod val="50000"/>
                </a:schemeClr>
              </a:solidFill>
              <a:cs typeface="Arial"/>
            </a:endParaRPr>
          </a:p>
          <a:p>
            <a:pPr algn="l" fontAlgn="auto">
              <a:lnSpc>
                <a:spcPct val="80000"/>
              </a:lnSpc>
              <a:spcAft>
                <a:spcPts val="1200"/>
              </a:spcAft>
              <a:defRPr/>
            </a:pPr>
            <a:r>
              <a:rPr lang="en-US" sz="1600" cap="all" dirty="0">
                <a:solidFill>
                  <a:schemeClr val="tx2">
                    <a:lumMod val="50000"/>
                  </a:schemeClr>
                </a:solidFill>
                <a:cs typeface="Arial"/>
              </a:rPr>
              <a:t>Joplin, </a:t>
            </a:r>
            <a:r>
              <a:rPr lang="en-US" sz="1600" cap="all" dirty="0" err="1">
                <a:solidFill>
                  <a:schemeClr val="tx2">
                    <a:lumMod val="50000"/>
                  </a:schemeClr>
                </a:solidFill>
                <a:cs typeface="Arial"/>
              </a:rPr>
              <a:t>mo</a:t>
            </a:r>
            <a:endParaRPr lang="en-US" sz="1600" cap="all" dirty="0">
              <a:solidFill>
                <a:schemeClr val="tx2">
                  <a:lumMod val="50000"/>
                </a:schemeClr>
              </a:solidFill>
              <a:cs typeface="Arial"/>
            </a:endParaRPr>
          </a:p>
          <a:p>
            <a:pPr algn="l" fontAlgn="auto">
              <a:lnSpc>
                <a:spcPct val="80000"/>
              </a:lnSpc>
              <a:spcAft>
                <a:spcPts val="1200"/>
              </a:spcAft>
              <a:defRPr/>
            </a:pPr>
            <a:endParaRPr lang="en-US" sz="1600" cap="all" dirty="0">
              <a:solidFill>
                <a:schemeClr val="tx2">
                  <a:lumMod val="50000"/>
                </a:schemeClr>
              </a:solidFill>
              <a:cs typeface="Arial"/>
            </a:endParaRPr>
          </a:p>
          <a:p>
            <a:pPr algn="l" fontAlgn="auto">
              <a:lnSpc>
                <a:spcPct val="80000"/>
              </a:lnSpc>
              <a:spcAft>
                <a:spcPts val="1200"/>
              </a:spcAft>
              <a:defRPr/>
            </a:pPr>
            <a:endParaRPr lang="en-US" sz="1600" cap="all" dirty="0">
              <a:solidFill>
                <a:schemeClr val="tx2">
                  <a:lumMod val="50000"/>
                </a:schemeClr>
              </a:solidFill>
              <a:latin typeface="Arial"/>
              <a:cs typeface="Arial"/>
            </a:endParaRPr>
          </a:p>
        </p:txBody>
      </p:sp>
      <p:pic>
        <p:nvPicPr>
          <p:cNvPr id="8" name="Picture 7"/>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311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4" name="Text Placeholder 3"/>
          <p:cNvSpPr>
            <a:spLocks noGrp="1"/>
          </p:cNvSpPr>
          <p:nvPr>
            <p:ph type="body" sz="quarter" idx="13"/>
          </p:nvPr>
        </p:nvSpPr>
        <p:spPr/>
        <p:txBody>
          <a:bodyPr>
            <a:normAutofit/>
          </a:bodyPr>
          <a:lstStyle/>
          <a:p>
            <a:r>
              <a:rPr lang="en-CA" dirty="0"/>
              <a:t>Solutions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62482"/>
            <a:ext cx="9144001"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rot="10800000">
            <a:off x="7339548" y="5058685"/>
            <a:ext cx="3252252" cy="1608219"/>
          </a:xfrm>
          <a:prstGeom prst="rect">
            <a:avLst/>
          </a:prstGeom>
          <a:solidFill>
            <a:schemeClr val="bg1">
              <a:alpha val="75000"/>
            </a:schemeClr>
          </a:solidFill>
          <a:ln>
            <a:noFill/>
          </a:ln>
          <a:effectLst>
            <a:outerShdw blurRad="40000" dist="23000" dir="5400000" rotWithShape="0">
              <a:srgbClr val="000000">
                <a:alpha val="34998"/>
              </a:srgbClr>
            </a:outerShdw>
          </a:effectLst>
        </p:spPr>
        <p:txBody>
          <a:bodyPr anchor="ctr"/>
          <a:lstStyle/>
          <a:p>
            <a:pPr fontAlgn="auto">
              <a:spcBef>
                <a:spcPts val="0"/>
              </a:spcBef>
              <a:spcAft>
                <a:spcPts val="0"/>
              </a:spcAft>
              <a:defRPr/>
            </a:pPr>
            <a:endParaRPr lang="en-US" dirty="0">
              <a:solidFill>
                <a:schemeClr val="bg1"/>
              </a:solidFill>
              <a:latin typeface="Arial"/>
              <a:ea typeface="+mn-ea"/>
              <a:cs typeface="Arial"/>
            </a:endParaRPr>
          </a:p>
        </p:txBody>
      </p:sp>
      <p:sp>
        <p:nvSpPr>
          <p:cNvPr id="13" name="Title 1"/>
          <p:cNvSpPr txBox="1">
            <a:spLocks/>
          </p:cNvSpPr>
          <p:nvPr/>
        </p:nvSpPr>
        <p:spPr>
          <a:xfrm>
            <a:off x="7134220" y="5026345"/>
            <a:ext cx="3533781" cy="1486832"/>
          </a:xfrm>
          <a:prstGeom prst="rect">
            <a:avLst/>
          </a:prstGeom>
        </p:spPr>
        <p:txBody>
          <a:bodyPr lIns="457200" tIns="36576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1200"/>
              </a:spcAft>
              <a:defRPr/>
            </a:pPr>
            <a:r>
              <a:rPr lang="en-US" sz="1600" b="1" cap="all" dirty="0">
                <a:solidFill>
                  <a:schemeClr val="tx2">
                    <a:lumMod val="50000"/>
                  </a:schemeClr>
                </a:solidFill>
                <a:cs typeface="Arial"/>
              </a:rPr>
              <a:t>Acoustic barrier wall</a:t>
            </a:r>
          </a:p>
          <a:p>
            <a:pPr algn="l" fontAlgn="auto">
              <a:lnSpc>
                <a:spcPct val="80000"/>
              </a:lnSpc>
              <a:spcAft>
                <a:spcPts val="1200"/>
              </a:spcAft>
              <a:defRPr/>
            </a:pPr>
            <a:r>
              <a:rPr lang="en-US" sz="1600" cap="all" dirty="0">
                <a:solidFill>
                  <a:schemeClr val="tx2">
                    <a:lumMod val="50000"/>
                  </a:schemeClr>
                </a:solidFill>
                <a:cs typeface="Arial"/>
              </a:rPr>
              <a:t>CSM bakery</a:t>
            </a:r>
          </a:p>
          <a:p>
            <a:pPr algn="l" fontAlgn="auto">
              <a:lnSpc>
                <a:spcPct val="80000"/>
              </a:lnSpc>
              <a:spcAft>
                <a:spcPts val="1200"/>
              </a:spcAft>
              <a:defRPr/>
            </a:pPr>
            <a:r>
              <a:rPr lang="en-US" sz="1600" cap="all" dirty="0">
                <a:solidFill>
                  <a:schemeClr val="tx2">
                    <a:lumMod val="50000"/>
                  </a:schemeClr>
                </a:solidFill>
                <a:cs typeface="Arial"/>
              </a:rPr>
              <a:t>Atlanta, </a:t>
            </a:r>
            <a:r>
              <a:rPr lang="en-US" sz="1600" cap="all" dirty="0" err="1">
                <a:solidFill>
                  <a:schemeClr val="tx2">
                    <a:lumMod val="50000"/>
                  </a:schemeClr>
                </a:solidFill>
                <a:cs typeface="Arial"/>
              </a:rPr>
              <a:t>ga</a:t>
            </a:r>
            <a:endParaRPr lang="en-US" sz="1600" cap="all" dirty="0">
              <a:solidFill>
                <a:schemeClr val="tx2">
                  <a:lumMod val="50000"/>
                </a:schemeClr>
              </a:solidFill>
              <a:cs typeface="Arial"/>
            </a:endParaRPr>
          </a:p>
        </p:txBody>
      </p:sp>
      <p:pic>
        <p:nvPicPr>
          <p:cNvPr id="8" name="Picture 7"/>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30225960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4" name="Text Placeholder 3"/>
          <p:cNvSpPr>
            <a:spLocks noGrp="1"/>
          </p:cNvSpPr>
          <p:nvPr>
            <p:ph type="body" sz="quarter" idx="13"/>
          </p:nvPr>
        </p:nvSpPr>
        <p:spPr/>
        <p:txBody>
          <a:bodyPr>
            <a:normAutofit/>
          </a:bodyPr>
          <a:lstStyle/>
          <a:p>
            <a:r>
              <a:rPr lang="en-CA" dirty="0"/>
              <a:t>Solutions</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18901" y="1443504"/>
            <a:ext cx="9349099" cy="567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a:spLocks noChangeArrowheads="1"/>
          </p:cNvSpPr>
          <p:nvPr/>
        </p:nvSpPr>
        <p:spPr bwMode="auto">
          <a:xfrm rot="10800000">
            <a:off x="7339548" y="5058685"/>
            <a:ext cx="3252252" cy="1608219"/>
          </a:xfrm>
          <a:prstGeom prst="rect">
            <a:avLst/>
          </a:prstGeom>
          <a:solidFill>
            <a:schemeClr val="bg1">
              <a:alpha val="75000"/>
            </a:schemeClr>
          </a:solidFill>
          <a:ln>
            <a:noFill/>
          </a:ln>
          <a:effectLst>
            <a:outerShdw blurRad="40000" dist="23000" dir="5400000" rotWithShape="0">
              <a:srgbClr val="000000">
                <a:alpha val="34998"/>
              </a:srgbClr>
            </a:outerShdw>
          </a:effectLst>
        </p:spPr>
        <p:txBody>
          <a:bodyPr anchor="ctr"/>
          <a:lstStyle/>
          <a:p>
            <a:pPr fontAlgn="auto">
              <a:spcBef>
                <a:spcPts val="0"/>
              </a:spcBef>
              <a:spcAft>
                <a:spcPts val="0"/>
              </a:spcAft>
              <a:defRPr/>
            </a:pPr>
            <a:endParaRPr lang="en-US" dirty="0">
              <a:solidFill>
                <a:schemeClr val="bg1"/>
              </a:solidFill>
              <a:latin typeface="Arial"/>
              <a:ea typeface="+mn-ea"/>
              <a:cs typeface="Arial"/>
            </a:endParaRPr>
          </a:p>
        </p:txBody>
      </p:sp>
      <p:sp>
        <p:nvSpPr>
          <p:cNvPr id="8" name="Title 1"/>
          <p:cNvSpPr txBox="1">
            <a:spLocks/>
          </p:cNvSpPr>
          <p:nvPr/>
        </p:nvSpPr>
        <p:spPr>
          <a:xfrm>
            <a:off x="7134220" y="5026345"/>
            <a:ext cx="3533781" cy="1486832"/>
          </a:xfrm>
          <a:prstGeom prst="rect">
            <a:avLst/>
          </a:prstGeom>
        </p:spPr>
        <p:txBody>
          <a:bodyPr lIns="457200" tIns="36576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1200"/>
              </a:spcAft>
              <a:defRPr/>
            </a:pPr>
            <a:r>
              <a:rPr lang="en-US" sz="1600" b="1" cap="all" dirty="0">
                <a:solidFill>
                  <a:schemeClr val="tx2">
                    <a:lumMod val="50000"/>
                  </a:schemeClr>
                </a:solidFill>
                <a:cs typeface="Arial"/>
              </a:rPr>
              <a:t>WALL MOUNT ACOUSTIC PANELS</a:t>
            </a:r>
          </a:p>
          <a:p>
            <a:pPr algn="l" fontAlgn="auto">
              <a:lnSpc>
                <a:spcPct val="80000"/>
              </a:lnSpc>
              <a:spcAft>
                <a:spcPts val="1200"/>
              </a:spcAft>
              <a:defRPr/>
            </a:pPr>
            <a:r>
              <a:rPr lang="en-US" sz="1600" cap="all" dirty="0">
                <a:solidFill>
                  <a:schemeClr val="tx2">
                    <a:lumMod val="50000"/>
                  </a:schemeClr>
                </a:solidFill>
                <a:cs typeface="Arial"/>
              </a:rPr>
              <a:t>CSM bakery</a:t>
            </a:r>
          </a:p>
          <a:p>
            <a:pPr algn="l" fontAlgn="auto">
              <a:lnSpc>
                <a:spcPct val="80000"/>
              </a:lnSpc>
              <a:spcAft>
                <a:spcPts val="1200"/>
              </a:spcAft>
              <a:defRPr/>
            </a:pPr>
            <a:r>
              <a:rPr lang="en-US" sz="1600" cap="all" dirty="0">
                <a:solidFill>
                  <a:schemeClr val="tx2">
                    <a:lumMod val="50000"/>
                  </a:schemeClr>
                </a:solidFill>
                <a:cs typeface="Arial"/>
              </a:rPr>
              <a:t>Atlanta, </a:t>
            </a:r>
            <a:r>
              <a:rPr lang="en-US" sz="1600" cap="all" dirty="0" err="1">
                <a:solidFill>
                  <a:schemeClr val="tx2">
                    <a:lumMod val="50000"/>
                  </a:schemeClr>
                </a:solidFill>
                <a:cs typeface="Arial"/>
              </a:rPr>
              <a:t>ga</a:t>
            </a:r>
            <a:endParaRPr lang="en-US" sz="1600" cap="all" dirty="0">
              <a:solidFill>
                <a:schemeClr val="tx2">
                  <a:lumMod val="50000"/>
                </a:schemeClr>
              </a:solidFill>
              <a:cs typeface="Arial"/>
            </a:endParaRPr>
          </a:p>
        </p:txBody>
      </p:sp>
      <p:pic>
        <p:nvPicPr>
          <p:cNvPr id="10" name="Picture 9"/>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2470167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4" name="Text Placeholder 3"/>
          <p:cNvSpPr>
            <a:spLocks noGrp="1"/>
          </p:cNvSpPr>
          <p:nvPr>
            <p:ph type="body" sz="quarter" idx="13"/>
          </p:nvPr>
        </p:nvSpPr>
        <p:spPr/>
        <p:txBody>
          <a:bodyPr>
            <a:normAutofit/>
          </a:bodyPr>
          <a:lstStyle/>
          <a:p>
            <a:r>
              <a:rPr lang="en-CA" dirty="0"/>
              <a:t>Solutions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1449324"/>
            <a:ext cx="9143999"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a:spLocks noChangeArrowheads="1"/>
          </p:cNvSpPr>
          <p:nvPr/>
        </p:nvSpPr>
        <p:spPr bwMode="auto">
          <a:xfrm rot="10800000">
            <a:off x="7339548" y="5058685"/>
            <a:ext cx="3252252" cy="1608219"/>
          </a:xfrm>
          <a:prstGeom prst="rect">
            <a:avLst/>
          </a:prstGeom>
          <a:solidFill>
            <a:schemeClr val="bg1">
              <a:alpha val="75000"/>
            </a:schemeClr>
          </a:solidFill>
          <a:ln>
            <a:noFill/>
          </a:ln>
          <a:effectLst>
            <a:outerShdw blurRad="40000" dist="23000" dir="5400000" rotWithShape="0">
              <a:srgbClr val="000000">
                <a:alpha val="34998"/>
              </a:srgbClr>
            </a:outerShdw>
          </a:effectLst>
        </p:spPr>
        <p:txBody>
          <a:bodyPr anchor="ctr"/>
          <a:lstStyle/>
          <a:p>
            <a:pPr fontAlgn="auto">
              <a:spcBef>
                <a:spcPts val="0"/>
              </a:spcBef>
              <a:spcAft>
                <a:spcPts val="0"/>
              </a:spcAft>
              <a:defRPr/>
            </a:pPr>
            <a:endParaRPr lang="en-US" dirty="0">
              <a:solidFill>
                <a:schemeClr val="bg1"/>
              </a:solidFill>
              <a:latin typeface="Arial"/>
              <a:ea typeface="+mn-ea"/>
              <a:cs typeface="Arial"/>
            </a:endParaRPr>
          </a:p>
        </p:txBody>
      </p:sp>
      <p:sp>
        <p:nvSpPr>
          <p:cNvPr id="12" name="Title 1"/>
          <p:cNvSpPr txBox="1">
            <a:spLocks/>
          </p:cNvSpPr>
          <p:nvPr/>
        </p:nvSpPr>
        <p:spPr>
          <a:xfrm>
            <a:off x="7134220" y="5026345"/>
            <a:ext cx="3533781" cy="1486832"/>
          </a:xfrm>
          <a:prstGeom prst="rect">
            <a:avLst/>
          </a:prstGeom>
        </p:spPr>
        <p:txBody>
          <a:bodyPr lIns="457200" tIns="36576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1200"/>
              </a:spcAft>
              <a:defRPr/>
            </a:pPr>
            <a:r>
              <a:rPr lang="en-US" sz="1600" b="1" cap="all" dirty="0">
                <a:solidFill>
                  <a:schemeClr val="tx2">
                    <a:lumMod val="50000"/>
                  </a:schemeClr>
                </a:solidFill>
                <a:cs typeface="Arial"/>
              </a:rPr>
              <a:t>Acoustic barrier wall</a:t>
            </a:r>
          </a:p>
          <a:p>
            <a:pPr algn="l" fontAlgn="auto">
              <a:lnSpc>
                <a:spcPct val="80000"/>
              </a:lnSpc>
              <a:spcAft>
                <a:spcPts val="1200"/>
              </a:spcAft>
              <a:defRPr/>
            </a:pPr>
            <a:r>
              <a:rPr lang="en-US" sz="1600" cap="all" dirty="0">
                <a:solidFill>
                  <a:schemeClr val="tx2">
                    <a:lumMod val="50000"/>
                  </a:schemeClr>
                </a:solidFill>
                <a:cs typeface="Arial"/>
              </a:rPr>
              <a:t>CSM bakery</a:t>
            </a:r>
          </a:p>
          <a:p>
            <a:pPr algn="l" fontAlgn="auto">
              <a:lnSpc>
                <a:spcPct val="80000"/>
              </a:lnSpc>
              <a:spcAft>
                <a:spcPts val="1200"/>
              </a:spcAft>
              <a:defRPr/>
            </a:pPr>
            <a:r>
              <a:rPr lang="en-US" sz="1600" cap="all" dirty="0">
                <a:solidFill>
                  <a:schemeClr val="tx2">
                    <a:lumMod val="50000"/>
                  </a:schemeClr>
                </a:solidFill>
                <a:cs typeface="Arial"/>
              </a:rPr>
              <a:t>Atlanta, </a:t>
            </a:r>
            <a:r>
              <a:rPr lang="en-US" sz="1600" cap="all" dirty="0" err="1">
                <a:solidFill>
                  <a:schemeClr val="tx2">
                    <a:lumMod val="50000"/>
                  </a:schemeClr>
                </a:solidFill>
                <a:cs typeface="Arial"/>
              </a:rPr>
              <a:t>ga</a:t>
            </a:r>
            <a:endParaRPr lang="en-US" sz="1600" cap="all" dirty="0">
              <a:solidFill>
                <a:schemeClr val="tx2">
                  <a:lumMod val="50000"/>
                </a:schemeClr>
              </a:solidFill>
              <a:cs typeface="Arial"/>
            </a:endParaRPr>
          </a:p>
        </p:txBody>
      </p:sp>
      <p:pic>
        <p:nvPicPr>
          <p:cNvPr id="8" name="Picture 7"/>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41570664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Noise Control</a:t>
            </a:r>
          </a:p>
        </p:txBody>
      </p:sp>
      <p:sp>
        <p:nvSpPr>
          <p:cNvPr id="4" name="Text Placeholder 3"/>
          <p:cNvSpPr>
            <a:spLocks noGrp="1"/>
          </p:cNvSpPr>
          <p:nvPr>
            <p:ph type="body" sz="quarter" idx="13"/>
          </p:nvPr>
        </p:nvSpPr>
        <p:spPr/>
        <p:txBody>
          <a:bodyPr>
            <a:normAutofit/>
          </a:bodyPr>
          <a:lstStyle/>
          <a:p>
            <a:r>
              <a:rPr lang="en-CA" dirty="0"/>
              <a:t>Solutions</a:t>
            </a:r>
          </a:p>
        </p:txBody>
      </p:sp>
      <p:sp>
        <p:nvSpPr>
          <p:cNvPr id="9" name="Rectangle 8"/>
          <p:cNvSpPr/>
          <p:nvPr/>
        </p:nvSpPr>
        <p:spPr>
          <a:xfrm>
            <a:off x="7536791" y="6411044"/>
            <a:ext cx="1710662" cy="338522"/>
          </a:xfrm>
          <a:prstGeom prst="rect">
            <a:avLst/>
          </a:prstGeom>
        </p:spPr>
        <p:txBody>
          <a:bodyPr wrap="none" lIns="91409" tIns="45704" rIns="91409" bIns="45704">
            <a:spAutoFit/>
          </a:bodyPr>
          <a:lstStyle/>
          <a:p>
            <a:pPr>
              <a:defRPr/>
            </a:pPr>
            <a:r>
              <a:rPr lang="en-CA" sz="1600" b="1" dirty="0">
                <a:latin typeface="+mn-lt"/>
              </a:rPr>
              <a:t>Fan Enclosures</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8125" y="1455218"/>
            <a:ext cx="9144000" cy="6685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Parallelogram 9"/>
          <p:cNvSpPr/>
          <p:nvPr/>
        </p:nvSpPr>
        <p:spPr>
          <a:xfrm rot="20860491">
            <a:off x="6628337" y="2990987"/>
            <a:ext cx="1715997" cy="633037"/>
          </a:xfrm>
          <a:custGeom>
            <a:avLst/>
            <a:gdLst>
              <a:gd name="connsiteX0" fmla="*/ 0 w 3109496"/>
              <a:gd name="connsiteY0" fmla="*/ 770536 h 770536"/>
              <a:gd name="connsiteX1" fmla="*/ 192634 w 3109496"/>
              <a:gd name="connsiteY1" fmla="*/ 0 h 770536"/>
              <a:gd name="connsiteX2" fmla="*/ 3109496 w 3109496"/>
              <a:gd name="connsiteY2" fmla="*/ 0 h 770536"/>
              <a:gd name="connsiteX3" fmla="*/ 2916862 w 3109496"/>
              <a:gd name="connsiteY3" fmla="*/ 770536 h 770536"/>
              <a:gd name="connsiteX4" fmla="*/ 0 w 3109496"/>
              <a:gd name="connsiteY4" fmla="*/ 770536 h 770536"/>
              <a:gd name="connsiteX0" fmla="*/ 0 w 2966979"/>
              <a:gd name="connsiteY0" fmla="*/ 770536 h 770536"/>
              <a:gd name="connsiteX1" fmla="*/ 192634 w 2966979"/>
              <a:gd name="connsiteY1" fmla="*/ 0 h 770536"/>
              <a:gd name="connsiteX2" fmla="*/ 2966979 w 2966979"/>
              <a:gd name="connsiteY2" fmla="*/ 246469 h 770536"/>
              <a:gd name="connsiteX3" fmla="*/ 2916862 w 2966979"/>
              <a:gd name="connsiteY3" fmla="*/ 770536 h 770536"/>
              <a:gd name="connsiteX4" fmla="*/ 0 w 2966979"/>
              <a:gd name="connsiteY4" fmla="*/ 770536 h 770536"/>
              <a:gd name="connsiteX0" fmla="*/ 0 w 2966979"/>
              <a:gd name="connsiteY0" fmla="*/ 888565 h 888565"/>
              <a:gd name="connsiteX1" fmla="*/ 223189 w 2966979"/>
              <a:gd name="connsiteY1" fmla="*/ 0 h 888565"/>
              <a:gd name="connsiteX2" fmla="*/ 2966979 w 2966979"/>
              <a:gd name="connsiteY2" fmla="*/ 364498 h 888565"/>
              <a:gd name="connsiteX3" fmla="*/ 2916862 w 2966979"/>
              <a:gd name="connsiteY3" fmla="*/ 888565 h 888565"/>
              <a:gd name="connsiteX4" fmla="*/ 0 w 2966979"/>
              <a:gd name="connsiteY4" fmla="*/ 888565 h 888565"/>
              <a:gd name="connsiteX0" fmla="*/ 0 w 2947884"/>
              <a:gd name="connsiteY0" fmla="*/ 888565 h 888565"/>
              <a:gd name="connsiteX1" fmla="*/ 223189 w 2947884"/>
              <a:gd name="connsiteY1" fmla="*/ 0 h 888565"/>
              <a:gd name="connsiteX2" fmla="*/ 2947884 w 2947884"/>
              <a:gd name="connsiteY2" fmla="*/ 438266 h 888565"/>
              <a:gd name="connsiteX3" fmla="*/ 2916862 w 2947884"/>
              <a:gd name="connsiteY3" fmla="*/ 888565 h 888565"/>
              <a:gd name="connsiteX4" fmla="*/ 0 w 2947884"/>
              <a:gd name="connsiteY4" fmla="*/ 888565 h 888565"/>
              <a:gd name="connsiteX0" fmla="*/ 0 w 3039701"/>
              <a:gd name="connsiteY0" fmla="*/ 888565 h 888565"/>
              <a:gd name="connsiteX1" fmla="*/ 223189 w 3039701"/>
              <a:gd name="connsiteY1" fmla="*/ 0 h 888565"/>
              <a:gd name="connsiteX2" fmla="*/ 3039701 w 3039701"/>
              <a:gd name="connsiteY2" fmla="*/ 509263 h 888565"/>
              <a:gd name="connsiteX3" fmla="*/ 2916862 w 3039701"/>
              <a:gd name="connsiteY3" fmla="*/ 888565 h 888565"/>
              <a:gd name="connsiteX4" fmla="*/ 0 w 3039701"/>
              <a:gd name="connsiteY4" fmla="*/ 888565 h 888565"/>
              <a:gd name="connsiteX0" fmla="*/ 0 w 3010193"/>
              <a:gd name="connsiteY0" fmla="*/ 888565 h 888565"/>
              <a:gd name="connsiteX1" fmla="*/ 223189 w 3010193"/>
              <a:gd name="connsiteY1" fmla="*/ 0 h 888565"/>
              <a:gd name="connsiteX2" fmla="*/ 3010193 w 3010193"/>
              <a:gd name="connsiteY2" fmla="*/ 501624 h 888565"/>
              <a:gd name="connsiteX3" fmla="*/ 2916862 w 3010193"/>
              <a:gd name="connsiteY3" fmla="*/ 888565 h 888565"/>
              <a:gd name="connsiteX4" fmla="*/ 0 w 3010193"/>
              <a:gd name="connsiteY4" fmla="*/ 888565 h 888565"/>
              <a:gd name="connsiteX0" fmla="*/ 0 w 3390027"/>
              <a:gd name="connsiteY0" fmla="*/ 888565 h 888565"/>
              <a:gd name="connsiteX1" fmla="*/ 223189 w 3390027"/>
              <a:gd name="connsiteY1" fmla="*/ 0 h 888565"/>
              <a:gd name="connsiteX2" fmla="*/ 3010193 w 3390027"/>
              <a:gd name="connsiteY2" fmla="*/ 501624 h 888565"/>
              <a:gd name="connsiteX3" fmla="*/ 3390027 w 3390027"/>
              <a:gd name="connsiteY3" fmla="*/ 885117 h 888565"/>
              <a:gd name="connsiteX4" fmla="*/ 0 w 3390027"/>
              <a:gd name="connsiteY4" fmla="*/ 888565 h 888565"/>
              <a:gd name="connsiteX0" fmla="*/ 0 w 3659878"/>
              <a:gd name="connsiteY0" fmla="*/ 888565 h 888565"/>
              <a:gd name="connsiteX1" fmla="*/ 223189 w 3659878"/>
              <a:gd name="connsiteY1" fmla="*/ 0 h 888565"/>
              <a:gd name="connsiteX2" fmla="*/ 3659878 w 3659878"/>
              <a:gd name="connsiteY2" fmla="*/ 606843 h 888565"/>
              <a:gd name="connsiteX3" fmla="*/ 3390027 w 3659878"/>
              <a:gd name="connsiteY3" fmla="*/ 885117 h 888565"/>
              <a:gd name="connsiteX4" fmla="*/ 0 w 3659878"/>
              <a:gd name="connsiteY4" fmla="*/ 888565 h 888565"/>
              <a:gd name="connsiteX0" fmla="*/ 0 w 3493769"/>
              <a:gd name="connsiteY0" fmla="*/ 888565 h 888565"/>
              <a:gd name="connsiteX1" fmla="*/ 223189 w 3493769"/>
              <a:gd name="connsiteY1" fmla="*/ 0 h 888565"/>
              <a:gd name="connsiteX2" fmla="*/ 3493769 w 3493769"/>
              <a:gd name="connsiteY2" fmla="*/ 579583 h 888565"/>
              <a:gd name="connsiteX3" fmla="*/ 3390027 w 3493769"/>
              <a:gd name="connsiteY3" fmla="*/ 885117 h 888565"/>
              <a:gd name="connsiteX4" fmla="*/ 0 w 3493769"/>
              <a:gd name="connsiteY4" fmla="*/ 888565 h 888565"/>
              <a:gd name="connsiteX0" fmla="*/ 9115 w 3502884"/>
              <a:gd name="connsiteY0" fmla="*/ 888565 h 888565"/>
              <a:gd name="connsiteX1" fmla="*/ 232304 w 3502884"/>
              <a:gd name="connsiteY1" fmla="*/ 0 h 888565"/>
              <a:gd name="connsiteX2" fmla="*/ 3502884 w 3502884"/>
              <a:gd name="connsiteY2" fmla="*/ 579583 h 888565"/>
              <a:gd name="connsiteX3" fmla="*/ 3399142 w 3502884"/>
              <a:gd name="connsiteY3" fmla="*/ 885117 h 888565"/>
              <a:gd name="connsiteX4" fmla="*/ 0 w 3502884"/>
              <a:gd name="connsiteY4" fmla="*/ 369790 h 888565"/>
              <a:gd name="connsiteX5" fmla="*/ 9115 w 3502884"/>
              <a:gd name="connsiteY5" fmla="*/ 888565 h 888565"/>
              <a:gd name="connsiteX0" fmla="*/ 0 w 3493769"/>
              <a:gd name="connsiteY0" fmla="*/ 888565 h 965958"/>
              <a:gd name="connsiteX1" fmla="*/ 223189 w 3493769"/>
              <a:gd name="connsiteY1" fmla="*/ 0 h 965958"/>
              <a:gd name="connsiteX2" fmla="*/ 3493769 w 3493769"/>
              <a:gd name="connsiteY2" fmla="*/ 579583 h 965958"/>
              <a:gd name="connsiteX3" fmla="*/ 3390027 w 3493769"/>
              <a:gd name="connsiteY3" fmla="*/ 885117 h 965958"/>
              <a:gd name="connsiteX4" fmla="*/ 0 w 3493769"/>
              <a:gd name="connsiteY4" fmla="*/ 888565 h 965958"/>
              <a:gd name="connsiteX0" fmla="*/ 0 w 3495780"/>
              <a:gd name="connsiteY0" fmla="*/ 356654 h 889350"/>
              <a:gd name="connsiteX1" fmla="*/ 225200 w 3495780"/>
              <a:gd name="connsiteY1" fmla="*/ 0 h 889350"/>
              <a:gd name="connsiteX2" fmla="*/ 3495780 w 3495780"/>
              <a:gd name="connsiteY2" fmla="*/ 579583 h 889350"/>
              <a:gd name="connsiteX3" fmla="*/ 3392038 w 3495780"/>
              <a:gd name="connsiteY3" fmla="*/ 885117 h 889350"/>
              <a:gd name="connsiteX4" fmla="*/ 0 w 3495780"/>
              <a:gd name="connsiteY4" fmla="*/ 356654 h 889350"/>
              <a:gd name="connsiteX0" fmla="*/ 0 w 3495780"/>
              <a:gd name="connsiteY0" fmla="*/ 356654 h 579583"/>
              <a:gd name="connsiteX1" fmla="*/ 225200 w 3495780"/>
              <a:gd name="connsiteY1" fmla="*/ 0 h 579583"/>
              <a:gd name="connsiteX2" fmla="*/ 3495780 w 3495780"/>
              <a:gd name="connsiteY2" fmla="*/ 579583 h 579583"/>
              <a:gd name="connsiteX3" fmla="*/ 1262472 w 3495780"/>
              <a:gd name="connsiteY3" fmla="*/ 357731 h 579583"/>
              <a:gd name="connsiteX4" fmla="*/ 0 w 3495780"/>
              <a:gd name="connsiteY4" fmla="*/ 356654 h 579583"/>
              <a:gd name="connsiteX0" fmla="*/ 0 w 3495780"/>
              <a:gd name="connsiteY0" fmla="*/ 356654 h 627175"/>
              <a:gd name="connsiteX1" fmla="*/ 225200 w 3495780"/>
              <a:gd name="connsiteY1" fmla="*/ 0 h 627175"/>
              <a:gd name="connsiteX2" fmla="*/ 3495780 w 3495780"/>
              <a:gd name="connsiteY2" fmla="*/ 579583 h 627175"/>
              <a:gd name="connsiteX3" fmla="*/ 1231850 w 3495780"/>
              <a:gd name="connsiteY3" fmla="*/ 617545 h 627175"/>
              <a:gd name="connsiteX4" fmla="*/ 0 w 3495780"/>
              <a:gd name="connsiteY4" fmla="*/ 356654 h 627175"/>
              <a:gd name="connsiteX0" fmla="*/ 0 w 3495780"/>
              <a:gd name="connsiteY0" fmla="*/ 356654 h 617545"/>
              <a:gd name="connsiteX1" fmla="*/ 225200 w 3495780"/>
              <a:gd name="connsiteY1" fmla="*/ 0 h 617545"/>
              <a:gd name="connsiteX2" fmla="*/ 3495780 w 3495780"/>
              <a:gd name="connsiteY2" fmla="*/ 579583 h 617545"/>
              <a:gd name="connsiteX3" fmla="*/ 1231850 w 3495780"/>
              <a:gd name="connsiteY3" fmla="*/ 617545 h 617545"/>
              <a:gd name="connsiteX4" fmla="*/ 0 w 3495780"/>
              <a:gd name="connsiteY4" fmla="*/ 356654 h 617545"/>
              <a:gd name="connsiteX0" fmla="*/ 0 w 3495780"/>
              <a:gd name="connsiteY0" fmla="*/ 356654 h 617545"/>
              <a:gd name="connsiteX1" fmla="*/ 225200 w 3495780"/>
              <a:gd name="connsiteY1" fmla="*/ 0 h 617545"/>
              <a:gd name="connsiteX2" fmla="*/ 3495780 w 3495780"/>
              <a:gd name="connsiteY2" fmla="*/ 579583 h 617545"/>
              <a:gd name="connsiteX3" fmla="*/ 1231850 w 3495780"/>
              <a:gd name="connsiteY3" fmla="*/ 617545 h 617545"/>
              <a:gd name="connsiteX4" fmla="*/ 0 w 3495780"/>
              <a:gd name="connsiteY4" fmla="*/ 356654 h 617545"/>
              <a:gd name="connsiteX0" fmla="*/ 0 w 1569258"/>
              <a:gd name="connsiteY0" fmla="*/ 356654 h 617545"/>
              <a:gd name="connsiteX1" fmla="*/ 225200 w 1569258"/>
              <a:gd name="connsiteY1" fmla="*/ 0 h 617545"/>
              <a:gd name="connsiteX2" fmla="*/ 1569258 w 1569258"/>
              <a:gd name="connsiteY2" fmla="*/ 319416 h 617545"/>
              <a:gd name="connsiteX3" fmla="*/ 1231850 w 1569258"/>
              <a:gd name="connsiteY3" fmla="*/ 617545 h 617545"/>
              <a:gd name="connsiteX4" fmla="*/ 0 w 1569258"/>
              <a:gd name="connsiteY4" fmla="*/ 356654 h 617545"/>
              <a:gd name="connsiteX0" fmla="*/ 0 w 1723858"/>
              <a:gd name="connsiteY0" fmla="*/ 356654 h 617545"/>
              <a:gd name="connsiteX1" fmla="*/ 225200 w 1723858"/>
              <a:gd name="connsiteY1" fmla="*/ 0 h 617545"/>
              <a:gd name="connsiteX2" fmla="*/ 1723858 w 1723858"/>
              <a:gd name="connsiteY2" fmla="*/ 311469 h 617545"/>
              <a:gd name="connsiteX3" fmla="*/ 1231850 w 1723858"/>
              <a:gd name="connsiteY3" fmla="*/ 617545 h 617545"/>
              <a:gd name="connsiteX4" fmla="*/ 0 w 1723858"/>
              <a:gd name="connsiteY4" fmla="*/ 356654 h 617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58" h="617545">
                <a:moveTo>
                  <a:pt x="0" y="356654"/>
                </a:moveTo>
                <a:lnTo>
                  <a:pt x="225200" y="0"/>
                </a:lnTo>
                <a:lnTo>
                  <a:pt x="1723858" y="311469"/>
                </a:lnTo>
                <a:lnTo>
                  <a:pt x="1231850" y="617545"/>
                </a:lnTo>
                <a:cubicBezTo>
                  <a:pt x="26898" y="370970"/>
                  <a:pt x="1095316" y="595381"/>
                  <a:pt x="0" y="356654"/>
                </a:cubicBezTo>
                <a:close/>
              </a:path>
            </a:pathLst>
          </a:custGeom>
          <a:solidFill>
            <a:schemeClr val="accent5">
              <a:alpha val="5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Rectangle 9"/>
          <p:cNvSpPr>
            <a:spLocks noChangeArrowheads="1"/>
          </p:cNvSpPr>
          <p:nvPr/>
        </p:nvSpPr>
        <p:spPr bwMode="auto">
          <a:xfrm rot="10800000">
            <a:off x="6896827" y="4929219"/>
            <a:ext cx="3780528" cy="1608219"/>
          </a:xfrm>
          <a:prstGeom prst="rect">
            <a:avLst/>
          </a:prstGeom>
          <a:solidFill>
            <a:schemeClr val="bg1">
              <a:alpha val="75000"/>
            </a:schemeClr>
          </a:solidFill>
          <a:ln>
            <a:noFill/>
          </a:ln>
          <a:effectLst>
            <a:outerShdw blurRad="40000" dist="23000" dir="5400000" rotWithShape="0">
              <a:srgbClr val="000000">
                <a:alpha val="34998"/>
              </a:srgbClr>
            </a:outerShdw>
          </a:effectLst>
        </p:spPr>
        <p:txBody>
          <a:bodyPr anchor="ctr"/>
          <a:lstStyle/>
          <a:p>
            <a:pPr fontAlgn="auto">
              <a:spcBef>
                <a:spcPts val="0"/>
              </a:spcBef>
              <a:spcAft>
                <a:spcPts val="0"/>
              </a:spcAft>
              <a:defRPr/>
            </a:pPr>
            <a:endParaRPr lang="en-US" dirty="0">
              <a:solidFill>
                <a:schemeClr val="bg1"/>
              </a:solidFill>
              <a:latin typeface="Arial"/>
              <a:ea typeface="+mn-ea"/>
              <a:cs typeface="Arial"/>
            </a:endParaRPr>
          </a:p>
        </p:txBody>
      </p:sp>
      <p:sp>
        <p:nvSpPr>
          <p:cNvPr id="12" name="Title 1"/>
          <p:cNvSpPr txBox="1">
            <a:spLocks/>
          </p:cNvSpPr>
          <p:nvPr/>
        </p:nvSpPr>
        <p:spPr>
          <a:xfrm>
            <a:off x="6896827" y="4883554"/>
            <a:ext cx="4230808" cy="1486832"/>
          </a:xfrm>
          <a:prstGeom prst="rect">
            <a:avLst/>
          </a:prstGeom>
        </p:spPr>
        <p:txBody>
          <a:bodyPr lIns="457200" tIns="36576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1200"/>
              </a:spcAft>
              <a:defRPr/>
            </a:pPr>
            <a:r>
              <a:rPr lang="en-US" sz="1600" b="1" cap="all" dirty="0">
                <a:solidFill>
                  <a:schemeClr val="tx2">
                    <a:lumMod val="50000"/>
                  </a:schemeClr>
                </a:solidFill>
                <a:cs typeface="Arial"/>
              </a:rPr>
              <a:t>Return  Air silencers</a:t>
            </a:r>
          </a:p>
          <a:p>
            <a:pPr algn="l" fontAlgn="auto">
              <a:lnSpc>
                <a:spcPct val="80000"/>
              </a:lnSpc>
              <a:spcAft>
                <a:spcPts val="1200"/>
              </a:spcAft>
              <a:defRPr/>
            </a:pPr>
            <a:r>
              <a:rPr lang="en-US" sz="1600" cap="all" dirty="0" err="1">
                <a:solidFill>
                  <a:schemeClr val="tx2">
                    <a:lumMod val="50000"/>
                  </a:schemeClr>
                </a:solidFill>
                <a:cs typeface="Arial"/>
              </a:rPr>
              <a:t>Poslinelli</a:t>
            </a:r>
            <a:r>
              <a:rPr lang="en-US" sz="1600" cap="all" dirty="0">
                <a:solidFill>
                  <a:schemeClr val="tx2">
                    <a:lumMod val="50000"/>
                  </a:schemeClr>
                </a:solidFill>
                <a:cs typeface="Arial"/>
              </a:rPr>
              <a:t> </a:t>
            </a:r>
            <a:r>
              <a:rPr lang="en-US" sz="1600" cap="all" dirty="0" err="1">
                <a:solidFill>
                  <a:schemeClr val="tx2">
                    <a:lumMod val="50000"/>
                  </a:schemeClr>
                </a:solidFill>
                <a:cs typeface="Arial"/>
              </a:rPr>
              <a:t>headquaRters</a:t>
            </a:r>
            <a:endParaRPr lang="en-US" sz="1600" cap="all" dirty="0">
              <a:solidFill>
                <a:schemeClr val="tx2">
                  <a:lumMod val="50000"/>
                </a:schemeClr>
              </a:solidFill>
              <a:cs typeface="Arial"/>
            </a:endParaRPr>
          </a:p>
          <a:p>
            <a:pPr algn="l" fontAlgn="auto">
              <a:lnSpc>
                <a:spcPct val="80000"/>
              </a:lnSpc>
              <a:spcAft>
                <a:spcPts val="1200"/>
              </a:spcAft>
              <a:defRPr/>
            </a:pPr>
            <a:r>
              <a:rPr lang="en-US" sz="1600" cap="all" dirty="0">
                <a:solidFill>
                  <a:schemeClr val="tx2">
                    <a:lumMod val="50000"/>
                  </a:schemeClr>
                </a:solidFill>
                <a:cs typeface="Arial"/>
              </a:rPr>
              <a:t>Kansas city, </a:t>
            </a:r>
            <a:r>
              <a:rPr lang="en-US" sz="1600" cap="all" dirty="0" err="1">
                <a:solidFill>
                  <a:schemeClr val="tx2">
                    <a:lumMod val="50000"/>
                  </a:schemeClr>
                </a:solidFill>
                <a:cs typeface="Arial"/>
              </a:rPr>
              <a:t>mo</a:t>
            </a:r>
            <a:endParaRPr lang="en-US" sz="1600" cap="all" dirty="0">
              <a:solidFill>
                <a:schemeClr val="tx2">
                  <a:lumMod val="50000"/>
                </a:schemeClr>
              </a:solidFill>
              <a:cs typeface="Arial"/>
            </a:endParaRPr>
          </a:p>
        </p:txBody>
      </p:sp>
      <p:pic>
        <p:nvPicPr>
          <p:cNvPr id="13" name="Picture 12"/>
          <p:cNvPicPr>
            <a:picLocks noChangeAspect="1"/>
          </p:cNvPicPr>
          <p:nvPr/>
        </p:nvPicPr>
        <p:blipFill>
          <a:blip r:embed="rId3"/>
          <a:stretch>
            <a:fillRect/>
          </a:stretch>
        </p:blipFill>
        <p:spPr>
          <a:xfrm>
            <a:off x="8296276" y="10261"/>
            <a:ext cx="2371725" cy="876300"/>
          </a:xfrm>
          <a:prstGeom prst="rect">
            <a:avLst/>
          </a:prstGeom>
        </p:spPr>
      </p:pic>
    </p:spTree>
    <p:extLst>
      <p:ext uri="{BB962C8B-B14F-4D97-AF65-F5344CB8AC3E}">
        <p14:creationId xmlns:p14="http://schemas.microsoft.com/office/powerpoint/2010/main" val="6248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4" name="Title 1"/>
          <p:cNvSpPr>
            <a:spLocks noGrp="1"/>
          </p:cNvSpPr>
          <p:nvPr>
            <p:ph type="title"/>
          </p:nvPr>
        </p:nvSpPr>
        <p:spPr/>
        <p:txBody>
          <a:bodyPr>
            <a:normAutofit/>
          </a:bodyPr>
          <a:lstStyle/>
          <a:p>
            <a:r>
              <a:rPr lang="en-CA" dirty="0"/>
              <a:t>Noise Control</a:t>
            </a:r>
            <a:endParaRPr lang="en-CA" altLang="en-US"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8805" y="1712913"/>
            <a:ext cx="7731140" cy="4351337"/>
          </a:xfrm>
        </p:spPr>
      </p:pic>
      <p:sp>
        <p:nvSpPr>
          <p:cNvPr id="87043" name="Text Placeholder 3"/>
          <p:cNvSpPr>
            <a:spLocks noGrp="1"/>
          </p:cNvSpPr>
          <p:nvPr>
            <p:ph type="body" sz="quarter" idx="13"/>
          </p:nvPr>
        </p:nvSpPr>
        <p:spPr/>
        <p:txBody>
          <a:bodyPr>
            <a:normAutofit/>
          </a:bodyPr>
          <a:lstStyle/>
          <a:p>
            <a:r>
              <a:rPr lang="en-CA" dirty="0"/>
              <a:t>Solutions</a:t>
            </a:r>
            <a:endParaRPr lang="en-CA" altLang="en-US" dirty="0">
              <a:latin typeface="Arial" panose="020B0604020202020204" pitchFamily="34" charset="0"/>
              <a:cs typeface="Arial" panose="020B0604020202020204" pitchFamily="34" charset="0"/>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black">
          <a:xfrm>
            <a:off x="1519747" y="1382566"/>
            <a:ext cx="9728356" cy="547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6" name="Rectangle 5"/>
          <p:cNvSpPr>
            <a:spLocks noChangeArrowheads="1"/>
          </p:cNvSpPr>
          <p:nvPr/>
        </p:nvSpPr>
        <p:spPr bwMode="auto">
          <a:xfrm>
            <a:off x="8169001" y="5719666"/>
            <a:ext cx="3079103" cy="1138335"/>
          </a:xfrm>
          <a:prstGeom prst="rect">
            <a:avLst/>
          </a:prstGeom>
          <a:solidFill>
            <a:schemeClr val="bg1">
              <a:alpha val="75000"/>
            </a:schemeClr>
          </a:solidFill>
          <a:ln>
            <a:noFill/>
          </a:ln>
          <a:effectLst>
            <a:outerShdw blurRad="40000" dist="23000" dir="5400000" rotWithShape="0">
              <a:srgbClr val="000000">
                <a:alpha val="34998"/>
              </a:srgbClr>
            </a:outerShdw>
          </a:effectLst>
        </p:spPr>
        <p:txBody>
          <a:bodyPr anchor="ctr"/>
          <a:lstStyle/>
          <a:p>
            <a:pPr fontAlgn="auto">
              <a:lnSpc>
                <a:spcPct val="80000"/>
              </a:lnSpc>
              <a:spcAft>
                <a:spcPts val="1200"/>
              </a:spcAft>
              <a:defRPr/>
            </a:pPr>
            <a:r>
              <a:rPr lang="en-US" sz="1600" b="1" cap="all" dirty="0">
                <a:solidFill>
                  <a:schemeClr val="tx2">
                    <a:lumMod val="50000"/>
                  </a:schemeClr>
                </a:solidFill>
                <a:latin typeface="+mj-lt"/>
                <a:cs typeface="Arial"/>
              </a:rPr>
              <a:t>Louver Penthouse</a:t>
            </a:r>
          </a:p>
          <a:p>
            <a:r>
              <a:rPr lang="en-US" altLang="en-US" sz="1400" dirty="0">
                <a:latin typeface="+mn-lt"/>
              </a:rPr>
              <a:t>Hotel Georgia Vancouver, 2011</a:t>
            </a:r>
            <a:endParaRPr lang="en-CA" altLang="en-US" sz="1400" dirty="0">
              <a:latin typeface="+mn-lt"/>
            </a:endParaRPr>
          </a:p>
          <a:p>
            <a:pPr fontAlgn="auto">
              <a:lnSpc>
                <a:spcPct val="80000"/>
              </a:lnSpc>
              <a:spcAft>
                <a:spcPts val="1200"/>
              </a:spcAft>
              <a:defRPr/>
            </a:pPr>
            <a:endParaRPr lang="en-US" cap="all" dirty="0">
              <a:solidFill>
                <a:schemeClr val="tx2">
                  <a:lumMod val="50000"/>
                </a:schemeClr>
              </a:solidFill>
              <a:cs typeface="Arial"/>
            </a:endParaRPr>
          </a:p>
        </p:txBody>
      </p:sp>
    </p:spTree>
    <p:extLst>
      <p:ext uri="{BB962C8B-B14F-4D97-AF65-F5344CB8AC3E}">
        <p14:creationId xmlns:p14="http://schemas.microsoft.com/office/powerpoint/2010/main" val="18374999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4" name="Title 1"/>
          <p:cNvSpPr>
            <a:spLocks noGrp="1"/>
          </p:cNvSpPr>
          <p:nvPr>
            <p:ph type="title"/>
          </p:nvPr>
        </p:nvSpPr>
        <p:spPr/>
        <p:txBody>
          <a:bodyPr>
            <a:normAutofit/>
          </a:bodyPr>
          <a:lstStyle/>
          <a:p>
            <a:r>
              <a:rPr lang="en-CA" dirty="0"/>
              <a:t>Noise Control</a:t>
            </a:r>
            <a:endParaRPr lang="en-CA" altLang="en-US" dirty="0">
              <a:latin typeface="Arial" panose="020B0604020202020204" pitchFamily="34" charset="0"/>
              <a:cs typeface="Arial" panose="020B0604020202020204" pitchFamily="34" charset="0"/>
            </a:endParaRPr>
          </a:p>
        </p:txBody>
      </p:sp>
      <p:sp>
        <p:nvSpPr>
          <p:cNvPr id="87043" name="Text Placeholder 3"/>
          <p:cNvSpPr>
            <a:spLocks noGrp="1"/>
          </p:cNvSpPr>
          <p:nvPr>
            <p:ph type="body" sz="quarter" idx="13"/>
          </p:nvPr>
        </p:nvSpPr>
        <p:spPr/>
        <p:txBody>
          <a:bodyPr>
            <a:normAutofit/>
          </a:bodyPr>
          <a:lstStyle/>
          <a:p>
            <a:r>
              <a:rPr lang="en-CA" dirty="0"/>
              <a:t>Solutions</a:t>
            </a:r>
            <a:endParaRPr lang="en-CA" alt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13525"/>
            <a:ext cx="9144000" cy="5419817"/>
          </a:xfrm>
          <a:prstGeom prst="rect">
            <a:avLst/>
          </a:prstGeom>
        </p:spPr>
      </p:pic>
      <p:sp>
        <p:nvSpPr>
          <p:cNvPr id="7" name="Rectangle 6"/>
          <p:cNvSpPr>
            <a:spLocks noChangeArrowheads="1"/>
          </p:cNvSpPr>
          <p:nvPr/>
        </p:nvSpPr>
        <p:spPr bwMode="auto">
          <a:xfrm rot="10800000">
            <a:off x="7685101" y="5557422"/>
            <a:ext cx="2982898" cy="1225965"/>
          </a:xfrm>
          <a:prstGeom prst="rect">
            <a:avLst/>
          </a:prstGeom>
          <a:solidFill>
            <a:schemeClr val="bg1">
              <a:alpha val="75000"/>
            </a:schemeClr>
          </a:solidFill>
          <a:ln>
            <a:noFill/>
          </a:ln>
          <a:effectLst>
            <a:outerShdw blurRad="40000" dist="23000" dir="5400000" rotWithShape="0">
              <a:srgbClr val="000000">
                <a:alpha val="34998"/>
              </a:srgbClr>
            </a:outerShdw>
          </a:effectLst>
        </p:spPr>
        <p:txBody>
          <a:bodyPr anchor="ctr"/>
          <a:lstStyle/>
          <a:p>
            <a:pPr fontAlgn="auto">
              <a:spcBef>
                <a:spcPts val="0"/>
              </a:spcBef>
              <a:spcAft>
                <a:spcPts val="0"/>
              </a:spcAft>
              <a:defRPr/>
            </a:pPr>
            <a:endParaRPr lang="en-US" dirty="0">
              <a:solidFill>
                <a:schemeClr val="bg1"/>
              </a:solidFill>
              <a:latin typeface="Arial"/>
              <a:ea typeface="+mn-ea"/>
              <a:cs typeface="Arial"/>
            </a:endParaRPr>
          </a:p>
        </p:txBody>
      </p:sp>
      <p:sp>
        <p:nvSpPr>
          <p:cNvPr id="8" name="Title 1"/>
          <p:cNvSpPr txBox="1">
            <a:spLocks/>
          </p:cNvSpPr>
          <p:nvPr/>
        </p:nvSpPr>
        <p:spPr>
          <a:xfrm>
            <a:off x="7278491" y="5366238"/>
            <a:ext cx="3533781" cy="1486832"/>
          </a:xfrm>
          <a:prstGeom prst="rect">
            <a:avLst/>
          </a:prstGeom>
        </p:spPr>
        <p:txBody>
          <a:bodyPr lIns="457200" tIns="36576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1200"/>
              </a:spcAft>
              <a:defRPr/>
            </a:pPr>
            <a:r>
              <a:rPr lang="en-US" sz="1600" b="1" cap="all" dirty="0">
                <a:solidFill>
                  <a:schemeClr val="tx2">
                    <a:lumMod val="50000"/>
                  </a:schemeClr>
                </a:solidFill>
                <a:cs typeface="Arial"/>
              </a:rPr>
              <a:t>Enclosure- warming HUT</a:t>
            </a:r>
          </a:p>
          <a:p>
            <a:pPr algn="l" fontAlgn="auto">
              <a:lnSpc>
                <a:spcPct val="80000"/>
              </a:lnSpc>
              <a:spcAft>
                <a:spcPts val="1200"/>
              </a:spcAft>
              <a:defRPr/>
            </a:pPr>
            <a:r>
              <a:rPr lang="en-US" sz="1600" cap="all" dirty="0">
                <a:solidFill>
                  <a:schemeClr val="tx2">
                    <a:lumMod val="50000"/>
                  </a:schemeClr>
                </a:solidFill>
                <a:cs typeface="Arial"/>
              </a:rPr>
              <a:t>The Forks</a:t>
            </a:r>
          </a:p>
          <a:p>
            <a:pPr algn="l" fontAlgn="auto">
              <a:lnSpc>
                <a:spcPct val="80000"/>
              </a:lnSpc>
              <a:spcAft>
                <a:spcPts val="1200"/>
              </a:spcAft>
              <a:defRPr/>
            </a:pPr>
            <a:r>
              <a:rPr lang="en-US" sz="1600" cap="all" dirty="0">
                <a:solidFill>
                  <a:schemeClr val="tx2">
                    <a:lumMod val="50000"/>
                  </a:schemeClr>
                </a:solidFill>
                <a:cs typeface="Arial"/>
              </a:rPr>
              <a:t>Winnipeg, MB</a:t>
            </a:r>
          </a:p>
        </p:txBody>
      </p:sp>
    </p:spTree>
    <p:extLst>
      <p:ext uri="{BB962C8B-B14F-4D97-AF65-F5344CB8AC3E}">
        <p14:creationId xmlns:p14="http://schemas.microsoft.com/office/powerpoint/2010/main" val="119269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Noise Control</a:t>
            </a:r>
            <a:endParaRPr lang="en-CA" dirty="0"/>
          </a:p>
        </p:txBody>
      </p:sp>
      <p:sp>
        <p:nvSpPr>
          <p:cNvPr id="4" name="Text Placeholder 3"/>
          <p:cNvSpPr>
            <a:spLocks noGrp="1"/>
          </p:cNvSpPr>
          <p:nvPr>
            <p:ph type="body" sz="quarter" idx="13"/>
          </p:nvPr>
        </p:nvSpPr>
        <p:spPr/>
        <p:txBody>
          <a:bodyPr>
            <a:normAutofit/>
          </a:bodyPr>
          <a:lstStyle/>
          <a:p>
            <a:r>
              <a:rPr lang="en-CA" dirty="0"/>
              <a:t> Solutions</a:t>
            </a:r>
          </a:p>
        </p:txBody>
      </p:sp>
      <p:pic>
        <p:nvPicPr>
          <p:cNvPr id="5" name="Picture 4">
            <a:extLst>
              <a:ext uri="{FF2B5EF4-FFF2-40B4-BE49-F238E27FC236}">
                <a16:creationId xmlns:a16="http://schemas.microsoft.com/office/drawing/2014/main" id="{D926FCE1-B2A2-4E6A-9270-D0AB9A5FC95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7684" y="1900647"/>
            <a:ext cx="5403671" cy="4511040"/>
          </a:xfrm>
          <a:prstGeom prst="rect">
            <a:avLst/>
          </a:prstGeom>
          <a:noFill/>
          <a:ln>
            <a:noFill/>
          </a:ln>
        </p:spPr>
      </p:pic>
      <p:pic>
        <p:nvPicPr>
          <p:cNvPr id="6" name="Picture 5" descr="A picture containing outdoor, bridge, tree&#10;&#10;Description automatically generated">
            <a:extLst>
              <a:ext uri="{FF2B5EF4-FFF2-40B4-BE49-F238E27FC236}">
                <a16:creationId xmlns:a16="http://schemas.microsoft.com/office/drawing/2014/main" id="{34A91407-5AC3-466D-BB26-225B5CD49771}"/>
              </a:ext>
            </a:extLst>
          </p:cNvPr>
          <p:cNvPicPr/>
          <p:nvPr/>
        </p:nvPicPr>
        <p:blipFill>
          <a:blip r:embed="rId3"/>
          <a:stretch>
            <a:fillRect/>
          </a:stretch>
        </p:blipFill>
        <p:spPr>
          <a:xfrm rot="10800000">
            <a:off x="5913120" y="1454330"/>
            <a:ext cx="4754880" cy="5403668"/>
          </a:xfrm>
          <a:prstGeom prst="rect">
            <a:avLst/>
          </a:prstGeom>
        </p:spPr>
      </p:pic>
      <p:sp>
        <p:nvSpPr>
          <p:cNvPr id="7" name="Rectangle 6"/>
          <p:cNvSpPr>
            <a:spLocks noChangeArrowheads="1"/>
          </p:cNvSpPr>
          <p:nvPr/>
        </p:nvSpPr>
        <p:spPr bwMode="auto">
          <a:xfrm rot="10800000">
            <a:off x="4897514" y="5632038"/>
            <a:ext cx="2462664" cy="1225965"/>
          </a:xfrm>
          <a:prstGeom prst="rect">
            <a:avLst/>
          </a:prstGeom>
          <a:solidFill>
            <a:schemeClr val="bg1">
              <a:alpha val="75000"/>
            </a:schemeClr>
          </a:solidFill>
          <a:ln>
            <a:noFill/>
          </a:ln>
          <a:effectLst>
            <a:outerShdw blurRad="40000" dist="23000" dir="5400000" rotWithShape="0">
              <a:srgbClr val="000000">
                <a:alpha val="34998"/>
              </a:srgbClr>
            </a:outerShdw>
          </a:effectLst>
        </p:spPr>
        <p:txBody>
          <a:bodyPr anchor="ctr"/>
          <a:lstStyle/>
          <a:p>
            <a:pPr fontAlgn="auto">
              <a:spcBef>
                <a:spcPts val="0"/>
              </a:spcBef>
              <a:spcAft>
                <a:spcPts val="0"/>
              </a:spcAft>
              <a:defRPr/>
            </a:pPr>
            <a:endParaRPr lang="en-US" dirty="0">
              <a:solidFill>
                <a:schemeClr val="bg1"/>
              </a:solidFill>
              <a:latin typeface="Arial"/>
              <a:ea typeface="+mn-ea"/>
              <a:cs typeface="Arial"/>
            </a:endParaRPr>
          </a:p>
        </p:txBody>
      </p:sp>
      <p:sp>
        <p:nvSpPr>
          <p:cNvPr id="8" name="TextBox 7"/>
          <p:cNvSpPr txBox="1"/>
          <p:nvPr/>
        </p:nvSpPr>
        <p:spPr>
          <a:xfrm>
            <a:off x="4981261" y="5797119"/>
            <a:ext cx="2707689" cy="1421928"/>
          </a:xfrm>
          <a:prstGeom prst="rect">
            <a:avLst/>
          </a:prstGeom>
          <a:noFill/>
        </p:spPr>
        <p:txBody>
          <a:bodyPr wrap="square" rtlCol="0">
            <a:spAutoFit/>
          </a:bodyPr>
          <a:lstStyle/>
          <a:p>
            <a:pPr fontAlgn="auto">
              <a:lnSpc>
                <a:spcPct val="80000"/>
              </a:lnSpc>
              <a:spcAft>
                <a:spcPts val="1200"/>
              </a:spcAft>
              <a:defRPr/>
            </a:pPr>
            <a:r>
              <a:rPr lang="en-US" sz="1600" b="1" cap="all" dirty="0">
                <a:solidFill>
                  <a:schemeClr val="tx2">
                    <a:lumMod val="50000"/>
                  </a:schemeClr>
                </a:solidFill>
                <a:latin typeface="+mn-lt"/>
                <a:cs typeface="Arial"/>
              </a:rPr>
              <a:t>chiller enclosure</a:t>
            </a:r>
          </a:p>
          <a:p>
            <a:pPr fontAlgn="auto">
              <a:lnSpc>
                <a:spcPct val="80000"/>
              </a:lnSpc>
              <a:spcAft>
                <a:spcPts val="1200"/>
              </a:spcAft>
              <a:defRPr/>
            </a:pPr>
            <a:r>
              <a:rPr lang="en-US" sz="1600" cap="all" dirty="0">
                <a:solidFill>
                  <a:schemeClr val="tx2">
                    <a:lumMod val="50000"/>
                  </a:schemeClr>
                </a:solidFill>
                <a:latin typeface="+mn-lt"/>
                <a:cs typeface="Arial"/>
              </a:rPr>
              <a:t>Residential Condo</a:t>
            </a:r>
          </a:p>
          <a:p>
            <a:pPr fontAlgn="auto">
              <a:lnSpc>
                <a:spcPct val="80000"/>
              </a:lnSpc>
              <a:spcAft>
                <a:spcPts val="1200"/>
              </a:spcAft>
              <a:defRPr/>
            </a:pPr>
            <a:r>
              <a:rPr lang="en-US" sz="1600" cap="all" dirty="0">
                <a:solidFill>
                  <a:schemeClr val="tx2">
                    <a:lumMod val="50000"/>
                  </a:schemeClr>
                </a:solidFill>
                <a:latin typeface="+mn-lt"/>
                <a:cs typeface="Arial"/>
              </a:rPr>
              <a:t>Winnipeg, MB</a:t>
            </a:r>
          </a:p>
          <a:p>
            <a:endParaRPr lang="en-US" dirty="0"/>
          </a:p>
        </p:txBody>
      </p:sp>
    </p:spTree>
    <p:extLst>
      <p:ext uri="{BB962C8B-B14F-4D97-AF65-F5344CB8AC3E}">
        <p14:creationId xmlns:p14="http://schemas.microsoft.com/office/powerpoint/2010/main" val="1824829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fontScale="92500" lnSpcReduction="10000"/>
          </a:bodyPr>
          <a:lstStyle/>
          <a:p>
            <a:r>
              <a:rPr lang="en-CA" dirty="0">
                <a:solidFill>
                  <a:schemeClr val="tx1"/>
                </a:solidFill>
              </a:rPr>
              <a:t>Noise Control Laboratory</a:t>
            </a:r>
          </a:p>
        </p:txBody>
      </p:sp>
      <p:sp>
        <p:nvSpPr>
          <p:cNvPr id="3" name="Title 2"/>
          <p:cNvSpPr>
            <a:spLocks noGrp="1"/>
          </p:cNvSpPr>
          <p:nvPr>
            <p:ph type="title"/>
          </p:nvPr>
        </p:nvSpPr>
        <p:spPr/>
        <p:txBody>
          <a:bodyPr>
            <a:normAutofit fontScale="90000"/>
          </a:bodyPr>
          <a:lstStyle/>
          <a:p>
            <a:r>
              <a:rPr lang="en-US" altLang="en-US" dirty="0">
                <a:latin typeface="Arial" panose="020B0604020202020204" pitchFamily="34" charset="0"/>
                <a:cs typeface="Arial" panose="020B0604020202020204" pitchFamily="34" charset="0"/>
              </a:rPr>
              <a:t>Noise Control</a:t>
            </a:r>
            <a:endParaRPr lang="en-CA" dirty="0"/>
          </a:p>
        </p:txBody>
      </p:sp>
      <p:pic>
        <p:nvPicPr>
          <p:cNvPr id="14"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67801" y="5562601"/>
            <a:ext cx="12731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024" y="1505098"/>
            <a:ext cx="8760142" cy="535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stretch>
            <a:fillRect/>
          </a:stretch>
        </p:blipFill>
        <p:spPr>
          <a:xfrm>
            <a:off x="8296276" y="10261"/>
            <a:ext cx="2371725" cy="876300"/>
          </a:xfrm>
          <a:prstGeom prst="rect">
            <a:avLst/>
          </a:prstGeom>
        </p:spPr>
      </p:pic>
    </p:spTree>
    <p:extLst>
      <p:ext uri="{BB962C8B-B14F-4D97-AF65-F5344CB8AC3E}">
        <p14:creationId xmlns:p14="http://schemas.microsoft.com/office/powerpoint/2010/main" val="40936262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15473"/>
            <a:ext cx="10016810" cy="5447302"/>
          </a:xfrm>
          <a:prstGeom prst="rect">
            <a:avLst/>
          </a:prstGeom>
        </p:spPr>
      </p:pic>
      <p:sp>
        <p:nvSpPr>
          <p:cNvPr id="2" name="Title 1"/>
          <p:cNvSpPr>
            <a:spLocks noGrp="1"/>
          </p:cNvSpPr>
          <p:nvPr>
            <p:ph type="title"/>
          </p:nvPr>
        </p:nvSpPr>
        <p:spPr/>
        <p:txBody>
          <a:bodyPr>
            <a:normAutofit/>
          </a:bodyPr>
          <a:lstStyle/>
          <a:p>
            <a:r>
              <a:rPr lang="en-US" dirty="0"/>
              <a:t>Noise Control</a:t>
            </a:r>
            <a:endParaRPr lang="en-CA" dirty="0"/>
          </a:p>
        </p:txBody>
      </p:sp>
      <p:sp>
        <p:nvSpPr>
          <p:cNvPr id="4" name="Text Placeholder 3"/>
          <p:cNvSpPr>
            <a:spLocks noGrp="1"/>
          </p:cNvSpPr>
          <p:nvPr>
            <p:ph type="body" sz="quarter" idx="13"/>
          </p:nvPr>
        </p:nvSpPr>
        <p:spPr/>
        <p:txBody>
          <a:bodyPr>
            <a:normAutofit/>
          </a:bodyPr>
          <a:lstStyle/>
          <a:p>
            <a:r>
              <a:rPr lang="en-CA" dirty="0"/>
              <a:t> Solutions</a:t>
            </a:r>
          </a:p>
        </p:txBody>
      </p:sp>
      <p:sp>
        <p:nvSpPr>
          <p:cNvPr id="5" name="Rectangle 4"/>
          <p:cNvSpPr>
            <a:spLocks noChangeArrowheads="1"/>
          </p:cNvSpPr>
          <p:nvPr/>
        </p:nvSpPr>
        <p:spPr bwMode="auto">
          <a:xfrm rot="10800000">
            <a:off x="8919099" y="5632039"/>
            <a:ext cx="2462664" cy="1225965"/>
          </a:xfrm>
          <a:prstGeom prst="rect">
            <a:avLst/>
          </a:prstGeom>
          <a:solidFill>
            <a:schemeClr val="bg1">
              <a:alpha val="75000"/>
            </a:schemeClr>
          </a:solidFill>
          <a:ln>
            <a:noFill/>
          </a:ln>
          <a:effectLst>
            <a:outerShdw blurRad="40000" dist="23000" dir="5400000" rotWithShape="0">
              <a:srgbClr val="000000">
                <a:alpha val="34998"/>
              </a:srgbClr>
            </a:outerShdw>
          </a:effectLst>
        </p:spPr>
        <p:txBody>
          <a:bodyPr anchor="ctr"/>
          <a:lstStyle/>
          <a:p>
            <a:pPr fontAlgn="auto">
              <a:spcBef>
                <a:spcPts val="0"/>
              </a:spcBef>
              <a:spcAft>
                <a:spcPts val="0"/>
              </a:spcAft>
              <a:defRPr/>
            </a:pPr>
            <a:endParaRPr lang="en-US" dirty="0">
              <a:solidFill>
                <a:schemeClr val="bg1"/>
              </a:solidFill>
              <a:latin typeface="Arial"/>
              <a:ea typeface="+mn-ea"/>
              <a:cs typeface="Arial"/>
            </a:endParaRPr>
          </a:p>
        </p:txBody>
      </p:sp>
      <p:sp>
        <p:nvSpPr>
          <p:cNvPr id="6" name="TextBox 5"/>
          <p:cNvSpPr txBox="1"/>
          <p:nvPr/>
        </p:nvSpPr>
        <p:spPr>
          <a:xfrm>
            <a:off x="8919100" y="5754925"/>
            <a:ext cx="2707689" cy="1071062"/>
          </a:xfrm>
          <a:prstGeom prst="rect">
            <a:avLst/>
          </a:prstGeom>
          <a:noFill/>
        </p:spPr>
        <p:txBody>
          <a:bodyPr wrap="square" rtlCol="0">
            <a:spAutoFit/>
          </a:bodyPr>
          <a:lstStyle/>
          <a:p>
            <a:pPr fontAlgn="auto">
              <a:lnSpc>
                <a:spcPct val="80000"/>
              </a:lnSpc>
              <a:spcAft>
                <a:spcPts val="1200"/>
              </a:spcAft>
              <a:defRPr/>
            </a:pPr>
            <a:r>
              <a:rPr lang="en-US" sz="1600" b="1" cap="all" dirty="0">
                <a:solidFill>
                  <a:schemeClr val="tx2">
                    <a:lumMod val="50000"/>
                  </a:schemeClr>
                </a:solidFill>
                <a:latin typeface="+mn-lt"/>
                <a:cs typeface="Arial"/>
              </a:rPr>
              <a:t>cu enclosure</a:t>
            </a:r>
          </a:p>
          <a:p>
            <a:pPr fontAlgn="auto">
              <a:lnSpc>
                <a:spcPct val="80000"/>
              </a:lnSpc>
              <a:spcAft>
                <a:spcPts val="1200"/>
              </a:spcAft>
              <a:defRPr/>
            </a:pPr>
            <a:r>
              <a:rPr lang="en-US" sz="1600" cap="all" dirty="0">
                <a:solidFill>
                  <a:schemeClr val="tx2">
                    <a:lumMod val="50000"/>
                  </a:schemeClr>
                </a:solidFill>
                <a:latin typeface="+mn-lt"/>
                <a:cs typeface="Arial"/>
              </a:rPr>
              <a:t>Sarnia, ON</a:t>
            </a:r>
          </a:p>
          <a:p>
            <a:endParaRPr lang="en-US" dirty="0"/>
          </a:p>
        </p:txBody>
      </p:sp>
    </p:spTree>
    <p:extLst>
      <p:ext uri="{BB962C8B-B14F-4D97-AF65-F5344CB8AC3E}">
        <p14:creationId xmlns:p14="http://schemas.microsoft.com/office/powerpoint/2010/main" val="30057416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Noise Control</a:t>
            </a:r>
            <a:endParaRPr lang="en-CA" dirty="0"/>
          </a:p>
        </p:txBody>
      </p:sp>
      <p:sp>
        <p:nvSpPr>
          <p:cNvPr id="4" name="Text Placeholder 3"/>
          <p:cNvSpPr>
            <a:spLocks noGrp="1"/>
          </p:cNvSpPr>
          <p:nvPr>
            <p:ph type="body" sz="quarter" idx="13"/>
          </p:nvPr>
        </p:nvSpPr>
        <p:spPr/>
        <p:txBody>
          <a:bodyPr>
            <a:normAutofit/>
          </a:bodyPr>
          <a:lstStyle/>
          <a:p>
            <a:r>
              <a:rPr lang="en-CA" dirty="0"/>
              <a:t> Solutions</a:t>
            </a:r>
          </a:p>
        </p:txBody>
      </p:sp>
      <p:pic>
        <p:nvPicPr>
          <p:cNvPr id="3" name="Picture 2"/>
          <p:cNvPicPr>
            <a:picLocks noChangeAspect="1"/>
          </p:cNvPicPr>
          <p:nvPr/>
        </p:nvPicPr>
        <p:blipFill>
          <a:blip r:embed="rId2"/>
          <a:stretch>
            <a:fillRect/>
          </a:stretch>
        </p:blipFill>
        <p:spPr>
          <a:xfrm>
            <a:off x="1524000" y="1408923"/>
            <a:ext cx="9144000" cy="5449077"/>
          </a:xfrm>
          <a:prstGeom prst="rect">
            <a:avLst/>
          </a:prstGeom>
        </p:spPr>
      </p:pic>
      <p:sp>
        <p:nvSpPr>
          <p:cNvPr id="10" name="Rectangle 9"/>
          <p:cNvSpPr>
            <a:spLocks noChangeArrowheads="1"/>
          </p:cNvSpPr>
          <p:nvPr/>
        </p:nvSpPr>
        <p:spPr bwMode="auto">
          <a:xfrm rot="10800000">
            <a:off x="7038392" y="5449078"/>
            <a:ext cx="3629608" cy="1408921"/>
          </a:xfrm>
          <a:prstGeom prst="rect">
            <a:avLst/>
          </a:prstGeom>
          <a:solidFill>
            <a:schemeClr val="bg1">
              <a:alpha val="75000"/>
            </a:schemeClr>
          </a:solidFill>
          <a:ln>
            <a:noFill/>
          </a:ln>
          <a:effectLst>
            <a:outerShdw blurRad="40000" dist="23000" dir="5400000" rotWithShape="0">
              <a:srgbClr val="000000">
                <a:alpha val="34998"/>
              </a:srgbClr>
            </a:outerShdw>
          </a:effectLst>
        </p:spPr>
        <p:txBody>
          <a:bodyPr anchor="ctr"/>
          <a:lstStyle/>
          <a:p>
            <a:pPr fontAlgn="auto">
              <a:spcBef>
                <a:spcPts val="0"/>
              </a:spcBef>
              <a:spcAft>
                <a:spcPts val="0"/>
              </a:spcAft>
              <a:defRPr/>
            </a:pPr>
            <a:endParaRPr lang="en-US" dirty="0">
              <a:solidFill>
                <a:schemeClr val="bg1"/>
              </a:solidFill>
              <a:latin typeface="Arial"/>
              <a:ea typeface="+mn-ea"/>
              <a:cs typeface="Arial"/>
            </a:endParaRPr>
          </a:p>
        </p:txBody>
      </p:sp>
      <p:sp>
        <p:nvSpPr>
          <p:cNvPr id="11" name="Title 1"/>
          <p:cNvSpPr txBox="1">
            <a:spLocks/>
          </p:cNvSpPr>
          <p:nvPr/>
        </p:nvSpPr>
        <p:spPr>
          <a:xfrm>
            <a:off x="6682029" y="5371167"/>
            <a:ext cx="4631585" cy="1486832"/>
          </a:xfrm>
          <a:prstGeom prst="rect">
            <a:avLst/>
          </a:prstGeom>
        </p:spPr>
        <p:txBody>
          <a:bodyPr lIns="457200" tIns="36576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1200"/>
              </a:spcAft>
              <a:defRPr/>
            </a:pPr>
            <a:r>
              <a:rPr lang="en-US" sz="1600" b="1" cap="all" dirty="0">
                <a:solidFill>
                  <a:schemeClr val="tx2">
                    <a:lumMod val="50000"/>
                  </a:schemeClr>
                </a:solidFill>
                <a:cs typeface="Arial"/>
              </a:rPr>
              <a:t>Architectural Ceiling Panels</a:t>
            </a:r>
          </a:p>
          <a:p>
            <a:pPr algn="l" fontAlgn="auto">
              <a:lnSpc>
                <a:spcPct val="80000"/>
              </a:lnSpc>
              <a:spcAft>
                <a:spcPts val="1200"/>
              </a:spcAft>
              <a:defRPr/>
            </a:pPr>
            <a:r>
              <a:rPr lang="en-US" sz="1400" cap="all" dirty="0">
                <a:solidFill>
                  <a:schemeClr val="tx2">
                    <a:lumMod val="50000"/>
                  </a:schemeClr>
                </a:solidFill>
                <a:cs typeface="Arial"/>
              </a:rPr>
              <a:t>PRCN , WINNIPEG, </a:t>
            </a:r>
            <a:r>
              <a:rPr lang="en-US" sz="1400" cap="all" dirty="0" err="1">
                <a:solidFill>
                  <a:schemeClr val="tx2">
                    <a:lumMod val="50000"/>
                  </a:schemeClr>
                </a:solidFill>
                <a:cs typeface="Arial"/>
              </a:rPr>
              <a:t>mb</a:t>
            </a:r>
            <a:endParaRPr lang="en-US" sz="1400" cap="all" dirty="0">
              <a:solidFill>
                <a:schemeClr val="tx2">
                  <a:lumMod val="50000"/>
                </a:schemeClr>
              </a:solidFill>
              <a:cs typeface="Arial"/>
            </a:endParaRPr>
          </a:p>
          <a:p>
            <a:pPr algn="l" fontAlgn="auto">
              <a:lnSpc>
                <a:spcPct val="80000"/>
              </a:lnSpc>
              <a:spcAft>
                <a:spcPts val="1200"/>
              </a:spcAft>
              <a:defRPr/>
            </a:pPr>
            <a:endParaRPr lang="en-US" sz="1600" b="1" cap="all" dirty="0">
              <a:solidFill>
                <a:schemeClr val="tx2">
                  <a:lumMod val="50000"/>
                </a:schemeClr>
              </a:solidFill>
              <a:cs typeface="Arial"/>
            </a:endParaRPr>
          </a:p>
        </p:txBody>
      </p:sp>
    </p:spTree>
    <p:extLst>
      <p:ext uri="{BB962C8B-B14F-4D97-AF65-F5344CB8AC3E}">
        <p14:creationId xmlns:p14="http://schemas.microsoft.com/office/powerpoint/2010/main" val="1563511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9729B-573A-ADCB-D0D8-8682FB01F5C1}"/>
              </a:ext>
            </a:extLst>
          </p:cNvPr>
          <p:cNvSpPr>
            <a:spLocks noGrp="1"/>
          </p:cNvSpPr>
          <p:nvPr>
            <p:ph type="title"/>
          </p:nvPr>
        </p:nvSpPr>
        <p:spPr/>
        <p:txBody>
          <a:bodyPr/>
          <a:lstStyle/>
          <a:p>
            <a:r>
              <a:rPr lang="en-CA" dirty="0"/>
              <a:t>Questions?</a:t>
            </a:r>
          </a:p>
        </p:txBody>
      </p:sp>
    </p:spTree>
    <p:extLst>
      <p:ext uri="{BB962C8B-B14F-4D97-AF65-F5344CB8AC3E}">
        <p14:creationId xmlns:p14="http://schemas.microsoft.com/office/powerpoint/2010/main" val="2612600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fontScale="92500" lnSpcReduction="10000"/>
          </a:bodyPr>
          <a:lstStyle/>
          <a:p>
            <a:r>
              <a:rPr lang="en-CA" dirty="0">
                <a:solidFill>
                  <a:schemeClr val="tx1"/>
                </a:solidFill>
              </a:rPr>
              <a:t>Test Method – ASTM-E477-20</a:t>
            </a:r>
          </a:p>
        </p:txBody>
      </p:sp>
      <p:sp>
        <p:nvSpPr>
          <p:cNvPr id="3" name="Title 2"/>
          <p:cNvSpPr>
            <a:spLocks noGrp="1"/>
          </p:cNvSpPr>
          <p:nvPr>
            <p:ph type="title"/>
          </p:nvPr>
        </p:nvSpPr>
        <p:spPr/>
        <p:txBody>
          <a:bodyPr>
            <a:normAutofit fontScale="90000"/>
          </a:bodyPr>
          <a:lstStyle/>
          <a:p>
            <a:r>
              <a:rPr lang="en-US" altLang="en-US" dirty="0">
                <a:latin typeface="Arial" panose="020B0604020202020204" pitchFamily="34" charset="0"/>
                <a:cs typeface="Arial" panose="020B0604020202020204" pitchFamily="34" charset="0"/>
              </a:rPr>
              <a:t>Noise Control</a:t>
            </a:r>
            <a:endParaRPr lang="en-CA" dirty="0"/>
          </a:p>
        </p:txBody>
      </p:sp>
      <p:pic>
        <p:nvPicPr>
          <p:cNvPr id="6" name="Picture 5" descr="Picture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8363" y="1219328"/>
            <a:ext cx="7915275" cy="5940425"/>
          </a:xfrm>
          <a:prstGeom prst="rect">
            <a:avLst/>
          </a:prstGeom>
          <a:effectLst>
            <a:outerShdw blurRad="317500" dist="50800" dir="2940000" algn="ctr" rotWithShape="0">
              <a:srgbClr val="000000">
                <a:alpha val="86000"/>
              </a:srgbClr>
            </a:outerShdw>
          </a:effectLst>
        </p:spPr>
      </p:pic>
      <p:pic>
        <p:nvPicPr>
          <p:cNvPr id="7" name="Picture 28" descr="rev-room-silencer-alo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00826" y="3598990"/>
            <a:ext cx="6762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29"/>
          <p:cNvSpPr>
            <a:spLocks noChangeShapeType="1"/>
          </p:cNvSpPr>
          <p:nvPr/>
        </p:nvSpPr>
        <p:spPr bwMode="auto">
          <a:xfrm flipH="1" flipV="1">
            <a:off x="7472363" y="4503865"/>
            <a:ext cx="8382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solidFill>
                <a:schemeClr val="tx2">
                  <a:lumMod val="50000"/>
                </a:schemeClr>
              </a:solidFill>
            </a:endParaRPr>
          </a:p>
        </p:txBody>
      </p:sp>
      <p:sp>
        <p:nvSpPr>
          <p:cNvPr id="9" name="Line 30"/>
          <p:cNvSpPr>
            <a:spLocks noChangeShapeType="1"/>
          </p:cNvSpPr>
          <p:nvPr/>
        </p:nvSpPr>
        <p:spPr bwMode="auto">
          <a:xfrm flipH="1" flipV="1">
            <a:off x="6253163" y="4046665"/>
            <a:ext cx="8382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solidFill>
                <a:schemeClr val="tx2">
                  <a:lumMod val="50000"/>
                </a:schemeClr>
              </a:solidFill>
            </a:endParaRPr>
          </a:p>
        </p:txBody>
      </p:sp>
      <p:sp>
        <p:nvSpPr>
          <p:cNvPr id="10" name="Line 31"/>
          <p:cNvSpPr>
            <a:spLocks noChangeShapeType="1"/>
          </p:cNvSpPr>
          <p:nvPr/>
        </p:nvSpPr>
        <p:spPr bwMode="auto">
          <a:xfrm flipH="1" flipV="1">
            <a:off x="5110163" y="3589465"/>
            <a:ext cx="8382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solidFill>
                <a:schemeClr val="tx2">
                  <a:lumMod val="50000"/>
                </a:schemeClr>
              </a:solidFill>
            </a:endParaRPr>
          </a:p>
        </p:txBody>
      </p:sp>
      <p:sp>
        <p:nvSpPr>
          <p:cNvPr id="11" name="Text Box 3"/>
          <p:cNvSpPr txBox="1">
            <a:spLocks noChangeArrowheads="1"/>
          </p:cNvSpPr>
          <p:nvPr/>
        </p:nvSpPr>
        <p:spPr bwMode="auto">
          <a:xfrm>
            <a:off x="7813676" y="1995615"/>
            <a:ext cx="28543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a:lnSpc>
                <a:spcPts val="3000"/>
              </a:lnSpc>
              <a:spcBef>
                <a:spcPts val="1500"/>
              </a:spcBef>
              <a:buNone/>
            </a:pPr>
            <a:r>
              <a:rPr lang="en-US" altLang="en-US" sz="2400">
                <a:solidFill>
                  <a:schemeClr val="tx2">
                    <a:lumMod val="50000"/>
                  </a:schemeClr>
                </a:solidFill>
              </a:rPr>
              <a:t>Sound Source</a:t>
            </a:r>
          </a:p>
        </p:txBody>
      </p:sp>
      <p:cxnSp>
        <p:nvCxnSpPr>
          <p:cNvPr id="12" name="Straight Arrow Connector 11"/>
          <p:cNvCxnSpPr/>
          <p:nvPr/>
        </p:nvCxnSpPr>
        <p:spPr bwMode="auto">
          <a:xfrm rot="5400000">
            <a:off x="7888701" y="3211498"/>
            <a:ext cx="1720029" cy="266703"/>
          </a:xfrm>
          <a:prstGeom prst="straightConnector1">
            <a:avLst/>
          </a:prstGeom>
          <a:solidFill>
            <a:schemeClr val="accent1"/>
          </a:solidFill>
          <a:ln w="63500" cap="flat" cmpd="sng" algn="ctr">
            <a:solidFill>
              <a:srgbClr val="FF0000"/>
            </a:solidFill>
            <a:prstDash val="solid"/>
            <a:round/>
            <a:headEnd type="none" w="med" len="med"/>
            <a:tailEnd type="stealth" w="lg" len="lg"/>
          </a:ln>
          <a:effectLst>
            <a:innerShdw blurRad="63500" dist="50800" dir="18900000">
              <a:prstClr val="black">
                <a:alpha val="50000"/>
              </a:prstClr>
            </a:innerShdw>
          </a:effectLst>
        </p:spPr>
      </p:cxnSp>
      <p:sp>
        <p:nvSpPr>
          <p:cNvPr id="13" name="Text Box 3"/>
          <p:cNvSpPr txBox="1">
            <a:spLocks noChangeArrowheads="1"/>
          </p:cNvSpPr>
          <p:nvPr/>
        </p:nvSpPr>
        <p:spPr bwMode="auto">
          <a:xfrm>
            <a:off x="4921251" y="1598740"/>
            <a:ext cx="28543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a:lnSpc>
                <a:spcPts val="3000"/>
              </a:lnSpc>
              <a:spcBef>
                <a:spcPts val="1500"/>
              </a:spcBef>
              <a:buNone/>
            </a:pPr>
            <a:r>
              <a:rPr lang="en-US" altLang="en-US" sz="2400" dirty="0">
                <a:solidFill>
                  <a:schemeClr val="tx2">
                    <a:lumMod val="50000"/>
                  </a:schemeClr>
                </a:solidFill>
              </a:rPr>
              <a:t>Ductwork</a:t>
            </a:r>
          </a:p>
        </p:txBody>
      </p:sp>
      <p:cxnSp>
        <p:nvCxnSpPr>
          <p:cNvPr id="14" name="Straight Arrow Connector 13"/>
          <p:cNvCxnSpPr/>
          <p:nvPr/>
        </p:nvCxnSpPr>
        <p:spPr bwMode="auto">
          <a:xfrm rot="16200000" flipH="1">
            <a:off x="5399080" y="2692517"/>
            <a:ext cx="1898669" cy="504826"/>
          </a:xfrm>
          <a:prstGeom prst="straightConnector1">
            <a:avLst/>
          </a:prstGeom>
          <a:solidFill>
            <a:schemeClr val="accent1"/>
          </a:solidFill>
          <a:ln w="63500" cap="flat" cmpd="sng" algn="ctr">
            <a:solidFill>
              <a:srgbClr val="FF0000"/>
            </a:solidFill>
            <a:prstDash val="solid"/>
            <a:round/>
            <a:headEnd type="none" w="med" len="med"/>
            <a:tailEnd type="stealth" w="lg" len="lg"/>
          </a:ln>
          <a:effectLst>
            <a:innerShdw blurRad="63500" dist="50800" dir="18900000">
              <a:prstClr val="black">
                <a:alpha val="50000"/>
              </a:prstClr>
            </a:innerShdw>
          </a:effectLst>
        </p:spPr>
      </p:cxnSp>
      <p:sp>
        <p:nvSpPr>
          <p:cNvPr id="15" name="Text Box 3"/>
          <p:cNvSpPr txBox="1">
            <a:spLocks noChangeArrowheads="1"/>
          </p:cNvSpPr>
          <p:nvPr/>
        </p:nvSpPr>
        <p:spPr bwMode="auto">
          <a:xfrm>
            <a:off x="1924050" y="5407152"/>
            <a:ext cx="34099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a:lnSpc>
                <a:spcPts val="3000"/>
              </a:lnSpc>
              <a:spcBef>
                <a:spcPts val="1500"/>
              </a:spcBef>
              <a:buNone/>
            </a:pPr>
            <a:r>
              <a:rPr lang="en-US" altLang="en-US" sz="2400">
                <a:solidFill>
                  <a:schemeClr val="tx2">
                    <a:lumMod val="50000"/>
                  </a:schemeClr>
                </a:solidFill>
              </a:rPr>
              <a:t>Reverberant Room</a:t>
            </a:r>
          </a:p>
        </p:txBody>
      </p:sp>
      <p:cxnSp>
        <p:nvCxnSpPr>
          <p:cNvPr id="16" name="Straight Arrow Connector 15"/>
          <p:cNvCxnSpPr/>
          <p:nvPr/>
        </p:nvCxnSpPr>
        <p:spPr bwMode="auto">
          <a:xfrm rot="5400000" flipH="1" flipV="1">
            <a:off x="2748759" y="4193511"/>
            <a:ext cx="1360485" cy="762000"/>
          </a:xfrm>
          <a:prstGeom prst="straightConnector1">
            <a:avLst/>
          </a:prstGeom>
          <a:solidFill>
            <a:schemeClr val="accent1"/>
          </a:solidFill>
          <a:ln w="63500" cap="flat" cmpd="sng" algn="ctr">
            <a:solidFill>
              <a:srgbClr val="FF0000"/>
            </a:solidFill>
            <a:prstDash val="solid"/>
            <a:round/>
            <a:headEnd type="none" w="med" len="med"/>
            <a:tailEnd type="stealth" w="lg" len="lg"/>
          </a:ln>
          <a:effectLst>
            <a:innerShdw blurRad="63500" dist="50800" dir="18900000">
              <a:prstClr val="black">
                <a:alpha val="50000"/>
              </a:prstClr>
            </a:innerShdw>
          </a:effectLst>
        </p:spPr>
      </p:cxnSp>
      <p:pic>
        <p:nvPicPr>
          <p:cNvPr id="17" name="Picture 16"/>
          <p:cNvPicPr>
            <a:picLocks noChangeAspect="1"/>
          </p:cNvPicPr>
          <p:nvPr/>
        </p:nvPicPr>
        <p:blipFill>
          <a:blip r:embed="rId5"/>
          <a:stretch>
            <a:fillRect/>
          </a:stretch>
        </p:blipFill>
        <p:spPr>
          <a:xfrm>
            <a:off x="8296276" y="10261"/>
            <a:ext cx="2371725" cy="876300"/>
          </a:xfrm>
          <a:prstGeom prst="rect">
            <a:avLst/>
          </a:prstGeom>
        </p:spPr>
      </p:pic>
    </p:spTree>
    <p:extLst>
      <p:ext uri="{BB962C8B-B14F-4D97-AF65-F5344CB8AC3E}">
        <p14:creationId xmlns:p14="http://schemas.microsoft.com/office/powerpoint/2010/main" val="273306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down)">
                                      <p:cBhvr>
                                        <p:cTn id="54" dur="500"/>
                                        <p:tgtEl>
                                          <p:spTgt spid="8"/>
                                        </p:tgtEl>
                                      </p:cBhvr>
                                    </p:animEffect>
                                  </p:childTnLst>
                                </p:cTn>
                              </p:par>
                            </p:childTnLst>
                          </p:cTn>
                        </p:par>
                        <p:par>
                          <p:cTn id="55" fill="hold">
                            <p:stCondLst>
                              <p:cond delay="500"/>
                            </p:stCondLst>
                            <p:childTnLst>
                              <p:par>
                                <p:cTn id="56" presetID="22" presetClass="exit" presetSubtype="4" fill="hold" grpId="1" nodeType="afterEffect">
                                  <p:stCondLst>
                                    <p:cond delay="0"/>
                                  </p:stCondLst>
                                  <p:childTnLst>
                                    <p:animEffect transition="out" filter="wipe(down)">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par>
                          <p:cTn id="59" fill="hold">
                            <p:stCondLst>
                              <p:cond delay="1000"/>
                            </p:stCondLst>
                            <p:childTnLst>
                              <p:par>
                                <p:cTn id="60" presetID="22" presetClass="entr" presetSubtype="4"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childTnLst>
                          </p:cTn>
                        </p:par>
                        <p:par>
                          <p:cTn id="63" fill="hold">
                            <p:stCondLst>
                              <p:cond delay="1500"/>
                            </p:stCondLst>
                            <p:childTnLst>
                              <p:par>
                                <p:cTn id="64" presetID="22" presetClass="exit" presetSubtype="4" fill="hold" grpId="1" nodeType="afterEffect">
                                  <p:stCondLst>
                                    <p:cond delay="0"/>
                                  </p:stCondLst>
                                  <p:childTnLst>
                                    <p:animEffect transition="out" filter="wipe(down)">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par>
                          <p:cTn id="67" fill="hold">
                            <p:stCondLst>
                              <p:cond delay="2000"/>
                            </p:stCondLst>
                            <p:childTnLst>
                              <p:par>
                                <p:cTn id="68" presetID="22" presetClass="entr" presetSubtype="4"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down)">
                                      <p:cBhvr>
                                        <p:cTn id="70" dur="500"/>
                                        <p:tgtEl>
                                          <p:spTgt spid="10"/>
                                        </p:tgtEl>
                                      </p:cBhvr>
                                    </p:animEffect>
                                  </p:childTnLst>
                                </p:cTn>
                              </p:par>
                            </p:childTnLst>
                          </p:cTn>
                        </p:par>
                        <p:par>
                          <p:cTn id="71" fill="hold">
                            <p:stCondLst>
                              <p:cond delay="2500"/>
                            </p:stCondLst>
                            <p:childTnLst>
                              <p:par>
                                <p:cTn id="72" presetID="22" presetClass="exit" presetSubtype="4" fill="hold" grpId="1" nodeType="afterEffect">
                                  <p:stCondLst>
                                    <p:cond delay="0"/>
                                  </p:stCondLst>
                                  <p:childTnLst>
                                    <p:animEffect transition="out" filter="wipe(down)">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1000" fill="hold"/>
                                        <p:tgtEl>
                                          <p:spTgt spid="7"/>
                                        </p:tgtEl>
                                        <p:attrNameLst>
                                          <p:attrName>ppt_x</p:attrName>
                                        </p:attrNameLst>
                                      </p:cBhvr>
                                      <p:tavLst>
                                        <p:tav tm="0">
                                          <p:val>
                                            <p:strVal val="#ppt_x"/>
                                          </p:val>
                                        </p:tav>
                                        <p:tav tm="100000">
                                          <p:val>
                                            <p:strVal val="#ppt_x"/>
                                          </p:val>
                                        </p:tav>
                                      </p:tavLst>
                                    </p:anim>
                                    <p:anim calcmode="lin" valueType="num">
                                      <p:cBhvr additive="base">
                                        <p:cTn id="8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2"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down)">
                                      <p:cBhvr>
                                        <p:cTn id="85" dur="500"/>
                                        <p:tgtEl>
                                          <p:spTgt spid="8"/>
                                        </p:tgtEl>
                                      </p:cBhvr>
                                    </p:animEffect>
                                  </p:childTnLst>
                                </p:cTn>
                              </p:par>
                            </p:childTnLst>
                          </p:cTn>
                        </p:par>
                        <p:par>
                          <p:cTn id="86" fill="hold">
                            <p:stCondLst>
                              <p:cond delay="500"/>
                            </p:stCondLst>
                            <p:childTnLst>
                              <p:par>
                                <p:cTn id="87" presetID="22" presetClass="exit" presetSubtype="4" fill="hold" grpId="3" nodeType="afterEffect">
                                  <p:stCondLst>
                                    <p:cond delay="0"/>
                                  </p:stCondLst>
                                  <p:childTnLst>
                                    <p:animEffect transition="out" filter="wipe(down)">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childTnLst>
                          </p:cTn>
                        </p:par>
                        <p:par>
                          <p:cTn id="90" fill="hold">
                            <p:stCondLst>
                              <p:cond delay="1000"/>
                            </p:stCondLst>
                            <p:childTnLst>
                              <p:par>
                                <p:cTn id="91" presetID="22" presetClass="entr" presetSubtype="4" fill="hold" grpId="2" nodeType="after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wipe(down)">
                                      <p:cBhvr>
                                        <p:cTn id="93" dur="500"/>
                                        <p:tgtEl>
                                          <p:spTgt spid="9"/>
                                        </p:tgtEl>
                                      </p:cBhvr>
                                    </p:animEffect>
                                  </p:childTnLst>
                                </p:cTn>
                              </p:par>
                            </p:childTnLst>
                          </p:cTn>
                        </p:par>
                        <p:par>
                          <p:cTn id="94" fill="hold">
                            <p:stCondLst>
                              <p:cond delay="1500"/>
                            </p:stCondLst>
                            <p:childTnLst>
                              <p:par>
                                <p:cTn id="95" presetID="22" presetClass="exit" presetSubtype="4" fill="hold" grpId="3" nodeType="afterEffect">
                                  <p:stCondLst>
                                    <p:cond delay="0"/>
                                  </p:stCondLst>
                                  <p:childTnLst>
                                    <p:animEffect transition="out" filter="wipe(down)">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childTnLst>
                          </p:cTn>
                        </p:par>
                        <p:par>
                          <p:cTn id="98" fill="hold">
                            <p:stCondLst>
                              <p:cond delay="2000"/>
                            </p:stCondLst>
                            <p:childTnLst>
                              <p:par>
                                <p:cTn id="99" presetID="22" presetClass="entr" presetSubtype="4" fill="hold" grpId="2" nodeType="after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ipe(down)">
                                      <p:cBhvr>
                                        <p:cTn id="101" dur="500"/>
                                        <p:tgtEl>
                                          <p:spTgt spid="10"/>
                                        </p:tgtEl>
                                      </p:cBhvr>
                                    </p:animEffect>
                                  </p:childTnLst>
                                </p:cTn>
                              </p:par>
                            </p:childTnLst>
                          </p:cTn>
                        </p:par>
                        <p:par>
                          <p:cTn id="102" fill="hold">
                            <p:stCondLst>
                              <p:cond delay="2500"/>
                            </p:stCondLst>
                            <p:childTnLst>
                              <p:par>
                                <p:cTn id="103" presetID="22" presetClass="exit" presetSubtype="4" fill="hold" grpId="3" nodeType="afterEffect">
                                  <p:stCondLst>
                                    <p:cond delay="0"/>
                                  </p:stCondLst>
                                  <p:childTnLst>
                                    <p:animEffect transition="out" filter="wipe(down)">
                                      <p:cBhvr>
                                        <p:cTn id="104" dur="500"/>
                                        <p:tgtEl>
                                          <p:spTgt spid="10"/>
                                        </p:tgtEl>
                                      </p:cBhvr>
                                    </p:animEffect>
                                    <p:set>
                                      <p:cBhvr>
                                        <p:cTn id="10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P spid="9" grpId="0" animBg="1"/>
      <p:bldP spid="9" grpId="1" animBg="1"/>
      <p:bldP spid="9" grpId="2" animBg="1"/>
      <p:bldP spid="9" grpId="3" animBg="1"/>
      <p:bldP spid="10" grpId="0" animBg="1"/>
      <p:bldP spid="10" grpId="1" animBg="1"/>
      <p:bldP spid="10" grpId="2" animBg="1"/>
      <p:bldP spid="10" grpId="3" animBg="1"/>
      <p:bldP spid="11" grpId="0"/>
      <p:bldP spid="11" grpId="1"/>
      <p:bldP spid="13" grpId="0"/>
      <p:bldP spid="13" grpId="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Font typeface="Arial" panose="020B0604020202020204" pitchFamily="34" charset="0"/>
              <a:buChar char="•"/>
            </a:pPr>
            <a:r>
              <a:rPr lang="en-US" altLang="en-US" b="1" dirty="0">
                <a:latin typeface="Arial" pitchFamily="34" charset="0"/>
                <a:ea typeface="ＭＳ Ｐゴシック" pitchFamily="34" charset="-128"/>
                <a:cs typeface="Arial" pitchFamily="34" charset="0"/>
              </a:rPr>
              <a:t>NVLAP Accreditation</a:t>
            </a:r>
          </a:p>
          <a:p>
            <a:pPr lvl="1"/>
            <a:r>
              <a:rPr lang="en-US" altLang="en-US" dirty="0">
                <a:solidFill>
                  <a:schemeClr val="tx2">
                    <a:lumMod val="50000"/>
                  </a:schemeClr>
                </a:solidFill>
                <a:latin typeface="Arial" pitchFamily="34" charset="0"/>
                <a:ea typeface="ＭＳ Ｐゴシック" pitchFamily="34" charset="-128"/>
                <a:cs typeface="Arial" pitchFamily="34" charset="0"/>
              </a:rPr>
              <a:t>Certifies laboratory is technically qualified and competent to carry out specific tests</a:t>
            </a:r>
          </a:p>
          <a:p>
            <a:endParaRPr lang="en-CA" dirty="0"/>
          </a:p>
        </p:txBody>
      </p:sp>
      <p:sp>
        <p:nvSpPr>
          <p:cNvPr id="5" name="Text Placeholder 4"/>
          <p:cNvSpPr>
            <a:spLocks noGrp="1"/>
          </p:cNvSpPr>
          <p:nvPr>
            <p:ph type="body" sz="quarter" idx="10"/>
          </p:nvPr>
        </p:nvSpPr>
        <p:spPr/>
        <p:txBody>
          <a:bodyPr>
            <a:normAutofit fontScale="92500" lnSpcReduction="10000"/>
          </a:bodyPr>
          <a:lstStyle/>
          <a:p>
            <a:r>
              <a:rPr lang="en-CA" dirty="0">
                <a:solidFill>
                  <a:schemeClr val="tx1"/>
                </a:solidFill>
              </a:rPr>
              <a:t>Noise Control Laboratory</a:t>
            </a:r>
          </a:p>
        </p:txBody>
      </p:sp>
      <p:sp>
        <p:nvSpPr>
          <p:cNvPr id="3" name="Title 2"/>
          <p:cNvSpPr>
            <a:spLocks noGrp="1"/>
          </p:cNvSpPr>
          <p:nvPr>
            <p:ph type="title"/>
          </p:nvPr>
        </p:nvSpPr>
        <p:spPr/>
        <p:txBody>
          <a:bodyPr>
            <a:normAutofit fontScale="90000"/>
          </a:bodyPr>
          <a:lstStyle/>
          <a:p>
            <a:r>
              <a:rPr lang="en-US" altLang="en-US" dirty="0">
                <a:latin typeface="Arial" panose="020B0604020202020204" pitchFamily="34" charset="0"/>
                <a:cs typeface="Arial" panose="020B0604020202020204" pitchFamily="34" charset="0"/>
              </a:rPr>
              <a:t>Noise Control</a:t>
            </a:r>
            <a:endParaRPr lang="en-CA"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111" y="3057385"/>
            <a:ext cx="4749800" cy="95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040" y="4272098"/>
            <a:ext cx="6878360" cy="227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8296276" y="10261"/>
            <a:ext cx="2371725" cy="876300"/>
          </a:xfrm>
          <a:prstGeom prst="rect">
            <a:avLst/>
          </a:prstGeom>
        </p:spPr>
      </p:pic>
    </p:spTree>
    <p:extLst>
      <p:ext uri="{BB962C8B-B14F-4D97-AF65-F5344CB8AC3E}">
        <p14:creationId xmlns:p14="http://schemas.microsoft.com/office/powerpoint/2010/main" val="4235829278"/>
      </p:ext>
    </p:extLst>
  </p:cSld>
  <p:clrMapOvr>
    <a:masterClrMapping/>
  </p:clrMapOvr>
</p:sld>
</file>

<file path=ppt/theme/theme1.xml><?xml version="1.0" encoding="utf-8"?>
<a:theme xmlns:a="http://schemas.openxmlformats.org/drawingml/2006/main" name="NC">
  <a:themeElements>
    <a:clrScheme name="Price">
      <a:dk1>
        <a:sysClr val="windowText" lastClr="000000"/>
      </a:dk1>
      <a:lt1>
        <a:srgbClr val="FFFFFF"/>
      </a:lt1>
      <a:dk2>
        <a:srgbClr val="7F7F7F"/>
      </a:dk2>
      <a:lt2>
        <a:srgbClr val="E6E6E6"/>
      </a:lt2>
      <a:accent1>
        <a:srgbClr val="003A63"/>
      </a:accent1>
      <a:accent2>
        <a:srgbClr val="EE3124"/>
      </a:accent2>
      <a:accent3>
        <a:srgbClr val="572700"/>
      </a:accent3>
      <a:accent4>
        <a:srgbClr val="4B721D"/>
      </a:accent4>
      <a:accent5>
        <a:srgbClr val="E7A614"/>
      </a:accent5>
      <a:accent6>
        <a:srgbClr val="20648A"/>
      </a:accent6>
      <a:hlink>
        <a:srgbClr val="0088E8"/>
      </a:hlink>
      <a:folHlink>
        <a:srgbClr val="0060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1">
  <a:themeElements>
    <a:clrScheme name="Holyoake">
      <a:dk1>
        <a:srgbClr val="000000"/>
      </a:dk1>
      <a:lt1>
        <a:srgbClr val="FFFFFF"/>
      </a:lt1>
      <a:dk2>
        <a:srgbClr val="44546A"/>
      </a:dk2>
      <a:lt2>
        <a:srgbClr val="E7E6E6"/>
      </a:lt2>
      <a:accent1>
        <a:srgbClr val="FE5000"/>
      </a:accent1>
      <a:accent2>
        <a:srgbClr val="0061C6"/>
      </a:accent2>
      <a:accent3>
        <a:srgbClr val="554640"/>
      </a:accent3>
      <a:accent4>
        <a:srgbClr val="98C1D9"/>
      </a:accent4>
      <a:accent5>
        <a:srgbClr val="092327"/>
      </a:accent5>
      <a:accent6>
        <a:srgbClr val="FFE3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38DBFFC-1440-42A0-9FDC-F06493E0F4ED}" vid="{DFCDD1D1-2E2D-4C76-9858-29D9F8EE520A}"/>
    </a:ext>
  </a:extLst>
</a:theme>
</file>

<file path=ppt/theme/theme3.xml><?xml version="1.0" encoding="utf-8"?>
<a:theme xmlns:a="http://schemas.openxmlformats.org/drawingml/2006/main" name="1_Theme1">
  <a:themeElements>
    <a:clrScheme name="Holyoake">
      <a:dk1>
        <a:srgbClr val="000000"/>
      </a:dk1>
      <a:lt1>
        <a:srgbClr val="FFFFFF"/>
      </a:lt1>
      <a:dk2>
        <a:srgbClr val="44546A"/>
      </a:dk2>
      <a:lt2>
        <a:srgbClr val="E7E6E6"/>
      </a:lt2>
      <a:accent1>
        <a:srgbClr val="FE5000"/>
      </a:accent1>
      <a:accent2>
        <a:srgbClr val="0061C6"/>
      </a:accent2>
      <a:accent3>
        <a:srgbClr val="554640"/>
      </a:accent3>
      <a:accent4>
        <a:srgbClr val="98C1D9"/>
      </a:accent4>
      <a:accent5>
        <a:srgbClr val="092327"/>
      </a:accent5>
      <a:accent6>
        <a:srgbClr val="FFE3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38DBFFC-1440-42A0-9FDC-F06493E0F4ED}" vid="{DFCDD1D1-2E2D-4C76-9858-29D9F8EE520A}"/>
    </a:ext>
  </a:extLst>
</a:theme>
</file>

<file path=ppt/theme/theme4.xml><?xml version="1.0" encoding="utf-8"?>
<a:theme xmlns:a="http://schemas.openxmlformats.org/drawingml/2006/main" name="Theme2">
  <a:themeElements>
    <a:clrScheme name="Holyoake">
      <a:dk1>
        <a:srgbClr val="000000"/>
      </a:dk1>
      <a:lt1>
        <a:srgbClr val="FFFFFF"/>
      </a:lt1>
      <a:dk2>
        <a:srgbClr val="44546A"/>
      </a:dk2>
      <a:lt2>
        <a:srgbClr val="E7E6E6"/>
      </a:lt2>
      <a:accent1>
        <a:srgbClr val="FE5000"/>
      </a:accent1>
      <a:accent2>
        <a:srgbClr val="0061C6"/>
      </a:accent2>
      <a:accent3>
        <a:srgbClr val="554640"/>
      </a:accent3>
      <a:accent4>
        <a:srgbClr val="98C1D9"/>
      </a:accent4>
      <a:accent5>
        <a:srgbClr val="092327"/>
      </a:accent5>
      <a:accent6>
        <a:srgbClr val="FFE3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4A5EF591-8203-4367-9CA1-6FD0875FD7FD}" vid="{192DCE06-A6EA-44B5-95BE-54A1202E22AF}"/>
    </a:ext>
  </a:extLst>
</a:theme>
</file>

<file path=ppt/theme/theme5.xml><?xml version="1.0" encoding="utf-8"?>
<a:theme xmlns:a="http://schemas.openxmlformats.org/drawingml/2006/main" name="Theme3">
  <a:themeElements>
    <a:clrScheme name="Holyoake">
      <a:dk1>
        <a:srgbClr val="000000"/>
      </a:dk1>
      <a:lt1>
        <a:srgbClr val="FFFFFF"/>
      </a:lt1>
      <a:dk2>
        <a:srgbClr val="44546A"/>
      </a:dk2>
      <a:lt2>
        <a:srgbClr val="E7E6E6"/>
      </a:lt2>
      <a:accent1>
        <a:srgbClr val="FE5000"/>
      </a:accent1>
      <a:accent2>
        <a:srgbClr val="0061C6"/>
      </a:accent2>
      <a:accent3>
        <a:srgbClr val="554640"/>
      </a:accent3>
      <a:accent4>
        <a:srgbClr val="98C1D9"/>
      </a:accent4>
      <a:accent5>
        <a:srgbClr val="092327"/>
      </a:accent5>
      <a:accent6>
        <a:srgbClr val="FFE3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E67115C0-374F-4DB9-A29E-FB338EA7D506}" vid="{0247CC97-8B2A-4F44-A0C3-F1ED55C94B4E}"/>
    </a:ext>
  </a:extLst>
</a:theme>
</file>

<file path=ppt/theme/theme6.xml><?xml version="1.0" encoding="utf-8"?>
<a:theme xmlns:a="http://schemas.openxmlformats.org/drawingml/2006/main" name="Office Theme">
  <a:themeElements>
    <a:clrScheme name="Price">
      <a:dk1>
        <a:sysClr val="windowText" lastClr="000000"/>
      </a:dk1>
      <a:lt1>
        <a:srgbClr val="FFFFFF"/>
      </a:lt1>
      <a:dk2>
        <a:srgbClr val="7F7F7F"/>
      </a:dk2>
      <a:lt2>
        <a:srgbClr val="E6E6E6"/>
      </a:lt2>
      <a:accent1>
        <a:srgbClr val="003A63"/>
      </a:accent1>
      <a:accent2>
        <a:srgbClr val="EE3124"/>
      </a:accent2>
      <a:accent3>
        <a:srgbClr val="572700"/>
      </a:accent3>
      <a:accent4>
        <a:srgbClr val="4B721D"/>
      </a:accent4>
      <a:accent5>
        <a:srgbClr val="E7A614"/>
      </a:accent5>
      <a:accent6>
        <a:srgbClr val="8B005A"/>
      </a:accent6>
      <a:hlink>
        <a:srgbClr val="0088E8"/>
      </a:hlink>
      <a:folHlink>
        <a:srgbClr val="0060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Price">
      <a:dk1>
        <a:sysClr val="windowText" lastClr="000000"/>
      </a:dk1>
      <a:lt1>
        <a:srgbClr val="FFFFFF"/>
      </a:lt1>
      <a:dk2>
        <a:srgbClr val="7F7F7F"/>
      </a:dk2>
      <a:lt2>
        <a:srgbClr val="E6E6E6"/>
      </a:lt2>
      <a:accent1>
        <a:srgbClr val="003A63"/>
      </a:accent1>
      <a:accent2>
        <a:srgbClr val="EE3124"/>
      </a:accent2>
      <a:accent3>
        <a:srgbClr val="572700"/>
      </a:accent3>
      <a:accent4>
        <a:srgbClr val="4B721D"/>
      </a:accent4>
      <a:accent5>
        <a:srgbClr val="E7A614"/>
      </a:accent5>
      <a:accent6>
        <a:srgbClr val="8B005A"/>
      </a:accent6>
      <a:hlink>
        <a:srgbClr val="0088E8"/>
      </a:hlink>
      <a:folHlink>
        <a:srgbClr val="0060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B60F7760744A4EA9CAD42897A93B00" ma:contentTypeVersion="10" ma:contentTypeDescription="Create a new document." ma:contentTypeScope="" ma:versionID="69b7e9f5fc3d763ed2bc073c19116c9f">
  <xsd:schema xmlns:xsd="http://www.w3.org/2001/XMLSchema" xmlns:xs="http://www.w3.org/2001/XMLSchema" xmlns:p="http://schemas.microsoft.com/office/2006/metadata/properties" xmlns:ns2="ca09b93f-7f62-44e4-8f29-c2f201d23b3a" xmlns:ns3="b2fe1d91-8c58-4db4-ad08-9d621a4359a3" targetNamespace="http://schemas.microsoft.com/office/2006/metadata/properties" ma:root="true" ma:fieldsID="134e8c30962a50019a6a87ba37151387" ns2:_="" ns3:_="">
    <xsd:import namespace="ca09b93f-7f62-44e4-8f29-c2f201d23b3a"/>
    <xsd:import namespace="b2fe1d91-8c58-4db4-ad08-9d621a4359a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9b93f-7f62-44e4-8f29-c2f201d23b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db336a1-6874-40d6-b932-5b584ede04e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fe1d91-8c58-4db4-ad08-9d621a4359a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5d8ac5-4ed3-4097-bcf9-df44c5242c93}" ma:internalName="TaxCatchAll" ma:showField="CatchAllData" ma:web="b2fe1d91-8c58-4db4-ad08-9d621a435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86D3E9-B138-4C0B-A2ED-68FC59B94DD6}">
  <ds:schemaRefs>
    <ds:schemaRef ds:uri="http://schemas.microsoft.com/sharepoint/v3/contenttype/forms"/>
  </ds:schemaRefs>
</ds:datastoreItem>
</file>

<file path=customXml/itemProps2.xml><?xml version="1.0" encoding="utf-8"?>
<ds:datastoreItem xmlns:ds="http://schemas.openxmlformats.org/officeDocument/2006/customXml" ds:itemID="{503127D9-4EE0-4F34-9E2B-CDFE726DFD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09b93f-7f62-44e4-8f29-c2f201d23b3a"/>
    <ds:schemaRef ds:uri="b2fe1d91-8c58-4db4-ad08-9d621a435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Price_PPT_Default_v001.potx</Template>
  <TotalTime>5268</TotalTime>
  <Words>2805</Words>
  <Application>Microsoft Office PowerPoint</Application>
  <PresentationFormat>Widescreen</PresentationFormat>
  <Paragraphs>594</Paragraphs>
  <Slides>72</Slides>
  <Notes>24</Notes>
  <HiddenSlides>0</HiddenSlides>
  <MMClips>1</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72</vt:i4>
      </vt:variant>
    </vt:vector>
  </HeadingPairs>
  <TitlesOfParts>
    <vt:vector size="81" baseType="lpstr">
      <vt:lpstr>Arial</vt:lpstr>
      <vt:lpstr>Calibri</vt:lpstr>
      <vt:lpstr>Calibri Light</vt:lpstr>
      <vt:lpstr>Times New Roman</vt:lpstr>
      <vt:lpstr>NC</vt:lpstr>
      <vt:lpstr>Theme1</vt:lpstr>
      <vt:lpstr>1_Theme1</vt:lpstr>
      <vt:lpstr>Theme2</vt:lpstr>
      <vt:lpstr>Theme3</vt:lpstr>
      <vt:lpstr>Noise Control Products &amp; Solutions </vt:lpstr>
      <vt:lpstr>Copyright Materials</vt:lpstr>
      <vt:lpstr>Noise Control </vt:lpstr>
      <vt:lpstr>Noise Control</vt:lpstr>
      <vt:lpstr>Noise Control Laboratory</vt:lpstr>
      <vt:lpstr>Noise Control</vt:lpstr>
      <vt:lpstr>Noise Control</vt:lpstr>
      <vt:lpstr>Noise Control</vt:lpstr>
      <vt:lpstr>Noise Control</vt:lpstr>
      <vt:lpstr>Product Overview</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  </vt:lpstr>
      <vt:lpstr>Noise Control  </vt:lpstr>
      <vt:lpstr>Noise Control  </vt:lpstr>
      <vt:lpstr>Noise Control  </vt:lpstr>
      <vt:lpstr>Noise Control</vt:lpstr>
      <vt:lpstr>Noise Control  </vt:lpstr>
      <vt:lpstr>Noise Control  </vt:lpstr>
      <vt:lpstr>Noise Control  </vt:lpstr>
      <vt:lpstr>Noise Control</vt:lpstr>
      <vt:lpstr>Noise Control  </vt:lpstr>
      <vt:lpstr>Noise Control</vt:lpstr>
      <vt:lpstr>Noise Control</vt:lpstr>
      <vt:lpstr>Noise Control</vt:lpstr>
      <vt:lpstr>Noise Control</vt:lpstr>
      <vt:lpstr>Noise Control</vt:lpstr>
      <vt:lpstr>Noise Control</vt:lpstr>
      <vt:lpstr>Noise Control</vt:lpstr>
      <vt:lpstr>Noise Control</vt:lpstr>
      <vt:lpstr>Acoustic Analysis</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Solutions</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Noise Control</vt:lpstr>
      <vt:lpstr>Questions?</vt:lpstr>
    </vt:vector>
  </TitlesOfParts>
  <Company>Price Industries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Justen Vogt</dc:creator>
  <cp:lastModifiedBy>Dustin Rodgers</cp:lastModifiedBy>
  <cp:revision>486</cp:revision>
  <cp:lastPrinted>2020-10-02T20:19:42Z</cp:lastPrinted>
  <dcterms:created xsi:type="dcterms:W3CDTF">2011-11-07T15:55:17Z</dcterms:created>
  <dcterms:modified xsi:type="dcterms:W3CDTF">2023-09-01T15:55:29Z</dcterms:modified>
</cp:coreProperties>
</file>